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handoutMasterIdLst>
    <p:handoutMasterId r:id="rId8"/>
  </p:handoutMasterIdLst>
  <p:sldIdLst>
    <p:sldId id="442" r:id="rId5"/>
    <p:sldId id="447" r:id="rId6"/>
  </p:sldIdLst>
  <p:sldSz cx="12192000" cy="6858000"/>
  <p:notesSz cx="6858000" cy="9144000"/>
  <p:embeddedFontLst>
    <p:embeddedFont>
      <p:font typeface="Georgia Pro Light" panose="02040302050405020303" pitchFamily="18" charset="0"/>
      <p:regular r:id="rId9"/>
      <p:italic r:id="rId10"/>
    </p:embeddedFont>
    <p:embeddedFont>
      <p:font typeface="Poppins" panose="00000500000000000000" pitchFamily="2" charset="0"/>
      <p:regular r:id="rId11"/>
      <p:bold r:id="rId12"/>
      <p:italic r:id="rId13"/>
      <p:boldItalic r:id="rId14"/>
    </p:embeddedFont>
    <p:embeddedFont>
      <p:font typeface="Poppins ExtraBold" panose="00000900000000000000" pitchFamily="2" charset="0"/>
      <p:bold r:id="rId15"/>
    </p:embeddedFont>
    <p:embeddedFont>
      <p:font typeface="Poppins Light" panose="000004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464">
          <p15:clr>
            <a:srgbClr val="A4A3A4"/>
          </p15:clr>
        </p15:guide>
        <p15:guide id="2" orient="horz" pos="2205" userDrawn="1">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1" roundtripDataSignature="AMtx7mi2bFvAdVWb1zkOVxN8zTt97+94w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72967-FDC6-1568-6302-FE015B4EEF4A}" name="Cristina Rivas" initials="CR" userId="60b91d61741adb5c" providerId="Windows Live"/>
  <p188:author id="{D3657EB9-7FEF-C75C-133D-C81674FE09ED}" name="Amori Gerber" initials="AG" userId="35431ff870191d8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464799-B202-4615-8078-0AAF6F4F43BF}" v="1" dt="2024-10-24T09:54:32.655"/>
  </p1510:revLst>
</p1510:revInfo>
</file>

<file path=ppt/tableStyles.xml><?xml version="1.0" encoding="utf-8"?>
<a:tblStyleLst xmlns:a="http://schemas.openxmlformats.org/drawingml/2006/main" def="{B250F9F2-775D-4A94-B144-B85B0156E591}">
  <a:tblStyle styleId="{B250F9F2-775D-4A94-B144-B85B0156E5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18" autoAdjust="0"/>
    <p:restoredTop sz="94658"/>
  </p:normalViewPr>
  <p:slideViewPr>
    <p:cSldViewPr snapToGrid="0">
      <p:cViewPr varScale="1">
        <p:scale>
          <a:sx n="95" d="100"/>
          <a:sy n="95" d="100"/>
        </p:scale>
        <p:origin x="1068" y="90"/>
      </p:cViewPr>
      <p:guideLst>
        <p:guide pos="7464"/>
        <p:guide orient="horz" pos="2205"/>
      </p:guideLst>
    </p:cSldViewPr>
  </p:slideViewPr>
  <p:notesTextViewPr>
    <p:cViewPr>
      <p:scale>
        <a:sx n="1" d="1"/>
        <a:sy n="1" d="1"/>
      </p:scale>
      <p:origin x="0" y="0"/>
    </p:cViewPr>
  </p:notesTextViewPr>
  <p:sorterViewPr>
    <p:cViewPr>
      <p:scale>
        <a:sx n="100" d="100"/>
        <a:sy n="100" d="100"/>
      </p:scale>
      <p:origin x="0" y="-12662"/>
    </p:cViewPr>
  </p:sorterViewPr>
  <p:notesViewPr>
    <p:cSldViewPr snapToGrid="0" showGuides="1">
      <p:cViewPr varScale="1">
        <p:scale>
          <a:sx n="78" d="100"/>
          <a:sy n="78" d="100"/>
        </p:scale>
        <p:origin x="39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font" Target="fonts/font10.fntdata"/><Relationship Id="rId171" Type="http://customschemas.google.com/relationships/presentationmetadata" Target="metadata"/><Relationship Id="rId176" Type="http://schemas.microsoft.com/office/2016/11/relationships/changesInfo" Target="changesInfos/changesInfo1.xml"/><Relationship Id="rId3" Type="http://schemas.openxmlformats.org/officeDocument/2006/relationships/customXml" Target="../customXml/item3.xml"/><Relationship Id="rId175"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font" Target="fonts/font8.fntdata"/><Relationship Id="rId17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178"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7.fntdata"/><Relationship Id="rId17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177"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17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Tombs" userId="S::katie.tombs@wmglobal.com::fe08ce3d-ebb5-4a9a-be56-d94307889fca" providerId="AD" clId="Web-{4B2D77CF-35E3-31A3-C924-0A928233A462}"/>
    <pc:docChg chg="modSld">
      <pc:chgData name="Katie Tombs" userId="S::katie.tombs@wmglobal.com::fe08ce3d-ebb5-4a9a-be56-d94307889fca" providerId="AD" clId="Web-{4B2D77CF-35E3-31A3-C924-0A928233A462}" dt="2024-10-23T05:23:45.534" v="80" actId="20577"/>
      <pc:docMkLst>
        <pc:docMk/>
      </pc:docMkLst>
      <pc:sldChg chg="modSp">
        <pc:chgData name="Katie Tombs" userId="S::katie.tombs@wmglobal.com::fe08ce3d-ebb5-4a9a-be56-d94307889fca" providerId="AD" clId="Web-{4B2D77CF-35E3-31A3-C924-0A928233A462}" dt="2024-10-23T05:23:29.017" v="77" actId="14100"/>
        <pc:sldMkLst>
          <pc:docMk/>
          <pc:sldMk cId="2319076268" sldId="442"/>
        </pc:sldMkLst>
        <pc:spChg chg="mod">
          <ac:chgData name="Katie Tombs" userId="S::katie.tombs@wmglobal.com::fe08ce3d-ebb5-4a9a-be56-d94307889fca" providerId="AD" clId="Web-{4B2D77CF-35E3-31A3-C924-0A928233A462}" dt="2024-10-23T05:22:39.656" v="69" actId="20577"/>
          <ac:spMkLst>
            <pc:docMk/>
            <pc:sldMk cId="2319076268" sldId="442"/>
            <ac:spMk id="32" creationId="{2E75145F-C6DD-A7B2-81F3-9F404E24A730}"/>
          </ac:spMkLst>
        </pc:spChg>
        <pc:spChg chg="mod">
          <ac:chgData name="Katie Tombs" userId="S::katie.tombs@wmglobal.com::fe08ce3d-ebb5-4a9a-be56-d94307889fca" providerId="AD" clId="Web-{4B2D77CF-35E3-31A3-C924-0A928233A462}" dt="2024-10-23T05:23:10.032" v="74" actId="20577"/>
          <ac:spMkLst>
            <pc:docMk/>
            <pc:sldMk cId="2319076268" sldId="442"/>
            <ac:spMk id="34" creationId="{4FF3E3D3-805F-7255-74C6-6F2F593FEFDB}"/>
          </ac:spMkLst>
        </pc:spChg>
        <pc:picChg chg="mod">
          <ac:chgData name="Katie Tombs" userId="S::katie.tombs@wmglobal.com::fe08ce3d-ebb5-4a9a-be56-d94307889fca" providerId="AD" clId="Web-{4B2D77CF-35E3-31A3-C924-0A928233A462}" dt="2024-10-23T05:23:29.017" v="77" actId="14100"/>
          <ac:picMkLst>
            <pc:docMk/>
            <pc:sldMk cId="2319076268" sldId="442"/>
            <ac:picMk id="38" creationId="{78CCEFEE-A4A8-C1C6-9E78-623303F48A89}"/>
          </ac:picMkLst>
        </pc:picChg>
      </pc:sldChg>
      <pc:sldChg chg="addSp modSp">
        <pc:chgData name="Katie Tombs" userId="S::katie.tombs@wmglobal.com::fe08ce3d-ebb5-4a9a-be56-d94307889fca" providerId="AD" clId="Web-{4B2D77CF-35E3-31A3-C924-0A928233A462}" dt="2024-10-23T05:23:45.534" v="80" actId="20577"/>
        <pc:sldMkLst>
          <pc:docMk/>
          <pc:sldMk cId="3193846239" sldId="447"/>
        </pc:sldMkLst>
        <pc:spChg chg="add mod">
          <ac:chgData name="Katie Tombs" userId="S::katie.tombs@wmglobal.com::fe08ce3d-ebb5-4a9a-be56-d94307889fca" providerId="AD" clId="Web-{4B2D77CF-35E3-31A3-C924-0A928233A462}" dt="2024-10-23T05:20:40.355" v="45"/>
          <ac:spMkLst>
            <pc:docMk/>
            <pc:sldMk cId="3193846239" sldId="447"/>
            <ac:spMk id="12" creationId="{073E7B86-5244-040B-93AF-41A68FFAC680}"/>
          </ac:spMkLst>
        </pc:spChg>
        <pc:spChg chg="add mod">
          <ac:chgData name="Katie Tombs" userId="S::katie.tombs@wmglobal.com::fe08ce3d-ebb5-4a9a-be56-d94307889fca" providerId="AD" clId="Web-{4B2D77CF-35E3-31A3-C924-0A928233A462}" dt="2024-10-23T05:23:45.534" v="80" actId="20577"/>
          <ac:spMkLst>
            <pc:docMk/>
            <pc:sldMk cId="3193846239" sldId="447"/>
            <ac:spMk id="14" creationId="{7F0F007F-0493-1EAC-D17E-282E676A4A50}"/>
          </ac:spMkLst>
        </pc:spChg>
        <pc:spChg chg="mod">
          <ac:chgData name="Katie Tombs" userId="S::katie.tombs@wmglobal.com::fe08ce3d-ebb5-4a9a-be56-d94307889fca" providerId="AD" clId="Web-{4B2D77CF-35E3-31A3-C924-0A928233A462}" dt="2024-10-23T05:19:48.463" v="22" actId="1076"/>
          <ac:spMkLst>
            <pc:docMk/>
            <pc:sldMk cId="3193846239" sldId="447"/>
            <ac:spMk id="16" creationId="{D3650438-1DAA-52EB-AFDD-67F527EACE56}"/>
          </ac:spMkLst>
        </pc:spChg>
        <pc:picChg chg="mod">
          <ac:chgData name="Katie Tombs" userId="S::katie.tombs@wmglobal.com::fe08ce3d-ebb5-4a9a-be56-d94307889fca" providerId="AD" clId="Web-{4B2D77CF-35E3-31A3-C924-0A928233A462}" dt="2024-10-23T05:19:35.244" v="20"/>
          <ac:picMkLst>
            <pc:docMk/>
            <pc:sldMk cId="3193846239" sldId="447"/>
            <ac:picMk id="10" creationId="{D1D0209F-2735-6446-AD03-BC0F016953EF}"/>
          </ac:picMkLst>
        </pc:picChg>
        <pc:picChg chg="mod">
          <ac:chgData name="Katie Tombs" userId="S::katie.tombs@wmglobal.com::fe08ce3d-ebb5-4a9a-be56-d94307889fca" providerId="AD" clId="Web-{4B2D77CF-35E3-31A3-C924-0A928233A462}" dt="2024-10-23T05:19:35.353" v="21"/>
          <ac:picMkLst>
            <pc:docMk/>
            <pc:sldMk cId="3193846239" sldId="447"/>
            <ac:picMk id="11" creationId="{07AAA417-896E-6278-C410-77AA670966EC}"/>
          </ac:picMkLst>
        </pc:picChg>
      </pc:sldChg>
    </pc:docChg>
  </pc:docChgLst>
  <pc:docChgLst>
    <pc:chgData name="Cymone Thomas" userId="a2723990-4b30-4330-b5c1-3b06627e8283" providerId="ADAL" clId="{B197EDC8-0EEA-4142-AF5F-FE7BBDBD4CF0}"/>
    <pc:docChg chg="undo custSel addSld delSld modSld delSection modSection">
      <pc:chgData name="Cymone Thomas" userId="a2723990-4b30-4330-b5c1-3b06627e8283" providerId="ADAL" clId="{B197EDC8-0EEA-4142-AF5F-FE7BBDBD4CF0}" dt="2024-10-18T11:03:59.221" v="232" actId="17853"/>
      <pc:docMkLst>
        <pc:docMk/>
      </pc:docMkLst>
      <pc:sldChg chg="del">
        <pc:chgData name="Cymone Thomas" userId="a2723990-4b30-4330-b5c1-3b06627e8283" providerId="ADAL" clId="{B197EDC8-0EEA-4142-AF5F-FE7BBDBD4CF0}" dt="2024-10-17T15:33:08.702" v="157" actId="47"/>
        <pc:sldMkLst>
          <pc:docMk/>
          <pc:sldMk cId="0" sldId="259"/>
        </pc:sldMkLst>
      </pc:sldChg>
      <pc:sldChg chg="del">
        <pc:chgData name="Cymone Thomas" userId="a2723990-4b30-4330-b5c1-3b06627e8283" providerId="ADAL" clId="{B197EDC8-0EEA-4142-AF5F-FE7BBDBD4CF0}" dt="2024-10-17T15:33:08.702" v="157" actId="47"/>
        <pc:sldMkLst>
          <pc:docMk/>
          <pc:sldMk cId="0" sldId="260"/>
        </pc:sldMkLst>
      </pc:sldChg>
      <pc:sldChg chg="del">
        <pc:chgData name="Cymone Thomas" userId="a2723990-4b30-4330-b5c1-3b06627e8283" providerId="ADAL" clId="{B197EDC8-0EEA-4142-AF5F-FE7BBDBD4CF0}" dt="2024-10-17T15:33:08.702" v="157" actId="47"/>
        <pc:sldMkLst>
          <pc:docMk/>
          <pc:sldMk cId="0" sldId="263"/>
        </pc:sldMkLst>
      </pc:sldChg>
      <pc:sldChg chg="del">
        <pc:chgData name="Cymone Thomas" userId="a2723990-4b30-4330-b5c1-3b06627e8283" providerId="ADAL" clId="{B197EDC8-0EEA-4142-AF5F-FE7BBDBD4CF0}" dt="2024-10-17T15:33:08.702" v="157" actId="47"/>
        <pc:sldMkLst>
          <pc:docMk/>
          <pc:sldMk cId="997087705" sldId="409"/>
        </pc:sldMkLst>
      </pc:sldChg>
      <pc:sldChg chg="del">
        <pc:chgData name="Cymone Thomas" userId="a2723990-4b30-4330-b5c1-3b06627e8283" providerId="ADAL" clId="{B197EDC8-0EEA-4142-AF5F-FE7BBDBD4CF0}" dt="2024-10-17T15:33:08.702" v="157" actId="47"/>
        <pc:sldMkLst>
          <pc:docMk/>
          <pc:sldMk cId="2846588399" sldId="410"/>
        </pc:sldMkLst>
      </pc:sldChg>
      <pc:sldChg chg="del">
        <pc:chgData name="Cymone Thomas" userId="a2723990-4b30-4330-b5c1-3b06627e8283" providerId="ADAL" clId="{B197EDC8-0EEA-4142-AF5F-FE7BBDBD4CF0}" dt="2024-10-17T15:35:49.271" v="191" actId="47"/>
        <pc:sldMkLst>
          <pc:docMk/>
          <pc:sldMk cId="1583635788" sldId="417"/>
        </pc:sldMkLst>
      </pc:sldChg>
      <pc:sldChg chg="del">
        <pc:chgData name="Cymone Thomas" userId="a2723990-4b30-4330-b5c1-3b06627e8283" providerId="ADAL" clId="{B197EDC8-0EEA-4142-AF5F-FE7BBDBD4CF0}" dt="2024-10-17T15:35:49.271" v="191" actId="47"/>
        <pc:sldMkLst>
          <pc:docMk/>
          <pc:sldMk cId="1594465484" sldId="418"/>
        </pc:sldMkLst>
      </pc:sldChg>
      <pc:sldChg chg="del">
        <pc:chgData name="Cymone Thomas" userId="a2723990-4b30-4330-b5c1-3b06627e8283" providerId="ADAL" clId="{B197EDC8-0EEA-4142-AF5F-FE7BBDBD4CF0}" dt="2024-10-17T15:35:49.271" v="191" actId="47"/>
        <pc:sldMkLst>
          <pc:docMk/>
          <pc:sldMk cId="4278167216" sldId="419"/>
        </pc:sldMkLst>
      </pc:sldChg>
      <pc:sldChg chg="del">
        <pc:chgData name="Cymone Thomas" userId="a2723990-4b30-4330-b5c1-3b06627e8283" providerId="ADAL" clId="{B197EDC8-0EEA-4142-AF5F-FE7BBDBD4CF0}" dt="2024-10-17T15:35:49.271" v="191" actId="47"/>
        <pc:sldMkLst>
          <pc:docMk/>
          <pc:sldMk cId="2489273636" sldId="420"/>
        </pc:sldMkLst>
      </pc:sldChg>
      <pc:sldChg chg="del">
        <pc:chgData name="Cymone Thomas" userId="a2723990-4b30-4330-b5c1-3b06627e8283" providerId="ADAL" clId="{B197EDC8-0EEA-4142-AF5F-FE7BBDBD4CF0}" dt="2024-10-17T15:35:49.271" v="191" actId="47"/>
        <pc:sldMkLst>
          <pc:docMk/>
          <pc:sldMk cId="1973141498" sldId="421"/>
        </pc:sldMkLst>
      </pc:sldChg>
      <pc:sldChg chg="del">
        <pc:chgData name="Cymone Thomas" userId="a2723990-4b30-4330-b5c1-3b06627e8283" providerId="ADAL" clId="{B197EDC8-0EEA-4142-AF5F-FE7BBDBD4CF0}" dt="2024-10-17T15:35:49.271" v="191" actId="47"/>
        <pc:sldMkLst>
          <pc:docMk/>
          <pc:sldMk cId="2884972698" sldId="422"/>
        </pc:sldMkLst>
      </pc:sldChg>
      <pc:sldChg chg="del">
        <pc:chgData name="Cymone Thomas" userId="a2723990-4b30-4330-b5c1-3b06627e8283" providerId="ADAL" clId="{B197EDC8-0EEA-4142-AF5F-FE7BBDBD4CF0}" dt="2024-10-17T15:35:49.271" v="191" actId="47"/>
        <pc:sldMkLst>
          <pc:docMk/>
          <pc:sldMk cId="2352887518" sldId="423"/>
        </pc:sldMkLst>
      </pc:sldChg>
      <pc:sldChg chg="del">
        <pc:chgData name="Cymone Thomas" userId="a2723990-4b30-4330-b5c1-3b06627e8283" providerId="ADAL" clId="{B197EDC8-0EEA-4142-AF5F-FE7BBDBD4CF0}" dt="2024-10-17T15:35:49.271" v="191" actId="47"/>
        <pc:sldMkLst>
          <pc:docMk/>
          <pc:sldMk cId="2404418257" sldId="424"/>
        </pc:sldMkLst>
      </pc:sldChg>
      <pc:sldChg chg="del">
        <pc:chgData name="Cymone Thomas" userId="a2723990-4b30-4330-b5c1-3b06627e8283" providerId="ADAL" clId="{B197EDC8-0EEA-4142-AF5F-FE7BBDBD4CF0}" dt="2024-10-17T15:35:49.271" v="191" actId="47"/>
        <pc:sldMkLst>
          <pc:docMk/>
          <pc:sldMk cId="2289851832" sldId="425"/>
        </pc:sldMkLst>
      </pc:sldChg>
      <pc:sldChg chg="del">
        <pc:chgData name="Cymone Thomas" userId="a2723990-4b30-4330-b5c1-3b06627e8283" providerId="ADAL" clId="{B197EDC8-0EEA-4142-AF5F-FE7BBDBD4CF0}" dt="2024-10-17T15:35:49.271" v="191" actId="47"/>
        <pc:sldMkLst>
          <pc:docMk/>
          <pc:sldMk cId="1947992039" sldId="426"/>
        </pc:sldMkLst>
      </pc:sldChg>
      <pc:sldChg chg="del">
        <pc:chgData name="Cymone Thomas" userId="a2723990-4b30-4330-b5c1-3b06627e8283" providerId="ADAL" clId="{B197EDC8-0EEA-4142-AF5F-FE7BBDBD4CF0}" dt="2024-10-17T15:35:49.271" v="191" actId="47"/>
        <pc:sldMkLst>
          <pc:docMk/>
          <pc:sldMk cId="3149844240" sldId="427"/>
        </pc:sldMkLst>
      </pc:sldChg>
      <pc:sldChg chg="del">
        <pc:chgData name="Cymone Thomas" userId="a2723990-4b30-4330-b5c1-3b06627e8283" providerId="ADAL" clId="{B197EDC8-0EEA-4142-AF5F-FE7BBDBD4CF0}" dt="2024-10-17T15:35:49.271" v="191" actId="47"/>
        <pc:sldMkLst>
          <pc:docMk/>
          <pc:sldMk cId="2718800518" sldId="428"/>
        </pc:sldMkLst>
      </pc:sldChg>
      <pc:sldChg chg="del">
        <pc:chgData name="Cymone Thomas" userId="a2723990-4b30-4330-b5c1-3b06627e8283" providerId="ADAL" clId="{B197EDC8-0EEA-4142-AF5F-FE7BBDBD4CF0}" dt="2024-10-17T15:35:49.271" v="191" actId="47"/>
        <pc:sldMkLst>
          <pc:docMk/>
          <pc:sldMk cId="2584887535" sldId="429"/>
        </pc:sldMkLst>
      </pc:sldChg>
      <pc:sldChg chg="del">
        <pc:chgData name="Cymone Thomas" userId="a2723990-4b30-4330-b5c1-3b06627e8283" providerId="ADAL" clId="{B197EDC8-0EEA-4142-AF5F-FE7BBDBD4CF0}" dt="2024-10-17T15:35:49.271" v="191" actId="47"/>
        <pc:sldMkLst>
          <pc:docMk/>
          <pc:sldMk cId="1060796325" sldId="430"/>
        </pc:sldMkLst>
      </pc:sldChg>
      <pc:sldChg chg="del">
        <pc:chgData name="Cymone Thomas" userId="a2723990-4b30-4330-b5c1-3b06627e8283" providerId="ADAL" clId="{B197EDC8-0EEA-4142-AF5F-FE7BBDBD4CF0}" dt="2024-10-17T15:35:49.271" v="191" actId="47"/>
        <pc:sldMkLst>
          <pc:docMk/>
          <pc:sldMk cId="3276557367" sldId="432"/>
        </pc:sldMkLst>
      </pc:sldChg>
      <pc:sldChg chg="del">
        <pc:chgData name="Cymone Thomas" userId="a2723990-4b30-4330-b5c1-3b06627e8283" providerId="ADAL" clId="{B197EDC8-0EEA-4142-AF5F-FE7BBDBD4CF0}" dt="2024-10-17T15:35:49.271" v="191" actId="47"/>
        <pc:sldMkLst>
          <pc:docMk/>
          <pc:sldMk cId="1157435866" sldId="433"/>
        </pc:sldMkLst>
      </pc:sldChg>
      <pc:sldChg chg="del">
        <pc:chgData name="Cymone Thomas" userId="a2723990-4b30-4330-b5c1-3b06627e8283" providerId="ADAL" clId="{B197EDC8-0EEA-4142-AF5F-FE7BBDBD4CF0}" dt="2024-10-17T15:35:49.271" v="191" actId="47"/>
        <pc:sldMkLst>
          <pc:docMk/>
          <pc:sldMk cId="985445946" sldId="434"/>
        </pc:sldMkLst>
      </pc:sldChg>
      <pc:sldChg chg="del">
        <pc:chgData name="Cymone Thomas" userId="a2723990-4b30-4330-b5c1-3b06627e8283" providerId="ADAL" clId="{B197EDC8-0EEA-4142-AF5F-FE7BBDBD4CF0}" dt="2024-10-17T15:35:49.271" v="191" actId="47"/>
        <pc:sldMkLst>
          <pc:docMk/>
          <pc:sldMk cId="461569541" sldId="435"/>
        </pc:sldMkLst>
      </pc:sldChg>
      <pc:sldChg chg="del">
        <pc:chgData name="Cymone Thomas" userId="a2723990-4b30-4330-b5c1-3b06627e8283" providerId="ADAL" clId="{B197EDC8-0EEA-4142-AF5F-FE7BBDBD4CF0}" dt="2024-10-17T15:35:49.271" v="191" actId="47"/>
        <pc:sldMkLst>
          <pc:docMk/>
          <pc:sldMk cId="3383402772" sldId="436"/>
        </pc:sldMkLst>
      </pc:sldChg>
      <pc:sldChg chg="del">
        <pc:chgData name="Cymone Thomas" userId="a2723990-4b30-4330-b5c1-3b06627e8283" providerId="ADAL" clId="{B197EDC8-0EEA-4142-AF5F-FE7BBDBD4CF0}" dt="2024-10-17T15:35:49.271" v="191" actId="47"/>
        <pc:sldMkLst>
          <pc:docMk/>
          <pc:sldMk cId="2575834216" sldId="437"/>
        </pc:sldMkLst>
      </pc:sldChg>
      <pc:sldChg chg="del">
        <pc:chgData name="Cymone Thomas" userId="a2723990-4b30-4330-b5c1-3b06627e8283" providerId="ADAL" clId="{B197EDC8-0EEA-4142-AF5F-FE7BBDBD4CF0}" dt="2024-10-17T15:32:52.411" v="156" actId="47"/>
        <pc:sldMkLst>
          <pc:docMk/>
          <pc:sldMk cId="425607058" sldId="438"/>
        </pc:sldMkLst>
      </pc:sldChg>
      <pc:sldChg chg="del">
        <pc:chgData name="Cymone Thomas" userId="a2723990-4b30-4330-b5c1-3b06627e8283" providerId="ADAL" clId="{B197EDC8-0EEA-4142-AF5F-FE7BBDBD4CF0}" dt="2024-10-17T15:32:52.411" v="156" actId="47"/>
        <pc:sldMkLst>
          <pc:docMk/>
          <pc:sldMk cId="2045113316" sldId="439"/>
        </pc:sldMkLst>
      </pc:sldChg>
      <pc:sldChg chg="del">
        <pc:chgData name="Cymone Thomas" userId="a2723990-4b30-4330-b5c1-3b06627e8283" providerId="ADAL" clId="{B197EDC8-0EEA-4142-AF5F-FE7BBDBD4CF0}" dt="2024-10-17T15:33:08.702" v="157" actId="47"/>
        <pc:sldMkLst>
          <pc:docMk/>
          <pc:sldMk cId="1458038300" sldId="440"/>
        </pc:sldMkLst>
      </pc:sldChg>
      <pc:sldChg chg="del">
        <pc:chgData name="Cymone Thomas" userId="a2723990-4b30-4330-b5c1-3b06627e8283" providerId="ADAL" clId="{B197EDC8-0EEA-4142-AF5F-FE7BBDBD4CF0}" dt="2024-10-17T15:33:08.702" v="157" actId="47"/>
        <pc:sldMkLst>
          <pc:docMk/>
          <pc:sldMk cId="1051739871" sldId="441"/>
        </pc:sldMkLst>
      </pc:sldChg>
      <pc:sldChg chg="addSp delSp modSp mod">
        <pc:chgData name="Cymone Thomas" userId="a2723990-4b30-4330-b5c1-3b06627e8283" providerId="ADAL" clId="{B197EDC8-0EEA-4142-AF5F-FE7BBDBD4CF0}" dt="2024-10-18T11:03:46.712" v="231" actId="14100"/>
        <pc:sldMkLst>
          <pc:docMk/>
          <pc:sldMk cId="2319076268" sldId="442"/>
        </pc:sldMkLst>
        <pc:spChg chg="del">
          <ac:chgData name="Cymone Thomas" userId="a2723990-4b30-4330-b5c1-3b06627e8283" providerId="ADAL" clId="{B197EDC8-0EEA-4142-AF5F-FE7BBDBD4CF0}" dt="2024-10-17T15:23:45.413" v="71" actId="478"/>
          <ac:spMkLst>
            <pc:docMk/>
            <pc:sldMk cId="2319076268" sldId="442"/>
            <ac:spMk id="6" creationId="{4D1626DF-476E-95A0-2713-79F79D254BCC}"/>
          </ac:spMkLst>
        </pc:spChg>
        <pc:spChg chg="del">
          <ac:chgData name="Cymone Thomas" userId="a2723990-4b30-4330-b5c1-3b06627e8283" providerId="ADAL" clId="{B197EDC8-0EEA-4142-AF5F-FE7BBDBD4CF0}" dt="2024-10-17T15:23:46.229" v="72" actId="478"/>
          <ac:spMkLst>
            <pc:docMk/>
            <pc:sldMk cId="2319076268" sldId="442"/>
            <ac:spMk id="9" creationId="{E7DB22E9-A076-818A-1C42-DB54413CA026}"/>
          </ac:spMkLst>
        </pc:spChg>
        <pc:spChg chg="add del mod">
          <ac:chgData name="Cymone Thomas" userId="a2723990-4b30-4330-b5c1-3b06627e8283" providerId="ADAL" clId="{B197EDC8-0EEA-4142-AF5F-FE7BBDBD4CF0}" dt="2024-10-17T15:25:19.607" v="83" actId="478"/>
          <ac:spMkLst>
            <pc:docMk/>
            <pc:sldMk cId="2319076268" sldId="442"/>
            <ac:spMk id="10" creationId="{C4E1DDDE-A2DB-ECB2-C313-05B00DEA8E11}"/>
          </ac:spMkLst>
        </pc:spChg>
        <pc:spChg chg="add del mod">
          <ac:chgData name="Cymone Thomas" userId="a2723990-4b30-4330-b5c1-3b06627e8283" providerId="ADAL" clId="{B197EDC8-0EEA-4142-AF5F-FE7BBDBD4CF0}" dt="2024-10-17T15:25:21.377" v="85" actId="478"/>
          <ac:spMkLst>
            <pc:docMk/>
            <pc:sldMk cId="2319076268" sldId="442"/>
            <ac:spMk id="12" creationId="{9E6AE483-5838-CD3A-8098-D27A4F08E3FF}"/>
          </ac:spMkLst>
        </pc:spChg>
        <pc:spChg chg="add del mod">
          <ac:chgData name="Cymone Thomas" userId="a2723990-4b30-4330-b5c1-3b06627e8283" providerId="ADAL" clId="{B197EDC8-0EEA-4142-AF5F-FE7BBDBD4CF0}" dt="2024-10-17T15:25:23.488" v="87" actId="478"/>
          <ac:spMkLst>
            <pc:docMk/>
            <pc:sldMk cId="2319076268" sldId="442"/>
            <ac:spMk id="14" creationId="{39ACE85A-E442-F94E-913E-FFCF9D4BA56E}"/>
          </ac:spMkLst>
        </pc:spChg>
        <pc:spChg chg="add del mod">
          <ac:chgData name="Cymone Thomas" userId="a2723990-4b30-4330-b5c1-3b06627e8283" providerId="ADAL" clId="{B197EDC8-0EEA-4142-AF5F-FE7BBDBD4CF0}" dt="2024-10-17T15:25:25.068" v="89" actId="478"/>
          <ac:spMkLst>
            <pc:docMk/>
            <pc:sldMk cId="2319076268" sldId="442"/>
            <ac:spMk id="16" creationId="{00D03CD0-7F8C-E6AB-9184-C7B48EDC9AFC}"/>
          </ac:spMkLst>
        </pc:spChg>
        <pc:spChg chg="add del mod">
          <ac:chgData name="Cymone Thomas" userId="a2723990-4b30-4330-b5c1-3b06627e8283" providerId="ADAL" clId="{B197EDC8-0EEA-4142-AF5F-FE7BBDBD4CF0}" dt="2024-10-17T15:25:26.806" v="91" actId="478"/>
          <ac:spMkLst>
            <pc:docMk/>
            <pc:sldMk cId="2319076268" sldId="442"/>
            <ac:spMk id="18" creationId="{3BA336E4-4678-B27B-0119-02FB17B37CFD}"/>
          </ac:spMkLst>
        </pc:spChg>
        <pc:spChg chg="mod">
          <ac:chgData name="Cymone Thomas" userId="a2723990-4b30-4330-b5c1-3b06627e8283" providerId="ADAL" clId="{B197EDC8-0EEA-4142-AF5F-FE7BBDBD4CF0}" dt="2024-10-17T15:24:21.719" v="80" actId="14100"/>
          <ac:spMkLst>
            <pc:docMk/>
            <pc:sldMk cId="2319076268" sldId="442"/>
            <ac:spMk id="20" creationId="{0261954B-A74F-72E6-4798-9B91229B4CEE}"/>
          </ac:spMkLst>
        </pc:spChg>
        <pc:spChg chg="mod">
          <ac:chgData name="Cymone Thomas" userId="a2723990-4b30-4330-b5c1-3b06627e8283" providerId="ADAL" clId="{B197EDC8-0EEA-4142-AF5F-FE7BBDBD4CF0}" dt="2024-10-17T15:23:23.923" v="17" actId="20577"/>
          <ac:spMkLst>
            <pc:docMk/>
            <pc:sldMk cId="2319076268" sldId="442"/>
            <ac:spMk id="21" creationId="{745991C7-BB4D-897E-3C85-403C57C03C4B}"/>
          </ac:spMkLst>
        </pc:spChg>
        <pc:spChg chg="add del mod">
          <ac:chgData name="Cymone Thomas" userId="a2723990-4b30-4330-b5c1-3b06627e8283" providerId="ADAL" clId="{B197EDC8-0EEA-4142-AF5F-FE7BBDBD4CF0}" dt="2024-10-17T15:25:28.430" v="93" actId="478"/>
          <ac:spMkLst>
            <pc:docMk/>
            <pc:sldMk cId="2319076268" sldId="442"/>
            <ac:spMk id="22" creationId="{66945F24-6283-2A31-CB09-42C25A4B839E}"/>
          </ac:spMkLst>
        </pc:spChg>
        <pc:spChg chg="mod">
          <ac:chgData name="Cymone Thomas" userId="a2723990-4b30-4330-b5c1-3b06627e8283" providerId="ADAL" clId="{B197EDC8-0EEA-4142-AF5F-FE7BBDBD4CF0}" dt="2024-10-17T15:25:43.466" v="95" actId="14100"/>
          <ac:spMkLst>
            <pc:docMk/>
            <pc:sldMk cId="2319076268" sldId="442"/>
            <ac:spMk id="24" creationId="{43EEF8DB-CCC0-1526-7DF4-811D3846C639}"/>
          </ac:spMkLst>
        </pc:spChg>
        <pc:spChg chg="mod">
          <ac:chgData name="Cymone Thomas" userId="a2723990-4b30-4330-b5c1-3b06627e8283" providerId="ADAL" clId="{B197EDC8-0EEA-4142-AF5F-FE7BBDBD4CF0}" dt="2024-10-18T11:03:00.217" v="229" actId="1035"/>
          <ac:spMkLst>
            <pc:docMk/>
            <pc:sldMk cId="2319076268" sldId="442"/>
            <ac:spMk id="25" creationId="{00DF51C8-0211-F753-4F5C-F71FDB479732}"/>
          </ac:spMkLst>
        </pc:spChg>
        <pc:spChg chg="del">
          <ac:chgData name="Cymone Thomas" userId="a2723990-4b30-4330-b5c1-3b06627e8283" providerId="ADAL" clId="{B197EDC8-0EEA-4142-AF5F-FE7BBDBD4CF0}" dt="2024-10-17T15:25:18.004" v="82" actId="478"/>
          <ac:spMkLst>
            <pc:docMk/>
            <pc:sldMk cId="2319076268" sldId="442"/>
            <ac:spMk id="26" creationId="{A3C500DD-1338-CBFD-315D-13685FF03D3A}"/>
          </ac:spMkLst>
        </pc:spChg>
        <pc:spChg chg="del">
          <ac:chgData name="Cymone Thomas" userId="a2723990-4b30-4330-b5c1-3b06627e8283" providerId="ADAL" clId="{B197EDC8-0EEA-4142-AF5F-FE7BBDBD4CF0}" dt="2024-10-17T15:25:24.778" v="88" actId="478"/>
          <ac:spMkLst>
            <pc:docMk/>
            <pc:sldMk cId="2319076268" sldId="442"/>
            <ac:spMk id="27" creationId="{04B7D088-E40A-29A5-24F5-EBAE50B213CC}"/>
          </ac:spMkLst>
        </pc:spChg>
        <pc:spChg chg="del">
          <ac:chgData name="Cymone Thomas" userId="a2723990-4b30-4330-b5c1-3b06627e8283" providerId="ADAL" clId="{B197EDC8-0EEA-4142-AF5F-FE7BBDBD4CF0}" dt="2024-10-17T15:25:26.239" v="90" actId="478"/>
          <ac:spMkLst>
            <pc:docMk/>
            <pc:sldMk cId="2319076268" sldId="442"/>
            <ac:spMk id="28" creationId="{A577C72D-4144-CEEB-47D7-B677FE8544C7}"/>
          </ac:spMkLst>
        </pc:spChg>
        <pc:spChg chg="del">
          <ac:chgData name="Cymone Thomas" userId="a2723990-4b30-4330-b5c1-3b06627e8283" providerId="ADAL" clId="{B197EDC8-0EEA-4142-AF5F-FE7BBDBD4CF0}" dt="2024-10-17T15:25:23.166" v="86" actId="478"/>
          <ac:spMkLst>
            <pc:docMk/>
            <pc:sldMk cId="2319076268" sldId="442"/>
            <ac:spMk id="29" creationId="{FC420D2F-440A-E6E6-77A2-DF469FF998CC}"/>
          </ac:spMkLst>
        </pc:spChg>
        <pc:spChg chg="del">
          <ac:chgData name="Cymone Thomas" userId="a2723990-4b30-4330-b5c1-3b06627e8283" providerId="ADAL" clId="{B197EDC8-0EEA-4142-AF5F-FE7BBDBD4CF0}" dt="2024-10-17T15:25:20.968" v="84" actId="478"/>
          <ac:spMkLst>
            <pc:docMk/>
            <pc:sldMk cId="2319076268" sldId="442"/>
            <ac:spMk id="30" creationId="{7E507FAC-A81A-7614-AC18-6FD560D8550A}"/>
          </ac:spMkLst>
        </pc:spChg>
        <pc:spChg chg="del">
          <ac:chgData name="Cymone Thomas" userId="a2723990-4b30-4330-b5c1-3b06627e8283" providerId="ADAL" clId="{B197EDC8-0EEA-4142-AF5F-FE7BBDBD4CF0}" dt="2024-10-17T15:25:28.210" v="92" actId="478"/>
          <ac:spMkLst>
            <pc:docMk/>
            <pc:sldMk cId="2319076268" sldId="442"/>
            <ac:spMk id="31" creationId="{929ED6FF-B577-496E-1574-744CCD2136DF}"/>
          </ac:spMkLst>
        </pc:spChg>
        <pc:spChg chg="mod">
          <ac:chgData name="Cymone Thomas" userId="a2723990-4b30-4330-b5c1-3b06627e8283" providerId="ADAL" clId="{B197EDC8-0EEA-4142-AF5F-FE7BBDBD4CF0}" dt="2024-10-18T11:03:00.217" v="229" actId="1035"/>
          <ac:spMkLst>
            <pc:docMk/>
            <pc:sldMk cId="2319076268" sldId="442"/>
            <ac:spMk id="32" creationId="{2E75145F-C6DD-A7B2-81F3-9F404E24A730}"/>
          </ac:spMkLst>
        </pc:spChg>
        <pc:spChg chg="mod">
          <ac:chgData name="Cymone Thomas" userId="a2723990-4b30-4330-b5c1-3b06627e8283" providerId="ADAL" clId="{B197EDC8-0EEA-4142-AF5F-FE7BBDBD4CF0}" dt="2024-10-17T15:25:43.466" v="95" actId="14100"/>
          <ac:spMkLst>
            <pc:docMk/>
            <pc:sldMk cId="2319076268" sldId="442"/>
            <ac:spMk id="33" creationId="{6BD9C389-41CA-7632-96F1-48B8F0FC59B4}"/>
          </ac:spMkLst>
        </pc:spChg>
        <pc:spChg chg="mod">
          <ac:chgData name="Cymone Thomas" userId="a2723990-4b30-4330-b5c1-3b06627e8283" providerId="ADAL" clId="{B197EDC8-0EEA-4142-AF5F-FE7BBDBD4CF0}" dt="2024-10-18T11:03:46.712" v="231" actId="14100"/>
          <ac:spMkLst>
            <pc:docMk/>
            <pc:sldMk cId="2319076268" sldId="442"/>
            <ac:spMk id="34" creationId="{4FF3E3D3-805F-7255-74C6-6F2F593FEFDB}"/>
          </ac:spMkLst>
        </pc:spChg>
        <pc:spChg chg="mod">
          <ac:chgData name="Cymone Thomas" userId="a2723990-4b30-4330-b5c1-3b06627e8283" providerId="ADAL" clId="{B197EDC8-0EEA-4142-AF5F-FE7BBDBD4CF0}" dt="2024-10-17T15:25:43.466" v="95" actId="14100"/>
          <ac:spMkLst>
            <pc:docMk/>
            <pc:sldMk cId="2319076268" sldId="442"/>
            <ac:spMk id="35" creationId="{6090F1CE-6C59-DD4B-0CEA-FEB544EDC629}"/>
          </ac:spMkLst>
        </pc:spChg>
        <pc:spChg chg="add mod">
          <ac:chgData name="Cymone Thomas" userId="a2723990-4b30-4330-b5c1-3b06627e8283" providerId="ADAL" clId="{B197EDC8-0EEA-4142-AF5F-FE7BBDBD4CF0}" dt="2024-10-17T15:37:42.102" v="203" actId="1076"/>
          <ac:spMkLst>
            <pc:docMk/>
            <pc:sldMk cId="2319076268" sldId="442"/>
            <ac:spMk id="37" creationId="{9BAB44B4-3F2F-5D2E-B7CF-CFBB4D4E4D78}"/>
          </ac:spMkLst>
        </pc:spChg>
        <pc:grpChg chg="add mod">
          <ac:chgData name="Cymone Thomas" userId="a2723990-4b30-4330-b5c1-3b06627e8283" providerId="ADAL" clId="{B197EDC8-0EEA-4142-AF5F-FE7BBDBD4CF0}" dt="2024-10-17T15:37:15.322" v="201" actId="1076"/>
          <ac:grpSpMkLst>
            <pc:docMk/>
            <pc:sldMk cId="2319076268" sldId="442"/>
            <ac:grpSpMk id="41" creationId="{2402FF89-45C4-CC32-6659-8AFB8CBF16C8}"/>
          </ac:grpSpMkLst>
        </pc:grpChg>
        <pc:grpChg chg="mod">
          <ac:chgData name="Cymone Thomas" userId="a2723990-4b30-4330-b5c1-3b06627e8283" providerId="ADAL" clId="{B197EDC8-0EEA-4142-AF5F-FE7BBDBD4CF0}" dt="2024-10-17T15:37:15.322" v="201" actId="1076"/>
          <ac:grpSpMkLst>
            <pc:docMk/>
            <pc:sldMk cId="2319076268" sldId="442"/>
            <ac:grpSpMk id="43" creationId="{4D0F1CA1-428D-66CC-9306-5A0AD0AE811F}"/>
          </ac:grpSpMkLst>
        </pc:grpChg>
        <pc:picChg chg="add mod">
          <ac:chgData name="Cymone Thomas" userId="a2723990-4b30-4330-b5c1-3b06627e8283" providerId="ADAL" clId="{B197EDC8-0EEA-4142-AF5F-FE7BBDBD4CF0}" dt="2024-10-17T15:24:24.735" v="81" actId="1076"/>
          <ac:picMkLst>
            <pc:docMk/>
            <pc:sldMk cId="2319076268" sldId="442"/>
            <ac:picMk id="4" creationId="{D5A53131-2D0F-9AA1-13A7-49E056EEE34C}"/>
          </ac:picMkLst>
        </pc:picChg>
        <pc:picChg chg="add mod">
          <ac:chgData name="Cymone Thomas" userId="a2723990-4b30-4330-b5c1-3b06627e8283" providerId="ADAL" clId="{B197EDC8-0EEA-4142-AF5F-FE7BBDBD4CF0}" dt="2024-10-17T15:24:16.606" v="78" actId="1076"/>
          <ac:picMkLst>
            <pc:docMk/>
            <pc:sldMk cId="2319076268" sldId="442"/>
            <ac:picMk id="5" creationId="{E5C55E19-4098-1F31-E3FD-7A47EBF5B4E4}"/>
          </ac:picMkLst>
        </pc:picChg>
        <pc:picChg chg="mod">
          <ac:chgData name="Cymone Thomas" userId="a2723990-4b30-4330-b5c1-3b06627e8283" providerId="ADAL" clId="{B197EDC8-0EEA-4142-AF5F-FE7BBDBD4CF0}" dt="2024-10-17T15:31:27.157" v="129" actId="14826"/>
          <ac:picMkLst>
            <pc:docMk/>
            <pc:sldMk cId="2319076268" sldId="442"/>
            <ac:picMk id="38" creationId="{78CCEFEE-A4A8-C1C6-9E78-623303F48A89}"/>
          </ac:picMkLst>
        </pc:picChg>
        <pc:picChg chg="mod">
          <ac:chgData name="Cymone Thomas" userId="a2723990-4b30-4330-b5c1-3b06627e8283" providerId="ADAL" clId="{B197EDC8-0EEA-4142-AF5F-FE7BBDBD4CF0}" dt="2024-10-17T15:37:15.322" v="201" actId="1076"/>
          <ac:picMkLst>
            <pc:docMk/>
            <pc:sldMk cId="2319076268" sldId="442"/>
            <ac:picMk id="42" creationId="{9BED8F59-75E4-F007-619F-5FDF995B9B3F}"/>
          </ac:picMkLst>
        </pc:picChg>
        <pc:picChg chg="mod">
          <ac:chgData name="Cymone Thomas" userId="a2723990-4b30-4330-b5c1-3b06627e8283" providerId="ADAL" clId="{B197EDC8-0EEA-4142-AF5F-FE7BBDBD4CF0}" dt="2024-10-17T15:37:15.322" v="201" actId="1076"/>
          <ac:picMkLst>
            <pc:docMk/>
            <pc:sldMk cId="2319076268" sldId="442"/>
            <ac:picMk id="44" creationId="{A5ED2F54-A0A2-EFE8-4729-6A57DB8C2C10}"/>
          </ac:picMkLst>
        </pc:picChg>
        <pc:picChg chg="mod">
          <ac:chgData name="Cymone Thomas" userId="a2723990-4b30-4330-b5c1-3b06627e8283" providerId="ADAL" clId="{B197EDC8-0EEA-4142-AF5F-FE7BBDBD4CF0}" dt="2024-10-17T15:37:15.322" v="201" actId="1076"/>
          <ac:picMkLst>
            <pc:docMk/>
            <pc:sldMk cId="2319076268" sldId="442"/>
            <ac:picMk id="45" creationId="{2664EB5D-2B4A-B21E-455E-18A3D1C449F9}"/>
          </ac:picMkLst>
        </pc:picChg>
        <pc:cxnChg chg="mod">
          <ac:chgData name="Cymone Thomas" userId="a2723990-4b30-4330-b5c1-3b06627e8283" providerId="ADAL" clId="{B197EDC8-0EEA-4142-AF5F-FE7BBDBD4CF0}" dt="2024-10-18T11:02:25.836" v="222" actId="1036"/>
          <ac:cxnSpMkLst>
            <pc:docMk/>
            <pc:sldMk cId="2319076268" sldId="442"/>
            <ac:cxnSpMk id="2" creationId="{4ABDE5F5-4772-23D5-8D5F-B54F9D205E4B}"/>
          </ac:cxnSpMkLst>
        </pc:cxnChg>
        <pc:cxnChg chg="mod">
          <ac:chgData name="Cymone Thomas" userId="a2723990-4b30-4330-b5c1-3b06627e8283" providerId="ADAL" clId="{B197EDC8-0EEA-4142-AF5F-FE7BBDBD4CF0}" dt="2024-10-18T11:02:23.290" v="221" actId="1036"/>
          <ac:cxnSpMkLst>
            <pc:docMk/>
            <pc:sldMk cId="2319076268" sldId="442"/>
            <ac:cxnSpMk id="3" creationId="{6F2D6F89-679C-B1C9-82A0-7C12EFE1E269}"/>
          </ac:cxnSpMkLst>
        </pc:cxnChg>
      </pc:sldChg>
      <pc:sldChg chg="del">
        <pc:chgData name="Cymone Thomas" userId="a2723990-4b30-4330-b5c1-3b06627e8283" providerId="ADAL" clId="{B197EDC8-0EEA-4142-AF5F-FE7BBDBD4CF0}" dt="2024-10-17T15:35:49.271" v="191" actId="47"/>
        <pc:sldMkLst>
          <pc:docMk/>
          <pc:sldMk cId="2241584475" sldId="444"/>
        </pc:sldMkLst>
      </pc:sldChg>
      <pc:sldChg chg="del">
        <pc:chgData name="Cymone Thomas" userId="a2723990-4b30-4330-b5c1-3b06627e8283" providerId="ADAL" clId="{B197EDC8-0EEA-4142-AF5F-FE7BBDBD4CF0}" dt="2024-10-17T15:35:49.271" v="191" actId="47"/>
        <pc:sldMkLst>
          <pc:docMk/>
          <pc:sldMk cId="2435156591" sldId="445"/>
        </pc:sldMkLst>
      </pc:sldChg>
      <pc:sldChg chg="del">
        <pc:chgData name="Cymone Thomas" userId="a2723990-4b30-4330-b5c1-3b06627e8283" providerId="ADAL" clId="{B197EDC8-0EEA-4142-AF5F-FE7BBDBD4CF0}" dt="2024-10-17T15:35:49.271" v="191" actId="47"/>
        <pc:sldMkLst>
          <pc:docMk/>
          <pc:sldMk cId="3209428489" sldId="446"/>
        </pc:sldMkLst>
      </pc:sldChg>
      <pc:sldChg chg="addSp delSp modSp new mod">
        <pc:chgData name="Cymone Thomas" userId="a2723990-4b30-4330-b5c1-3b06627e8283" providerId="ADAL" clId="{B197EDC8-0EEA-4142-AF5F-FE7BBDBD4CF0}" dt="2024-10-17T15:38:01.255" v="205" actId="1076"/>
        <pc:sldMkLst>
          <pc:docMk/>
          <pc:sldMk cId="3193846239" sldId="447"/>
        </pc:sldMkLst>
        <pc:spChg chg="mod">
          <ac:chgData name="Cymone Thomas" userId="a2723990-4b30-4330-b5c1-3b06627e8283" providerId="ADAL" clId="{B197EDC8-0EEA-4142-AF5F-FE7BBDBD4CF0}" dt="2024-10-17T15:31:45.149" v="153" actId="20577"/>
          <ac:spMkLst>
            <pc:docMk/>
            <pc:sldMk cId="3193846239" sldId="447"/>
            <ac:spMk id="2" creationId="{EBB62FC3-4FAC-36FD-854E-AD725E876E42}"/>
          </ac:spMkLst>
        </pc:spChg>
        <pc:spChg chg="add mod">
          <ac:chgData name="Cymone Thomas" userId="a2723990-4b30-4330-b5c1-3b06627e8283" providerId="ADAL" clId="{B197EDC8-0EEA-4142-AF5F-FE7BBDBD4CF0}" dt="2024-10-17T15:35:27.501" v="190" actId="20577"/>
          <ac:spMkLst>
            <pc:docMk/>
            <pc:sldMk cId="3193846239" sldId="447"/>
            <ac:spMk id="16" creationId="{D3650438-1DAA-52EB-AFDD-67F527EACE56}"/>
          </ac:spMkLst>
        </pc:spChg>
        <pc:grpChg chg="add mod">
          <ac:chgData name="Cymone Thomas" userId="a2723990-4b30-4330-b5c1-3b06627e8283" providerId="ADAL" clId="{B197EDC8-0EEA-4142-AF5F-FE7BBDBD4CF0}" dt="2024-10-17T15:30:44.312" v="119" actId="1076"/>
          <ac:grpSpMkLst>
            <pc:docMk/>
            <pc:sldMk cId="3193846239" sldId="447"/>
            <ac:grpSpMk id="4" creationId="{61C84098-36FF-E4FC-6455-D01A05326452}"/>
          </ac:grpSpMkLst>
        </pc:grpChg>
        <pc:grpChg chg="mod">
          <ac:chgData name="Cymone Thomas" userId="a2723990-4b30-4330-b5c1-3b06627e8283" providerId="ADAL" clId="{B197EDC8-0EEA-4142-AF5F-FE7BBDBD4CF0}" dt="2024-10-17T15:30:44.312" v="119" actId="1076"/>
          <ac:grpSpMkLst>
            <pc:docMk/>
            <pc:sldMk cId="3193846239" sldId="447"/>
            <ac:grpSpMk id="6" creationId="{4776F562-4B02-CF0F-25F5-43C483D104D9}"/>
          </ac:grpSpMkLst>
        </pc:grpChg>
        <pc:grpChg chg="add mod">
          <ac:chgData name="Cymone Thomas" userId="a2723990-4b30-4330-b5c1-3b06627e8283" providerId="ADAL" clId="{B197EDC8-0EEA-4142-AF5F-FE7BBDBD4CF0}" dt="2024-10-17T15:34:49.987" v="175" actId="1076"/>
          <ac:grpSpMkLst>
            <pc:docMk/>
            <pc:sldMk cId="3193846239" sldId="447"/>
            <ac:grpSpMk id="9" creationId="{2670E7CA-2A2C-E15E-132E-EC5FBF5C8A75}"/>
          </ac:grpSpMkLst>
        </pc:grpChg>
        <pc:grpChg chg="add del mod">
          <ac:chgData name="Cymone Thomas" userId="a2723990-4b30-4330-b5c1-3b06627e8283" providerId="ADAL" clId="{B197EDC8-0EEA-4142-AF5F-FE7BBDBD4CF0}" dt="2024-10-17T15:33:19.682" v="161" actId="165"/>
          <ac:grpSpMkLst>
            <pc:docMk/>
            <pc:sldMk cId="3193846239" sldId="447"/>
            <ac:grpSpMk id="12" creationId="{726DE857-409C-98D8-7C89-8F414C6E8704}"/>
          </ac:grpSpMkLst>
        </pc:grpChg>
        <pc:grpChg chg="add del mod">
          <ac:chgData name="Cymone Thomas" userId="a2723990-4b30-4330-b5c1-3b06627e8283" providerId="ADAL" clId="{B197EDC8-0EEA-4142-AF5F-FE7BBDBD4CF0}" dt="2024-10-17T15:31:13.806" v="124" actId="165"/>
          <ac:grpSpMkLst>
            <pc:docMk/>
            <pc:sldMk cId="3193846239" sldId="447"/>
            <ac:grpSpMk id="21" creationId="{9B6011FE-256C-9808-56DF-A03DA65FDE1B}"/>
          </ac:grpSpMkLst>
        </pc:grpChg>
        <pc:grpChg chg="add mod">
          <ac:chgData name="Cymone Thomas" userId="a2723990-4b30-4330-b5c1-3b06627e8283" providerId="ADAL" clId="{B197EDC8-0EEA-4142-AF5F-FE7BBDBD4CF0}" dt="2024-10-17T15:38:01.255" v="205" actId="1076"/>
          <ac:grpSpMkLst>
            <pc:docMk/>
            <pc:sldMk cId="3193846239" sldId="447"/>
            <ac:grpSpMk id="26" creationId="{09E73616-F03C-F874-4F7E-CE45080930DA}"/>
          </ac:grpSpMkLst>
        </pc:grpChg>
        <pc:picChg chg="mod">
          <ac:chgData name="Cymone Thomas" userId="a2723990-4b30-4330-b5c1-3b06627e8283" providerId="ADAL" clId="{B197EDC8-0EEA-4142-AF5F-FE7BBDBD4CF0}" dt="2024-10-17T15:30:44.312" v="119" actId="1076"/>
          <ac:picMkLst>
            <pc:docMk/>
            <pc:sldMk cId="3193846239" sldId="447"/>
            <ac:picMk id="5" creationId="{58E8F4D8-28D2-3C95-DD9D-BAF476F99464}"/>
          </ac:picMkLst>
        </pc:picChg>
        <pc:picChg chg="mod">
          <ac:chgData name="Cymone Thomas" userId="a2723990-4b30-4330-b5c1-3b06627e8283" providerId="ADAL" clId="{B197EDC8-0EEA-4142-AF5F-FE7BBDBD4CF0}" dt="2024-10-17T15:30:44.312" v="119" actId="1076"/>
          <ac:picMkLst>
            <pc:docMk/>
            <pc:sldMk cId="3193846239" sldId="447"/>
            <ac:picMk id="7" creationId="{44A6390D-7DCB-E3E5-2BB2-3928EA4CE65A}"/>
          </ac:picMkLst>
        </pc:picChg>
        <pc:picChg chg="mod">
          <ac:chgData name="Cymone Thomas" userId="a2723990-4b30-4330-b5c1-3b06627e8283" providerId="ADAL" clId="{B197EDC8-0EEA-4142-AF5F-FE7BBDBD4CF0}" dt="2024-10-17T15:30:44.312" v="119" actId="1076"/>
          <ac:picMkLst>
            <pc:docMk/>
            <pc:sldMk cId="3193846239" sldId="447"/>
            <ac:picMk id="8" creationId="{D9A0E423-95B2-2DB9-43BF-5A92503D9630}"/>
          </ac:picMkLst>
        </pc:picChg>
        <pc:picChg chg="mod">
          <ac:chgData name="Cymone Thomas" userId="a2723990-4b30-4330-b5c1-3b06627e8283" providerId="ADAL" clId="{B197EDC8-0EEA-4142-AF5F-FE7BBDBD4CF0}" dt="2024-10-17T15:34:49.987" v="175" actId="1076"/>
          <ac:picMkLst>
            <pc:docMk/>
            <pc:sldMk cId="3193846239" sldId="447"/>
            <ac:picMk id="10" creationId="{D1D0209F-2735-6446-AD03-BC0F016953EF}"/>
          </ac:picMkLst>
        </pc:picChg>
        <pc:picChg chg="mod">
          <ac:chgData name="Cymone Thomas" userId="a2723990-4b30-4330-b5c1-3b06627e8283" providerId="ADAL" clId="{B197EDC8-0EEA-4142-AF5F-FE7BBDBD4CF0}" dt="2024-10-17T15:34:49.987" v="175" actId="1076"/>
          <ac:picMkLst>
            <pc:docMk/>
            <pc:sldMk cId="3193846239" sldId="447"/>
            <ac:picMk id="11" creationId="{07AAA417-896E-6278-C410-77AA670966EC}"/>
          </ac:picMkLst>
        </pc:picChg>
        <pc:picChg chg="del mod topLvl">
          <ac:chgData name="Cymone Thomas" userId="a2723990-4b30-4330-b5c1-3b06627e8283" providerId="ADAL" clId="{B197EDC8-0EEA-4142-AF5F-FE7BBDBD4CF0}" dt="2024-10-17T15:34:24.393" v="171" actId="478"/>
          <ac:picMkLst>
            <pc:docMk/>
            <pc:sldMk cId="3193846239" sldId="447"/>
            <ac:picMk id="13" creationId="{08BF4E07-FEBB-D61C-68C7-B8F50E4818B6}"/>
          </ac:picMkLst>
        </pc:picChg>
        <pc:picChg chg="del mod topLvl">
          <ac:chgData name="Cymone Thomas" userId="a2723990-4b30-4330-b5c1-3b06627e8283" providerId="ADAL" clId="{B197EDC8-0EEA-4142-AF5F-FE7BBDBD4CF0}" dt="2024-10-17T15:33:41.884" v="166" actId="21"/>
          <ac:picMkLst>
            <pc:docMk/>
            <pc:sldMk cId="3193846239" sldId="447"/>
            <ac:picMk id="14" creationId="{78E81EE9-191A-150B-9196-60AB297F5359}"/>
          </ac:picMkLst>
        </pc:picChg>
        <pc:picChg chg="add mod">
          <ac:chgData name="Cymone Thomas" userId="a2723990-4b30-4330-b5c1-3b06627e8283" providerId="ADAL" clId="{B197EDC8-0EEA-4142-AF5F-FE7BBDBD4CF0}" dt="2024-10-17T15:31:00.676" v="121" actId="1076"/>
          <ac:picMkLst>
            <pc:docMk/>
            <pc:sldMk cId="3193846239" sldId="447"/>
            <ac:picMk id="15" creationId="{E49DE697-5EFA-98CF-E265-816B675BEACE}"/>
          </ac:picMkLst>
        </pc:picChg>
        <pc:picChg chg="add mod">
          <ac:chgData name="Cymone Thomas" userId="a2723990-4b30-4330-b5c1-3b06627e8283" providerId="ADAL" clId="{B197EDC8-0EEA-4142-AF5F-FE7BBDBD4CF0}" dt="2024-10-17T15:31:00.676" v="121" actId="1076"/>
          <ac:picMkLst>
            <pc:docMk/>
            <pc:sldMk cId="3193846239" sldId="447"/>
            <ac:picMk id="17" creationId="{D7A89529-C94D-D9F1-E72F-96FB3B728B4C}"/>
          </ac:picMkLst>
        </pc:picChg>
        <pc:picChg chg="add mod">
          <ac:chgData name="Cymone Thomas" userId="a2723990-4b30-4330-b5c1-3b06627e8283" providerId="ADAL" clId="{B197EDC8-0EEA-4142-AF5F-FE7BBDBD4CF0}" dt="2024-10-17T15:31:00.676" v="121" actId="1076"/>
          <ac:picMkLst>
            <pc:docMk/>
            <pc:sldMk cId="3193846239" sldId="447"/>
            <ac:picMk id="18" creationId="{B4BEC861-D939-A329-2ACB-CB09F64A7228}"/>
          </ac:picMkLst>
        </pc:picChg>
        <pc:picChg chg="add mod">
          <ac:chgData name="Cymone Thomas" userId="a2723990-4b30-4330-b5c1-3b06627e8283" providerId="ADAL" clId="{B197EDC8-0EEA-4142-AF5F-FE7BBDBD4CF0}" dt="2024-10-17T15:31:00.676" v="121" actId="1076"/>
          <ac:picMkLst>
            <pc:docMk/>
            <pc:sldMk cId="3193846239" sldId="447"/>
            <ac:picMk id="19" creationId="{6C1233A4-544C-7B6C-3E55-18A659B60C09}"/>
          </ac:picMkLst>
        </pc:picChg>
        <pc:picChg chg="add mod">
          <ac:chgData name="Cymone Thomas" userId="a2723990-4b30-4330-b5c1-3b06627e8283" providerId="ADAL" clId="{B197EDC8-0EEA-4142-AF5F-FE7BBDBD4CF0}" dt="2024-10-17T15:31:00.676" v="121" actId="1076"/>
          <ac:picMkLst>
            <pc:docMk/>
            <pc:sldMk cId="3193846239" sldId="447"/>
            <ac:picMk id="20" creationId="{1A547226-B915-0716-42FE-6B1FCF04F169}"/>
          </ac:picMkLst>
        </pc:picChg>
        <pc:picChg chg="del mod topLvl">
          <ac:chgData name="Cymone Thomas" userId="a2723990-4b30-4330-b5c1-3b06627e8283" providerId="ADAL" clId="{B197EDC8-0EEA-4142-AF5F-FE7BBDBD4CF0}" dt="2024-10-17T15:31:34.010" v="130" actId="478"/>
          <ac:picMkLst>
            <pc:docMk/>
            <pc:sldMk cId="3193846239" sldId="447"/>
            <ac:picMk id="22" creationId="{C827BB88-68D2-C41D-2457-FE1CDEEF1369}"/>
          </ac:picMkLst>
        </pc:picChg>
        <pc:picChg chg="del mod topLvl">
          <ac:chgData name="Cymone Thomas" userId="a2723990-4b30-4330-b5c1-3b06627e8283" providerId="ADAL" clId="{B197EDC8-0EEA-4142-AF5F-FE7BBDBD4CF0}" dt="2024-10-17T15:31:21.536" v="128" actId="21"/>
          <ac:picMkLst>
            <pc:docMk/>
            <pc:sldMk cId="3193846239" sldId="447"/>
            <ac:picMk id="23" creationId="{8D1763AD-C139-8F11-E17B-3B87358FB598}"/>
          </ac:picMkLst>
        </pc:picChg>
        <pc:picChg chg="add mod">
          <ac:chgData name="Cymone Thomas" userId="a2723990-4b30-4330-b5c1-3b06627e8283" providerId="ADAL" clId="{B197EDC8-0EEA-4142-AF5F-FE7BBDBD4CF0}" dt="2024-10-17T15:34:33.124" v="172" actId="164"/>
          <ac:picMkLst>
            <pc:docMk/>
            <pc:sldMk cId="3193846239" sldId="447"/>
            <ac:picMk id="24" creationId="{9BC69EFE-2305-B5CB-809D-00834549D8C5}"/>
          </ac:picMkLst>
        </pc:picChg>
        <pc:picChg chg="add mod">
          <ac:chgData name="Cymone Thomas" userId="a2723990-4b30-4330-b5c1-3b06627e8283" providerId="ADAL" clId="{B197EDC8-0EEA-4142-AF5F-FE7BBDBD4CF0}" dt="2024-10-17T15:34:33.124" v="172" actId="164"/>
          <ac:picMkLst>
            <pc:docMk/>
            <pc:sldMk cId="3193846239" sldId="447"/>
            <ac:picMk id="25" creationId="{ED70F848-C02B-C0F4-33C4-2185F3A5E950}"/>
          </ac:picMkLst>
        </pc:picChg>
      </pc:sldChg>
      <pc:sldMasterChg chg="delSldLayout">
        <pc:chgData name="Cymone Thomas" userId="a2723990-4b30-4330-b5c1-3b06627e8283" providerId="ADAL" clId="{B197EDC8-0EEA-4142-AF5F-FE7BBDBD4CF0}" dt="2024-10-17T15:35:49.271" v="191" actId="47"/>
        <pc:sldMasterMkLst>
          <pc:docMk/>
          <pc:sldMasterMk cId="0" sldId="2147483648"/>
        </pc:sldMasterMkLst>
        <pc:sldLayoutChg chg="del">
          <pc:chgData name="Cymone Thomas" userId="a2723990-4b30-4330-b5c1-3b06627e8283" providerId="ADAL" clId="{B197EDC8-0EEA-4142-AF5F-FE7BBDBD4CF0}" dt="2024-10-17T15:33:08.702" v="157" actId="47"/>
          <pc:sldLayoutMkLst>
            <pc:docMk/>
            <pc:sldMasterMk cId="0" sldId="2147483648"/>
            <pc:sldLayoutMk cId="0" sldId="2147483649"/>
          </pc:sldLayoutMkLst>
        </pc:sldLayoutChg>
        <pc:sldLayoutChg chg="del">
          <pc:chgData name="Cymone Thomas" userId="a2723990-4b30-4330-b5c1-3b06627e8283" providerId="ADAL" clId="{B197EDC8-0EEA-4142-AF5F-FE7BBDBD4CF0}" dt="2024-10-17T15:35:49.271" v="191" actId="47"/>
          <pc:sldLayoutMkLst>
            <pc:docMk/>
            <pc:sldMasterMk cId="0" sldId="2147483648"/>
            <pc:sldLayoutMk cId="0" sldId="2147483763"/>
          </pc:sldLayoutMkLst>
        </pc:sldLayoutChg>
      </pc:sldMasterChg>
    </pc:docChg>
  </pc:docChgLst>
  <pc:docChgLst>
    <pc:chgData name="Cymone Thomas" userId="a2723990-4b30-4330-b5c1-3b06627e8283" providerId="ADAL" clId="{E4464799-B202-4615-8078-0AAF6F4F43BF}"/>
    <pc:docChg chg="modSld">
      <pc:chgData name="Cymone Thomas" userId="a2723990-4b30-4330-b5c1-3b06627e8283" providerId="ADAL" clId="{E4464799-B202-4615-8078-0AAF6F4F43BF}" dt="2024-10-24T10:21:46.258" v="28" actId="20577"/>
      <pc:docMkLst>
        <pc:docMk/>
      </pc:docMkLst>
      <pc:sldChg chg="modSp mod">
        <pc:chgData name="Cymone Thomas" userId="a2723990-4b30-4330-b5c1-3b06627e8283" providerId="ADAL" clId="{E4464799-B202-4615-8078-0AAF6F4F43BF}" dt="2024-10-24T10:21:38.135" v="19" actId="20577"/>
        <pc:sldMkLst>
          <pc:docMk/>
          <pc:sldMk cId="2319076268" sldId="442"/>
        </pc:sldMkLst>
        <pc:spChg chg="mod">
          <ac:chgData name="Cymone Thomas" userId="a2723990-4b30-4330-b5c1-3b06627e8283" providerId="ADAL" clId="{E4464799-B202-4615-8078-0AAF6F4F43BF}" dt="2024-10-24T10:21:38.135" v="19" actId="20577"/>
          <ac:spMkLst>
            <pc:docMk/>
            <pc:sldMk cId="2319076268" sldId="442"/>
            <ac:spMk id="21" creationId="{745991C7-BB4D-897E-3C85-403C57C03C4B}"/>
          </ac:spMkLst>
        </pc:spChg>
      </pc:sldChg>
      <pc:sldChg chg="addSp modSp mod">
        <pc:chgData name="Cymone Thomas" userId="a2723990-4b30-4330-b5c1-3b06627e8283" providerId="ADAL" clId="{E4464799-B202-4615-8078-0AAF6F4F43BF}" dt="2024-10-24T10:21:46.258" v="28" actId="20577"/>
        <pc:sldMkLst>
          <pc:docMk/>
          <pc:sldMk cId="3193846239" sldId="447"/>
        </pc:sldMkLst>
        <pc:spChg chg="mod">
          <ac:chgData name="Cymone Thomas" userId="a2723990-4b30-4330-b5c1-3b06627e8283" providerId="ADAL" clId="{E4464799-B202-4615-8078-0AAF6F4F43BF}" dt="2024-10-24T09:55:45.529" v="8" actId="1076"/>
          <ac:spMkLst>
            <pc:docMk/>
            <pc:sldMk cId="3193846239" sldId="447"/>
            <ac:spMk id="2" creationId="{EBB62FC3-4FAC-36FD-854E-AD725E876E42}"/>
          </ac:spMkLst>
        </pc:spChg>
        <pc:spChg chg="add mod">
          <ac:chgData name="Cymone Thomas" userId="a2723990-4b30-4330-b5c1-3b06627e8283" providerId="ADAL" clId="{E4464799-B202-4615-8078-0AAF6F4F43BF}" dt="2024-10-24T10:21:46.258" v="28" actId="20577"/>
          <ac:spMkLst>
            <pc:docMk/>
            <pc:sldMk cId="3193846239" sldId="447"/>
            <ac:spMk id="13" creationId="{7FA7E816-0F43-2144-E550-64D2063E8A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73E9F-7DD3-C1C3-DB98-1F0101838C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5E4942-4BB8-4852-A5C2-682D33F665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B7F50D-D8B3-4578-91F8-DFA2DA83CCAE}" type="datetimeFigureOut">
              <a:rPr lang="en-US" smtClean="0"/>
              <a:t>10/24/2024</a:t>
            </a:fld>
            <a:endParaRPr lang="en-US"/>
          </a:p>
        </p:txBody>
      </p:sp>
      <p:sp>
        <p:nvSpPr>
          <p:cNvPr id="4" name="Footer Placeholder 3">
            <a:extLst>
              <a:ext uri="{FF2B5EF4-FFF2-40B4-BE49-F238E27FC236}">
                <a16:creationId xmlns:a16="http://schemas.microsoft.com/office/drawing/2014/main" id="{B93A5B22-1152-ACDE-07BF-B3530C99EB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D6C1B0-14EB-E1D6-0E28-7951B4E581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1DD117-B271-42DA-B92F-D0EC2A291031}" type="slidenum">
              <a:rPr lang="en-US" smtClean="0"/>
              <a:t>‹#›</a:t>
            </a:fld>
            <a:endParaRPr lang="en-US"/>
          </a:p>
        </p:txBody>
      </p:sp>
    </p:spTree>
    <p:extLst>
      <p:ext uri="{BB962C8B-B14F-4D97-AF65-F5344CB8AC3E}">
        <p14:creationId xmlns:p14="http://schemas.microsoft.com/office/powerpoint/2010/main" val="7060724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1"/>
        <p:cNvGrpSpPr/>
        <p:nvPr/>
      </p:nvGrpSpPr>
      <p:grpSpPr>
        <a:xfrm>
          <a:off x="0" y="0"/>
          <a:ext cx="0" cy="0"/>
          <a:chOff x="0" y="0"/>
          <a:chExt cx="0" cy="0"/>
        </a:xfrm>
      </p:grpSpPr>
      <p:sp>
        <p:nvSpPr>
          <p:cNvPr id="22" name="Google Shape;22;p155"/>
          <p:cNvSpPr txBox="1">
            <a:spLocks noGrp="1"/>
          </p:cNvSpPr>
          <p:nvPr>
            <p:ph type="title"/>
          </p:nvPr>
        </p:nvSpPr>
        <p:spPr>
          <a:xfrm>
            <a:off x="550863" y="430442"/>
            <a:ext cx="9468000" cy="91099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5"/>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55"/>
          <p:cNvPicPr preferRelativeResize="0"/>
          <p:nvPr/>
        </p:nvPicPr>
        <p:blipFill rotWithShape="1">
          <a:blip r:embed="rId2">
            <a:alphaModFix/>
          </a:blip>
          <a:srcRect/>
          <a:stretch/>
        </p:blipFill>
        <p:spPr>
          <a:xfrm>
            <a:off x="10857274" y="310442"/>
            <a:ext cx="981088" cy="2796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1">
    <p:spTree>
      <p:nvGrpSpPr>
        <p:cNvPr id="1" name="Shape 1152"/>
        <p:cNvGrpSpPr/>
        <p:nvPr/>
      </p:nvGrpSpPr>
      <p:grpSpPr>
        <a:xfrm>
          <a:off x="0" y="0"/>
          <a:ext cx="0" cy="0"/>
          <a:chOff x="0" y="0"/>
          <a:chExt cx="0" cy="0"/>
        </a:xfrm>
      </p:grpSpPr>
      <p:sp>
        <p:nvSpPr>
          <p:cNvPr id="31" name="Picture Placeholder 29">
            <a:extLst>
              <a:ext uri="{FF2B5EF4-FFF2-40B4-BE49-F238E27FC236}">
                <a16:creationId xmlns:a16="http://schemas.microsoft.com/office/drawing/2014/main" id="{F4AF5105-54E1-5E40-E070-D6B08DF3A7FF}"/>
              </a:ext>
            </a:extLst>
          </p:cNvPr>
          <p:cNvSpPr>
            <a:spLocks noGrp="1"/>
          </p:cNvSpPr>
          <p:nvPr>
            <p:ph type="pic" sz="quarter" idx="19"/>
          </p:nvPr>
        </p:nvSpPr>
        <p:spPr>
          <a:xfrm>
            <a:off x="8229600" y="1989136"/>
            <a:ext cx="3962400" cy="4868864"/>
          </a:xfrm>
          <a:solidFill>
            <a:schemeClr val="tx1">
              <a:lumMod val="95000"/>
            </a:schemeClr>
          </a:solidFill>
          <a:ln>
            <a:noFill/>
          </a:ln>
        </p:spPr>
        <p:txBody>
          <a:bodyPr anchor="ctr"/>
          <a:lstStyle>
            <a:lvl1pPr marL="152400" indent="0" algn="ctr">
              <a:buNone/>
              <a:defRPr/>
            </a:lvl1pPr>
          </a:lstStyle>
          <a:p>
            <a:endParaRPr lang="en-US"/>
          </a:p>
        </p:txBody>
      </p:sp>
      <p:sp>
        <p:nvSpPr>
          <p:cNvPr id="25" name="Google Shape;3484;p110">
            <a:extLst>
              <a:ext uri="{FF2B5EF4-FFF2-40B4-BE49-F238E27FC236}">
                <a16:creationId xmlns:a16="http://schemas.microsoft.com/office/drawing/2014/main" id="{F32A0F74-A13A-C2D0-EDF4-8095F58653DD}"/>
              </a:ext>
            </a:extLst>
          </p:cNvPr>
          <p:cNvSpPr txBox="1">
            <a:spLocks noGrp="1"/>
          </p:cNvSpPr>
          <p:nvPr>
            <p:ph type="body" idx="18" hasCustomPrompt="1"/>
          </p:nvPr>
        </p:nvSpPr>
        <p:spPr>
          <a:xfrm>
            <a:off x="1198880" y="6285923"/>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dirty="0">
                <a:solidFill>
                  <a:schemeClr val="bg1"/>
                </a:solidFill>
              </a:rPr>
              <a:t>Company</a:t>
            </a:r>
          </a:p>
        </p:txBody>
      </p:sp>
      <p:sp>
        <p:nvSpPr>
          <p:cNvPr id="24" name="Google Shape;3479;p110">
            <a:extLst>
              <a:ext uri="{FF2B5EF4-FFF2-40B4-BE49-F238E27FC236}">
                <a16:creationId xmlns:a16="http://schemas.microsoft.com/office/drawing/2014/main" id="{FFA31395-A241-3F4D-D476-5F10FA562954}"/>
              </a:ext>
            </a:extLst>
          </p:cNvPr>
          <p:cNvSpPr txBox="1">
            <a:spLocks noGrp="1"/>
          </p:cNvSpPr>
          <p:nvPr>
            <p:ph type="body" idx="17" hasCustomPrompt="1"/>
          </p:nvPr>
        </p:nvSpPr>
        <p:spPr>
          <a:xfrm>
            <a:off x="550863" y="3841956"/>
            <a:ext cx="7278995" cy="406265"/>
          </a:xfrm>
          <a:prstGeom prst="rect">
            <a:avLst/>
          </a:prstGeom>
          <a:noFill/>
          <a:ln>
            <a:noFill/>
          </a:ln>
        </p:spPr>
        <p:txBody>
          <a:bodyPr spcFirstLastPara="1" wrap="square" lIns="0" tIns="0" rIns="0" bIns="0" anchor="t" anchorCtr="0">
            <a:sp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154" name="Google Shape;1154;p261"/>
          <p:cNvSpPr txBox="1">
            <a:spLocks noGrp="1"/>
          </p:cNvSpPr>
          <p:nvPr>
            <p:ph type="title"/>
          </p:nvPr>
        </p:nvSpPr>
        <p:spPr>
          <a:xfrm>
            <a:off x="550862" y="770344"/>
            <a:ext cx="10051548"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8" name="Google Shape;3479;p110">
            <a:extLst>
              <a:ext uri="{FF2B5EF4-FFF2-40B4-BE49-F238E27FC236}">
                <a16:creationId xmlns:a16="http://schemas.microsoft.com/office/drawing/2014/main" id="{41796B3E-1C84-D0DA-8605-5FFD59EA8A4C}"/>
              </a:ext>
            </a:extLst>
          </p:cNvPr>
          <p:cNvSpPr txBox="1">
            <a:spLocks noGrp="1"/>
          </p:cNvSpPr>
          <p:nvPr>
            <p:ph type="body" idx="4" hasCustomPrompt="1"/>
          </p:nvPr>
        </p:nvSpPr>
        <p:spPr>
          <a:xfrm>
            <a:off x="550864" y="2295686"/>
            <a:ext cx="3438390" cy="894518"/>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0" name="Google Shape;3481;p110">
            <a:extLst>
              <a:ext uri="{FF2B5EF4-FFF2-40B4-BE49-F238E27FC236}">
                <a16:creationId xmlns:a16="http://schemas.microsoft.com/office/drawing/2014/main" id="{C1D3897A-0FE0-2B72-ED2C-A5FF762003FA}"/>
              </a:ext>
            </a:extLst>
          </p:cNvPr>
          <p:cNvSpPr txBox="1">
            <a:spLocks noGrp="1"/>
          </p:cNvSpPr>
          <p:nvPr>
            <p:ph type="body" idx="6" hasCustomPrompt="1"/>
          </p:nvPr>
        </p:nvSpPr>
        <p:spPr>
          <a:xfrm>
            <a:off x="4391468" y="2295686"/>
            <a:ext cx="3438391" cy="896400"/>
          </a:xfrm>
          <a:prstGeom prst="rect">
            <a:avLst/>
          </a:prstGeom>
          <a:noFill/>
          <a:ln>
            <a:noFill/>
          </a:ln>
        </p:spPr>
        <p:txBody>
          <a:bodyPr spcFirstLastPara="1" wrap="square" lIns="0" tIns="0" rIns="0" bIns="0" anchor="t" anchorCtr="0">
            <a:noAutofit/>
          </a:bodyPr>
          <a:lstStyle>
            <a:lvl1pPr marL="0" indent="0">
              <a:buNone/>
              <a:defRPr sz="1100" baseline="0"/>
            </a:lvl1pPr>
          </a:lstStyle>
          <a:p>
            <a:pPr marL="171450" lvl="0" indent="-171450" algn="l" rtl="0">
              <a:lnSpc>
                <a:spcPct val="120000"/>
              </a:lnSpc>
              <a:spcBef>
                <a:spcPts val="0"/>
              </a:spcBef>
              <a:spcAft>
                <a:spcPts val="0"/>
              </a:spcAft>
              <a:buClr>
                <a:schemeClr val="lt1"/>
              </a:buClr>
              <a:buSzPts val="1200"/>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a:t>
            </a:r>
            <a:endParaRPr dirty="0"/>
          </a:p>
        </p:txBody>
      </p:sp>
      <p:sp>
        <p:nvSpPr>
          <p:cNvPr id="11" name="Google Shape;3482;p110">
            <a:extLst>
              <a:ext uri="{FF2B5EF4-FFF2-40B4-BE49-F238E27FC236}">
                <a16:creationId xmlns:a16="http://schemas.microsoft.com/office/drawing/2014/main" id="{91799871-99B8-A15E-4F07-76C518DDF7B4}"/>
              </a:ext>
            </a:extLst>
          </p:cNvPr>
          <p:cNvSpPr txBox="1">
            <a:spLocks noGrp="1"/>
          </p:cNvSpPr>
          <p:nvPr>
            <p:ph type="body" idx="7" hasCustomPrompt="1"/>
          </p:nvPr>
        </p:nvSpPr>
        <p:spPr>
          <a:xfrm>
            <a:off x="1198881" y="5113201"/>
            <a:ext cx="6589394" cy="664797"/>
          </a:xfrm>
          <a:prstGeom prst="rect">
            <a:avLst/>
          </a:prstGeom>
          <a:noFill/>
          <a:ln>
            <a:noFill/>
          </a:ln>
        </p:spPr>
        <p:txBody>
          <a:bodyPr spcFirstLastPara="1" wrap="square" lIns="0" tIns="0" rIns="0" bIns="0" anchor="t" anchorCtr="0">
            <a:spAutoFit/>
          </a:bodyPr>
          <a:lstStyle>
            <a:lvl1pPr marL="0" indent="0">
              <a:buNone/>
              <a:defRPr>
                <a:solidFill>
                  <a:schemeClr val="accent1"/>
                </a:solidFill>
              </a:defRPr>
            </a:lvl1pPr>
          </a:lstStyle>
          <a:p>
            <a:pPr marL="171450" lvl="0" indent="-171450" algn="l" rtl="0">
              <a:lnSpc>
                <a:spcPct val="120000"/>
              </a:lnSpc>
              <a:spcBef>
                <a:spcPts val="0"/>
              </a:spcBef>
              <a:spcAft>
                <a:spcPts val="0"/>
              </a:spcAft>
              <a:buClr>
                <a:schemeClr val="accent1"/>
              </a:buClr>
              <a:buSzPts val="1200"/>
            </a:pPr>
            <a:r>
              <a:rPr lang="en-US" dirty="0"/>
              <a:t>Click here to add a quote from a person of note up to 3 lines of text. If it is longer than 3 lines, please reduce the type size to fit in this space. Please keep all text in Poppins Regular and left aligned.</a:t>
            </a:r>
            <a:endParaRPr dirty="0"/>
          </a:p>
        </p:txBody>
      </p:sp>
      <p:sp>
        <p:nvSpPr>
          <p:cNvPr id="12" name="Google Shape;3483;p110">
            <a:extLst>
              <a:ext uri="{FF2B5EF4-FFF2-40B4-BE49-F238E27FC236}">
                <a16:creationId xmlns:a16="http://schemas.microsoft.com/office/drawing/2014/main" id="{00F6C9FC-FFB0-A4B6-5ABE-33549E99C6AB}"/>
              </a:ext>
            </a:extLst>
          </p:cNvPr>
          <p:cNvSpPr txBox="1">
            <a:spLocks noGrp="1"/>
          </p:cNvSpPr>
          <p:nvPr>
            <p:ph type="body" idx="8" hasCustomPrompt="1"/>
          </p:nvPr>
        </p:nvSpPr>
        <p:spPr>
          <a:xfrm>
            <a:off x="1198881" y="5930197"/>
            <a:ext cx="2179320" cy="182166"/>
          </a:xfrm>
          <a:prstGeom prst="rect">
            <a:avLst/>
          </a:prstGeom>
          <a:noFill/>
          <a:ln>
            <a:noFill/>
          </a:ln>
        </p:spPr>
        <p:txBody>
          <a:bodyPr spcFirstLastPara="1" wrap="square" lIns="0" tIns="0" rIns="0" bIns="0" anchor="t" anchorCtr="0">
            <a:noAutofit/>
          </a:bodyPr>
          <a:lstStyle>
            <a:lvl1pPr marL="0" indent="0">
              <a:buNone/>
              <a:defRPr sz="1000" b="1"/>
            </a:lvl1pPr>
          </a:lstStyle>
          <a:p>
            <a:pPr marL="171450" lvl="0" indent="-171450" algn="l" rtl="0">
              <a:lnSpc>
                <a:spcPct val="90000"/>
              </a:lnSpc>
              <a:spcBef>
                <a:spcPts val="0"/>
              </a:spcBef>
              <a:spcAft>
                <a:spcPts val="0"/>
              </a:spcAft>
              <a:buClr>
                <a:schemeClr val="lt1"/>
              </a:buClr>
              <a:buSzPts val="1000"/>
            </a:pPr>
            <a:r>
              <a:rPr lang="en-US" dirty="0">
                <a:solidFill>
                  <a:schemeClr val="bg1"/>
                </a:solidFill>
                <a:latin typeface="Poppins"/>
                <a:ea typeface="Poppins"/>
                <a:cs typeface="Poppins"/>
                <a:sym typeface="Poppins"/>
              </a:rPr>
              <a:t>First name Last name</a:t>
            </a:r>
            <a:endParaRPr dirty="0">
              <a:solidFill>
                <a:schemeClr val="bg1"/>
              </a:solidFill>
            </a:endParaRPr>
          </a:p>
        </p:txBody>
      </p:sp>
      <p:sp>
        <p:nvSpPr>
          <p:cNvPr id="13" name="Google Shape;3484;p110">
            <a:extLst>
              <a:ext uri="{FF2B5EF4-FFF2-40B4-BE49-F238E27FC236}">
                <a16:creationId xmlns:a16="http://schemas.microsoft.com/office/drawing/2014/main" id="{A28FF8B8-1B8D-2E94-18B7-F031BDF353C6}"/>
              </a:ext>
            </a:extLst>
          </p:cNvPr>
          <p:cNvSpPr txBox="1">
            <a:spLocks noGrp="1"/>
          </p:cNvSpPr>
          <p:nvPr>
            <p:ph type="body" idx="9" hasCustomPrompt="1"/>
          </p:nvPr>
        </p:nvSpPr>
        <p:spPr>
          <a:xfrm>
            <a:off x="1198880" y="6124067"/>
            <a:ext cx="2179319" cy="145465"/>
          </a:xfrm>
          <a:prstGeom prst="rect">
            <a:avLst/>
          </a:prstGeom>
          <a:noFill/>
          <a:ln>
            <a:noFill/>
          </a:ln>
        </p:spPr>
        <p:txBody>
          <a:bodyPr spcFirstLastPara="1" wrap="square" lIns="0" tIns="0" rIns="0" bIns="0" anchor="t" anchorCtr="0">
            <a:noAutofit/>
          </a:bodyPr>
          <a:lstStyle>
            <a:lvl1pPr marL="0" indent="0">
              <a:buNone/>
              <a:defRPr sz="1000"/>
            </a:lvl1pPr>
          </a:lstStyle>
          <a:p>
            <a:pPr marL="171450" lvl="0" indent="-171450" algn="l" rtl="0">
              <a:lnSpc>
                <a:spcPct val="90000"/>
              </a:lnSpc>
              <a:spcBef>
                <a:spcPts val="0"/>
              </a:spcBef>
              <a:spcAft>
                <a:spcPts val="0"/>
              </a:spcAft>
              <a:buClr>
                <a:schemeClr val="lt1"/>
              </a:buClr>
              <a:buSzPts val="1000"/>
            </a:pPr>
            <a:r>
              <a:rPr lang="en-US" dirty="0">
                <a:solidFill>
                  <a:schemeClr val="bg1"/>
                </a:solidFill>
              </a:rPr>
              <a:t>Job Title</a:t>
            </a:r>
            <a:endParaRPr dirty="0">
              <a:solidFill>
                <a:schemeClr val="bg1"/>
              </a:solidFill>
            </a:endParaRPr>
          </a:p>
        </p:txBody>
      </p:sp>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33" name="Text Placeholder 32">
            <a:extLst>
              <a:ext uri="{FF2B5EF4-FFF2-40B4-BE49-F238E27FC236}">
                <a16:creationId xmlns:a16="http://schemas.microsoft.com/office/drawing/2014/main" id="{B3D0C6FB-DE4A-E4C9-F698-247E494FE67E}"/>
              </a:ext>
            </a:extLst>
          </p:cNvPr>
          <p:cNvSpPr>
            <a:spLocks noGrp="1"/>
          </p:cNvSpPr>
          <p:nvPr>
            <p:ph type="body" sz="quarter" idx="20" hasCustomPrompt="1"/>
          </p:nvPr>
        </p:nvSpPr>
        <p:spPr>
          <a:xfrm>
            <a:off x="550863"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34" name="Text Placeholder 32">
            <a:extLst>
              <a:ext uri="{FF2B5EF4-FFF2-40B4-BE49-F238E27FC236}">
                <a16:creationId xmlns:a16="http://schemas.microsoft.com/office/drawing/2014/main" id="{277EBFAC-1E15-B254-4CF9-090447F4F327}"/>
              </a:ext>
            </a:extLst>
          </p:cNvPr>
          <p:cNvSpPr>
            <a:spLocks noGrp="1"/>
          </p:cNvSpPr>
          <p:nvPr>
            <p:ph type="body" sz="quarter" idx="21" hasCustomPrompt="1"/>
          </p:nvPr>
        </p:nvSpPr>
        <p:spPr>
          <a:xfrm>
            <a:off x="4391468" y="1910069"/>
            <a:ext cx="3438525" cy="295466"/>
          </a:xfrm>
        </p:spPr>
        <p:txBody>
          <a:bodyPr>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5" name="Text Placeholder 32">
            <a:extLst>
              <a:ext uri="{FF2B5EF4-FFF2-40B4-BE49-F238E27FC236}">
                <a16:creationId xmlns:a16="http://schemas.microsoft.com/office/drawing/2014/main" id="{B6E47AB2-60E6-DC56-0F0A-8659559F0A59}"/>
              </a:ext>
            </a:extLst>
          </p:cNvPr>
          <p:cNvSpPr>
            <a:spLocks noGrp="1"/>
          </p:cNvSpPr>
          <p:nvPr>
            <p:ph type="body" sz="quarter" idx="22" hasCustomPrompt="1"/>
          </p:nvPr>
        </p:nvSpPr>
        <p:spPr>
          <a:xfrm>
            <a:off x="550863" y="3456339"/>
            <a:ext cx="7278994"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5" name="Picture Placeholder 4">
            <a:extLst>
              <a:ext uri="{FF2B5EF4-FFF2-40B4-BE49-F238E27FC236}">
                <a16:creationId xmlns:a16="http://schemas.microsoft.com/office/drawing/2014/main" id="{6D01ED16-C641-9264-9C60-568AC6D073F1}"/>
              </a:ext>
            </a:extLst>
          </p:cNvPr>
          <p:cNvSpPr>
            <a:spLocks noGrp="1"/>
          </p:cNvSpPr>
          <p:nvPr>
            <p:ph type="pic" sz="quarter" idx="23"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7D368F77-0132-1C9D-9B05-119D001EC8A4}"/>
              </a:ext>
            </a:extLst>
          </p:cNvPr>
          <p:cNvSpPr>
            <a:spLocks noGrp="1"/>
          </p:cNvSpPr>
          <p:nvPr>
            <p:ph type="pic" sz="quarter" idx="24"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3906125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guide id="4" pos="669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2">
    <p:spTree>
      <p:nvGrpSpPr>
        <p:cNvPr id="1" name="Shape 1152"/>
        <p:cNvGrpSpPr/>
        <p:nvPr/>
      </p:nvGrpSpPr>
      <p:grpSpPr>
        <a:xfrm>
          <a:off x="0" y="0"/>
          <a:ext cx="0" cy="0"/>
          <a:chOff x="0" y="0"/>
          <a:chExt cx="0" cy="0"/>
        </a:xfrm>
      </p:grpSpPr>
      <p:sp>
        <p:nvSpPr>
          <p:cNvPr id="37" name="Text Placeholder 32">
            <a:extLst>
              <a:ext uri="{FF2B5EF4-FFF2-40B4-BE49-F238E27FC236}">
                <a16:creationId xmlns:a16="http://schemas.microsoft.com/office/drawing/2014/main" id="{2C94A2C6-7923-D89D-3220-EE723B6DC0C2}"/>
              </a:ext>
            </a:extLst>
          </p:cNvPr>
          <p:cNvSpPr>
            <a:spLocks noGrp="1"/>
          </p:cNvSpPr>
          <p:nvPr>
            <p:ph type="body" sz="quarter" idx="21" hasCustomPrompt="1"/>
          </p:nvPr>
        </p:nvSpPr>
        <p:spPr>
          <a:xfrm>
            <a:off x="596852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2" name="Picture Placeholder 29">
            <a:extLst>
              <a:ext uri="{FF2B5EF4-FFF2-40B4-BE49-F238E27FC236}">
                <a16:creationId xmlns:a16="http://schemas.microsoft.com/office/drawing/2014/main" id="{52CC6103-B9D9-F0F6-ABC0-0A3AB98ADB08}"/>
              </a:ext>
            </a:extLst>
          </p:cNvPr>
          <p:cNvSpPr>
            <a:spLocks noGrp="1"/>
          </p:cNvSpPr>
          <p:nvPr>
            <p:ph type="pic" sz="quarter" idx="19"/>
          </p:nvPr>
        </p:nvSpPr>
        <p:spPr>
          <a:xfrm>
            <a:off x="0" y="5611644"/>
            <a:ext cx="12192000" cy="1246355"/>
          </a:xfrm>
          <a:solidFill>
            <a:schemeClr val="tx1">
              <a:lumMod val="95000"/>
            </a:schemeClr>
          </a:solidFill>
          <a:ln>
            <a:noFill/>
          </a:ln>
        </p:spPr>
        <p:txBody>
          <a:bodyPr anchor="ctr"/>
          <a:lstStyle>
            <a:lvl1pPr marL="152400" indent="0" algn="ctr">
              <a:buNone/>
              <a:defRPr/>
            </a:lvl1pPr>
          </a:lstStyle>
          <a:p>
            <a:endParaRPr lang="en-US" dirty="0"/>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2" name="Google Shape;1244;p269">
            <a:extLst>
              <a:ext uri="{FF2B5EF4-FFF2-40B4-BE49-F238E27FC236}">
                <a16:creationId xmlns:a16="http://schemas.microsoft.com/office/drawing/2014/main" id="{D70186A0-E5DD-BCEF-9131-C63957DEF216}"/>
              </a:ext>
            </a:extLst>
          </p:cNvPr>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solidFill>
                  <a:schemeClr val="tx1"/>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
        <p:nvSpPr>
          <p:cNvPr id="36" name="Text Placeholder 32">
            <a:extLst>
              <a:ext uri="{FF2B5EF4-FFF2-40B4-BE49-F238E27FC236}">
                <a16:creationId xmlns:a16="http://schemas.microsoft.com/office/drawing/2014/main" id="{4E18F814-EB8B-B49E-7244-976DB864CCB8}"/>
              </a:ext>
            </a:extLst>
          </p:cNvPr>
          <p:cNvSpPr>
            <a:spLocks noGrp="1"/>
          </p:cNvSpPr>
          <p:nvPr userDrawn="1">
            <p:ph type="body" sz="quarter" idx="20" hasCustomPrompt="1"/>
          </p:nvPr>
        </p:nvSpPr>
        <p:spPr>
          <a:xfrm>
            <a:off x="2890800"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9046259" y="1949791"/>
            <a:ext cx="256349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40" name="Text Placeholder 39">
            <a:extLst>
              <a:ext uri="{FF2B5EF4-FFF2-40B4-BE49-F238E27FC236}">
                <a16:creationId xmlns:a16="http://schemas.microsoft.com/office/drawing/2014/main" id="{764668FC-31BB-9795-0903-A426EAB7B49F}"/>
              </a:ext>
            </a:extLst>
          </p:cNvPr>
          <p:cNvSpPr>
            <a:spLocks noGrp="1"/>
          </p:cNvSpPr>
          <p:nvPr userDrawn="1">
            <p:ph type="body" sz="quarter" idx="23" hasCustomPrompt="1"/>
          </p:nvPr>
        </p:nvSpPr>
        <p:spPr>
          <a:xfrm>
            <a:off x="2890838"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1" name="Text Placeholder 39">
            <a:extLst>
              <a:ext uri="{FF2B5EF4-FFF2-40B4-BE49-F238E27FC236}">
                <a16:creationId xmlns:a16="http://schemas.microsoft.com/office/drawing/2014/main" id="{9620FD0E-6544-01F9-80E1-8475A463DB76}"/>
              </a:ext>
            </a:extLst>
          </p:cNvPr>
          <p:cNvSpPr>
            <a:spLocks noGrp="1"/>
          </p:cNvSpPr>
          <p:nvPr userDrawn="1">
            <p:ph type="body" sz="quarter" idx="24" hasCustomPrompt="1"/>
          </p:nvPr>
        </p:nvSpPr>
        <p:spPr>
          <a:xfrm>
            <a:off x="596852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9046259" y="2361862"/>
            <a:ext cx="2595562" cy="2880789"/>
          </a:xfrm>
        </p:spPr>
        <p:txBody>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a:p>
            <a:pPr lvl="0"/>
            <a:endParaRPr lang="en-US" dirty="0"/>
          </a:p>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48515" y="3469857"/>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48515" y="2368479"/>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48515" y="4581993"/>
            <a:ext cx="831993"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 name="Picture Placeholder 4">
            <a:extLst>
              <a:ext uri="{FF2B5EF4-FFF2-40B4-BE49-F238E27FC236}">
                <a16:creationId xmlns:a16="http://schemas.microsoft.com/office/drawing/2014/main" id="{457BFF0D-2C4B-B7B8-E2CB-C4EFE1046AB4}"/>
              </a:ext>
            </a:extLst>
          </p:cNvPr>
          <p:cNvSpPr>
            <a:spLocks noGrp="1"/>
          </p:cNvSpPr>
          <p:nvPr>
            <p:ph type="pic" sz="quarter" idx="32"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5" name="Picture Placeholder 4">
            <a:extLst>
              <a:ext uri="{FF2B5EF4-FFF2-40B4-BE49-F238E27FC236}">
                <a16:creationId xmlns:a16="http://schemas.microsoft.com/office/drawing/2014/main" id="{8452550D-10AA-4288-92B1-35C10F7952F5}"/>
              </a:ext>
            </a:extLst>
          </p:cNvPr>
          <p:cNvSpPr>
            <a:spLocks noGrp="1"/>
          </p:cNvSpPr>
          <p:nvPr>
            <p:ph type="pic" sz="quarter" idx="33"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7407299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3 ">
    <p:spTree>
      <p:nvGrpSpPr>
        <p:cNvPr id="1" name="Shape 1152"/>
        <p:cNvGrpSpPr/>
        <p:nvPr/>
      </p:nvGrpSpPr>
      <p:grpSpPr>
        <a:xfrm>
          <a:off x="0" y="0"/>
          <a:ext cx="0" cy="0"/>
          <a:chOff x="0" y="0"/>
          <a:chExt cx="0" cy="0"/>
        </a:xfrm>
      </p:grpSpPr>
      <p:pic>
        <p:nvPicPr>
          <p:cNvPr id="12" name="Google Shape;3212;p91" descr="Apple_iPhone_11_Pro.png">
            <a:extLst>
              <a:ext uri="{FF2B5EF4-FFF2-40B4-BE49-F238E27FC236}">
                <a16:creationId xmlns:a16="http://schemas.microsoft.com/office/drawing/2014/main" id="{C69BDF8B-3869-0C4B-14A6-E996DEC87879}"/>
              </a:ext>
            </a:extLst>
          </p:cNvPr>
          <p:cNvPicPr preferRelativeResize="0"/>
          <p:nvPr/>
        </p:nvPicPr>
        <p:blipFill rotWithShape="1">
          <a:blip r:embed="rId2">
            <a:alphaModFix/>
          </a:blip>
          <a:srcRect/>
          <a:stretch/>
        </p:blipFill>
        <p:spPr>
          <a:xfrm>
            <a:off x="8950759" y="1818639"/>
            <a:ext cx="2295481" cy="4476751"/>
          </a:xfrm>
          <a:prstGeom prst="rect">
            <a:avLst/>
          </a:prstGeom>
          <a:noFill/>
          <a:ln>
            <a:noFill/>
          </a:ln>
        </p:spPr>
      </p:pic>
      <p:sp>
        <p:nvSpPr>
          <p:cNvPr id="50" name="Picture Placeholder 49">
            <a:extLst>
              <a:ext uri="{FF2B5EF4-FFF2-40B4-BE49-F238E27FC236}">
                <a16:creationId xmlns:a16="http://schemas.microsoft.com/office/drawing/2014/main" id="{F03A88D7-6E3E-FE49-8F48-171A29E2B957}"/>
              </a:ext>
            </a:extLst>
          </p:cNvPr>
          <p:cNvSpPr>
            <a:spLocks noGrp="1"/>
          </p:cNvSpPr>
          <p:nvPr>
            <p:ph type="pic" sz="quarter" idx="36"/>
          </p:nvPr>
        </p:nvSpPr>
        <p:spPr>
          <a:xfrm>
            <a:off x="9192998" y="2096762"/>
            <a:ext cx="1812881" cy="3921952"/>
          </a:xfrm>
          <a:custGeom>
            <a:avLst/>
            <a:gdLst>
              <a:gd name="connsiteX0" fmla="*/ 184007 w 1812881"/>
              <a:gd name="connsiteY0" fmla="*/ 0 h 3921952"/>
              <a:gd name="connsiteX1" fmla="*/ 404954 w 1812881"/>
              <a:gd name="connsiteY1" fmla="*/ 0 h 3921952"/>
              <a:gd name="connsiteX2" fmla="*/ 404954 w 1812881"/>
              <a:gd name="connsiteY2" fmla="*/ 42614 h 3921952"/>
              <a:gd name="connsiteX3" fmla="*/ 508210 w 1812881"/>
              <a:gd name="connsiteY3" fmla="*/ 146041 h 3921952"/>
              <a:gd name="connsiteX4" fmla="*/ 1304672 w 1812881"/>
              <a:gd name="connsiteY4" fmla="*/ 146041 h 3921952"/>
              <a:gd name="connsiteX5" fmla="*/ 1407928 w 1812881"/>
              <a:gd name="connsiteY5" fmla="*/ 42614 h 3921952"/>
              <a:gd name="connsiteX6" fmla="*/ 1407928 w 1812881"/>
              <a:gd name="connsiteY6" fmla="*/ 0 h 3921952"/>
              <a:gd name="connsiteX7" fmla="*/ 1628874 w 1812881"/>
              <a:gd name="connsiteY7" fmla="*/ 0 h 3921952"/>
              <a:gd name="connsiteX8" fmla="*/ 1812881 w 1812881"/>
              <a:gd name="connsiteY8" fmla="*/ 184313 h 3921952"/>
              <a:gd name="connsiteX9" fmla="*/ 1812881 w 1812881"/>
              <a:gd name="connsiteY9" fmla="*/ 3737640 h 3921952"/>
              <a:gd name="connsiteX10" fmla="*/ 1628874 w 1812881"/>
              <a:gd name="connsiteY10" fmla="*/ 3921952 h 3921952"/>
              <a:gd name="connsiteX11" fmla="*/ 184007 w 1812881"/>
              <a:gd name="connsiteY11" fmla="*/ 3921952 h 3921952"/>
              <a:gd name="connsiteX12" fmla="*/ 0 w 1812881"/>
              <a:gd name="connsiteY12" fmla="*/ 3737640 h 3921952"/>
              <a:gd name="connsiteX13" fmla="*/ 0 w 1812881"/>
              <a:gd name="connsiteY13" fmla="*/ 184313 h 3921952"/>
              <a:gd name="connsiteX14" fmla="*/ 184007 w 1812881"/>
              <a:gd name="connsiteY14" fmla="*/ 0 h 39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881" h="3921952">
                <a:moveTo>
                  <a:pt x="184007" y="0"/>
                </a:moveTo>
                <a:lnTo>
                  <a:pt x="404954" y="0"/>
                </a:lnTo>
                <a:lnTo>
                  <a:pt x="404954" y="42614"/>
                </a:lnTo>
                <a:cubicBezTo>
                  <a:pt x="404954" y="99736"/>
                  <a:pt x="451183" y="146041"/>
                  <a:pt x="508210" y="146041"/>
                </a:cubicBezTo>
                <a:lnTo>
                  <a:pt x="1304672" y="146041"/>
                </a:lnTo>
                <a:cubicBezTo>
                  <a:pt x="1361699" y="146041"/>
                  <a:pt x="1407928" y="99736"/>
                  <a:pt x="1407928" y="42614"/>
                </a:cubicBezTo>
                <a:lnTo>
                  <a:pt x="1407928" y="0"/>
                </a:lnTo>
                <a:lnTo>
                  <a:pt x="1628874" y="0"/>
                </a:lnTo>
                <a:cubicBezTo>
                  <a:pt x="1730498" y="0"/>
                  <a:pt x="1812881" y="82519"/>
                  <a:pt x="1812881" y="184313"/>
                </a:cubicBezTo>
                <a:lnTo>
                  <a:pt x="1812881" y="3737640"/>
                </a:lnTo>
                <a:cubicBezTo>
                  <a:pt x="1812881" y="3839433"/>
                  <a:pt x="1730498" y="3921952"/>
                  <a:pt x="1628874" y="3921952"/>
                </a:cubicBezTo>
                <a:lnTo>
                  <a:pt x="184007" y="3921952"/>
                </a:lnTo>
                <a:cubicBezTo>
                  <a:pt x="82383" y="3921952"/>
                  <a:pt x="0" y="3839433"/>
                  <a:pt x="0" y="3737640"/>
                </a:cubicBezTo>
                <a:lnTo>
                  <a:pt x="0" y="184313"/>
                </a:lnTo>
                <a:cubicBezTo>
                  <a:pt x="0" y="82519"/>
                  <a:pt x="82383" y="0"/>
                  <a:pt x="184007" y="0"/>
                </a:cubicBezTo>
                <a:close/>
              </a:path>
            </a:pathLst>
          </a:custGeom>
          <a:solidFill>
            <a:schemeClr val="tx1">
              <a:lumMod val="95000"/>
            </a:schemeClr>
          </a:solidFill>
          <a:ln>
            <a:noFill/>
          </a:ln>
        </p:spPr>
        <p:txBody>
          <a:bodyPr wrap="square" anchor="ctr">
            <a:noAutofit/>
          </a:bodyPr>
          <a:lstStyle>
            <a:lvl1pPr marL="152400" indent="0" algn="ctr">
              <a:buNone/>
              <a:defRPr/>
            </a:lvl1pPr>
          </a:lstStyle>
          <a:p>
            <a:endParaRPr lang="en-US" dirty="0"/>
          </a:p>
        </p:txBody>
      </p:sp>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3">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72380" y="3469654"/>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72379" y="2374230"/>
            <a:ext cx="787607"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72380" y="4570279"/>
            <a:ext cx="787606"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sp>
        <p:nvSpPr>
          <p:cNvPr id="2" name="Picture Placeholder 4">
            <a:extLst>
              <a:ext uri="{FF2B5EF4-FFF2-40B4-BE49-F238E27FC236}">
                <a16:creationId xmlns:a16="http://schemas.microsoft.com/office/drawing/2014/main" id="{C67150F8-26E6-DD60-80DA-879B05DC7EA1}"/>
              </a:ext>
            </a:extLst>
          </p:cNvPr>
          <p:cNvSpPr>
            <a:spLocks noGrp="1"/>
          </p:cNvSpPr>
          <p:nvPr>
            <p:ph type="pic" sz="quarter" idx="37"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4" name="Picture Placeholder 4">
            <a:extLst>
              <a:ext uri="{FF2B5EF4-FFF2-40B4-BE49-F238E27FC236}">
                <a16:creationId xmlns:a16="http://schemas.microsoft.com/office/drawing/2014/main" id="{F096B075-743B-6D53-684D-735702E3A225}"/>
              </a:ext>
            </a:extLst>
          </p:cNvPr>
          <p:cNvSpPr>
            <a:spLocks noGrp="1"/>
          </p:cNvSpPr>
          <p:nvPr>
            <p:ph type="pic" sz="quarter" idx="38"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3356853060"/>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4">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62792"/>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75838"/>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19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2" name="Google Shape;970;p244">
            <a:extLst>
              <a:ext uri="{FF2B5EF4-FFF2-40B4-BE49-F238E27FC236}">
                <a16:creationId xmlns:a16="http://schemas.microsoft.com/office/drawing/2014/main" id="{CCED6CFA-9B3D-AFC8-CCCC-0300CF4161C4}"/>
              </a:ext>
            </a:extLst>
          </p:cNvPr>
          <p:cNvPicPr preferRelativeResize="0"/>
          <p:nvPr userDrawn="1"/>
        </p:nvPicPr>
        <p:blipFill rotWithShape="1">
          <a:blip r:embed="rId3">
            <a:alphaModFix/>
          </a:blip>
          <a:srcRect l="78" r="30667"/>
          <a:stretch/>
        </p:blipFill>
        <p:spPr>
          <a:xfrm>
            <a:off x="8494807" y="2492829"/>
            <a:ext cx="3697193" cy="3143730"/>
          </a:xfrm>
          <a:prstGeom prst="rect">
            <a:avLst/>
          </a:prstGeom>
          <a:noFill/>
          <a:ln>
            <a:noFill/>
          </a:ln>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9370060" y="2806700"/>
            <a:ext cx="2821939" cy="2285999"/>
          </a:xfrm>
          <a:solidFill>
            <a:schemeClr val="tx1">
              <a:lumMod val="95000"/>
            </a:schemeClr>
          </a:solidFill>
          <a:ln>
            <a:noFill/>
          </a:ln>
        </p:spPr>
        <p:txBody>
          <a:bodyPr anchor="ctr"/>
          <a:lstStyle>
            <a:lvl1pPr marL="152400" indent="0" algn="ctr">
              <a:buNone/>
              <a:defRPr/>
            </a:lvl1pPr>
          </a:lstStyle>
          <a:p>
            <a:endParaRPr lang="en-US"/>
          </a:p>
        </p:txBody>
      </p:sp>
      <p:sp>
        <p:nvSpPr>
          <p:cNvPr id="5" name="Picture Placeholder 4">
            <a:extLst>
              <a:ext uri="{FF2B5EF4-FFF2-40B4-BE49-F238E27FC236}">
                <a16:creationId xmlns:a16="http://schemas.microsoft.com/office/drawing/2014/main" id="{9C378D59-A462-0A8A-BA05-784B35A8A301}"/>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10CCE730-8A28-DCCF-2950-1FAB6E9D391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058950317"/>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5">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7" y="34697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7" y="2380294"/>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7" y="4566353"/>
            <a:ext cx="886191"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5" name="Picture 4">
            <a:extLst>
              <a:ext uri="{FF2B5EF4-FFF2-40B4-BE49-F238E27FC236}">
                <a16:creationId xmlns:a16="http://schemas.microsoft.com/office/drawing/2014/main" id="{E1BB47CE-BD01-6FA6-1B2A-937F477FFB24}"/>
              </a:ext>
            </a:extLst>
          </p:cNvPr>
          <p:cNvPicPr>
            <a:picLocks noChangeAspect="1"/>
          </p:cNvPicPr>
          <p:nvPr userDrawn="1"/>
        </p:nvPicPr>
        <p:blipFill>
          <a:blip r:embed="rId3"/>
          <a:stretch>
            <a:fillRect/>
          </a:stretch>
        </p:blipFill>
        <p:spPr>
          <a:xfrm>
            <a:off x="8835463" y="1989138"/>
            <a:ext cx="2448291" cy="4140200"/>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53500" y="2115820"/>
            <a:ext cx="2212339" cy="3380740"/>
          </a:xfrm>
          <a:solidFill>
            <a:schemeClr val="tx1">
              <a:lumMod val="95000"/>
            </a:schemeClr>
          </a:solidFill>
          <a:ln>
            <a:noFill/>
          </a:ln>
        </p:spPr>
        <p:txBody>
          <a:bodyPr anchor="ctr"/>
          <a:lstStyle>
            <a:lvl1pPr marL="152400" indent="0" algn="ctr">
              <a:buNone/>
              <a:defRPr/>
            </a:lvl1pPr>
          </a:lstStyle>
          <a:p>
            <a:endParaRPr lang="en-US"/>
          </a:p>
        </p:txBody>
      </p:sp>
      <p:sp>
        <p:nvSpPr>
          <p:cNvPr id="2" name="Picture Placeholder 4">
            <a:extLst>
              <a:ext uri="{FF2B5EF4-FFF2-40B4-BE49-F238E27FC236}">
                <a16:creationId xmlns:a16="http://schemas.microsoft.com/office/drawing/2014/main" id="{8E09DD3E-2988-45C9-4D1F-E4CF29A1CB4C}"/>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FDC40634-FDAD-3EEA-0743-A12C70FD5057}"/>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1862460868"/>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se study_3" preserve="1" userDrawn="1">
  <p:cSld name="Case Study 06">
    <p:spTree>
      <p:nvGrpSpPr>
        <p:cNvPr id="1" name="Shape 1152"/>
        <p:cNvGrpSpPr/>
        <p:nvPr/>
      </p:nvGrpSpPr>
      <p:grpSpPr>
        <a:xfrm>
          <a:off x="0" y="0"/>
          <a:ext cx="0" cy="0"/>
          <a:chOff x="0" y="0"/>
          <a:chExt cx="0" cy="0"/>
        </a:xfrm>
      </p:grpSpPr>
      <p:sp>
        <p:nvSpPr>
          <p:cNvPr id="29" name="Text Placeholder 39">
            <a:extLst>
              <a:ext uri="{FF2B5EF4-FFF2-40B4-BE49-F238E27FC236}">
                <a16:creationId xmlns:a16="http://schemas.microsoft.com/office/drawing/2014/main" id="{F2058524-A547-342E-6C52-FDB4F932A039}"/>
              </a:ext>
            </a:extLst>
          </p:cNvPr>
          <p:cNvSpPr>
            <a:spLocks noGrp="1"/>
          </p:cNvSpPr>
          <p:nvPr>
            <p:ph type="body" sz="quarter" idx="32" hasCustomPrompt="1"/>
          </p:nvPr>
        </p:nvSpPr>
        <p:spPr>
          <a:xfrm>
            <a:off x="2890799" y="3875626"/>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31" name="Text Placeholder 39">
            <a:extLst>
              <a:ext uri="{FF2B5EF4-FFF2-40B4-BE49-F238E27FC236}">
                <a16:creationId xmlns:a16="http://schemas.microsoft.com/office/drawing/2014/main" id="{03DEB552-4397-91A5-2A5C-CBC7DB592859}"/>
              </a:ext>
            </a:extLst>
          </p:cNvPr>
          <p:cNvSpPr>
            <a:spLocks noGrp="1"/>
          </p:cNvSpPr>
          <p:nvPr>
            <p:ph type="body" sz="quarter" idx="34" hasCustomPrompt="1"/>
          </p:nvPr>
        </p:nvSpPr>
        <p:spPr>
          <a:xfrm>
            <a:off x="2890799" y="5432421"/>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1154" name="Google Shape;1154;p261"/>
          <p:cNvSpPr txBox="1">
            <a:spLocks noGrp="1"/>
          </p:cNvSpPr>
          <p:nvPr>
            <p:ph type="title"/>
          </p:nvPr>
        </p:nvSpPr>
        <p:spPr>
          <a:xfrm>
            <a:off x="550862" y="770344"/>
            <a:ext cx="10071101" cy="67628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Poppins Light"/>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155" name="Google Shape;1155;p261"/>
          <p:cNvSpPr txBox="1">
            <a:spLocks noGrp="1"/>
          </p:cNvSpPr>
          <p:nvPr>
            <p:ph type="body" idx="1"/>
          </p:nvPr>
        </p:nvSpPr>
        <p:spPr>
          <a:xfrm>
            <a:off x="550863" y="434857"/>
            <a:ext cx="3438391" cy="168393"/>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0"/>
              </a:spcAft>
              <a:buClr>
                <a:schemeClr val="dk2"/>
              </a:buClr>
              <a:buSzPts val="1200"/>
              <a:buNone/>
              <a:defRPr sz="1200" b="1" i="0">
                <a:solidFill>
                  <a:schemeClr val="dk2"/>
                </a:solidFill>
                <a:latin typeface="Poppins ExtraBold"/>
                <a:ea typeface="Poppins ExtraBold"/>
                <a:cs typeface="Poppins ExtraBold"/>
                <a:sym typeface="Poppins ExtraBold"/>
              </a:defRPr>
            </a:lvl1pPr>
            <a:lvl2pPr marL="914400" lvl="1" indent="-228600" algn="l">
              <a:lnSpc>
                <a:spcPct val="120000"/>
              </a:lnSpc>
              <a:spcBef>
                <a:spcPts val="0"/>
              </a:spcBef>
              <a:spcAft>
                <a:spcPts val="0"/>
              </a:spcAft>
              <a:buClr>
                <a:srgbClr val="888B98"/>
              </a:buClr>
              <a:buSzPts val="2000"/>
              <a:buNone/>
              <a:defRPr sz="2000">
                <a:solidFill>
                  <a:srgbClr val="888B98"/>
                </a:solidFill>
              </a:defRPr>
            </a:lvl2pPr>
            <a:lvl3pPr marL="1371600" lvl="2" indent="-228600" algn="l">
              <a:lnSpc>
                <a:spcPct val="120000"/>
              </a:lnSpc>
              <a:spcBef>
                <a:spcPts val="1400"/>
              </a:spcBef>
              <a:spcAft>
                <a:spcPts val="0"/>
              </a:spcAft>
              <a:buClr>
                <a:srgbClr val="888B98"/>
              </a:buClr>
              <a:buSzPts val="1800"/>
              <a:buNone/>
              <a:defRPr sz="1800">
                <a:solidFill>
                  <a:srgbClr val="888B98"/>
                </a:solidFill>
              </a:defRPr>
            </a:lvl3pPr>
            <a:lvl4pPr marL="1828800" lvl="3" indent="-228600" algn="l">
              <a:lnSpc>
                <a:spcPct val="120000"/>
              </a:lnSpc>
              <a:spcBef>
                <a:spcPts val="1400"/>
              </a:spcBef>
              <a:spcAft>
                <a:spcPts val="0"/>
              </a:spcAft>
              <a:buClr>
                <a:srgbClr val="888B98"/>
              </a:buClr>
              <a:buSzPts val="1600"/>
              <a:buNone/>
              <a:defRPr sz="1600">
                <a:solidFill>
                  <a:srgbClr val="888B98"/>
                </a:solidFill>
              </a:defRPr>
            </a:lvl4pPr>
            <a:lvl5pPr marL="2286000" lvl="4" indent="-228600" algn="l">
              <a:lnSpc>
                <a:spcPct val="120000"/>
              </a:lnSpc>
              <a:spcBef>
                <a:spcPts val="1400"/>
              </a:spcBef>
              <a:spcAft>
                <a:spcPts val="0"/>
              </a:spcAft>
              <a:buClr>
                <a:srgbClr val="888B98"/>
              </a:buClr>
              <a:buSzPts val="1600"/>
              <a:buNone/>
              <a:defRPr sz="1600">
                <a:solidFill>
                  <a:srgbClr val="888B98"/>
                </a:solidFill>
              </a:defRPr>
            </a:lvl5pPr>
            <a:lvl6pPr marL="2743200" lvl="5" indent="-228600" algn="l">
              <a:lnSpc>
                <a:spcPct val="90000"/>
              </a:lnSpc>
              <a:spcBef>
                <a:spcPts val="1400"/>
              </a:spcBef>
              <a:spcAft>
                <a:spcPts val="0"/>
              </a:spcAft>
              <a:buClr>
                <a:srgbClr val="888B98"/>
              </a:buClr>
              <a:buSzPts val="1600"/>
              <a:buNone/>
              <a:defRPr sz="1600">
                <a:solidFill>
                  <a:srgbClr val="888B98"/>
                </a:solidFill>
              </a:defRPr>
            </a:lvl6pPr>
            <a:lvl7pPr marL="3200400" lvl="6" indent="-228600" algn="l">
              <a:lnSpc>
                <a:spcPct val="90000"/>
              </a:lnSpc>
              <a:spcBef>
                <a:spcPts val="500"/>
              </a:spcBef>
              <a:spcAft>
                <a:spcPts val="0"/>
              </a:spcAft>
              <a:buClr>
                <a:srgbClr val="888B98"/>
              </a:buClr>
              <a:buSzPts val="1600"/>
              <a:buNone/>
              <a:defRPr sz="1600">
                <a:solidFill>
                  <a:srgbClr val="888B98"/>
                </a:solidFill>
              </a:defRPr>
            </a:lvl7pPr>
            <a:lvl8pPr marL="3657600" lvl="7" indent="-228600" algn="l">
              <a:lnSpc>
                <a:spcPct val="90000"/>
              </a:lnSpc>
              <a:spcBef>
                <a:spcPts val="500"/>
              </a:spcBef>
              <a:spcAft>
                <a:spcPts val="0"/>
              </a:spcAft>
              <a:buClr>
                <a:srgbClr val="888B98"/>
              </a:buClr>
              <a:buSzPts val="1600"/>
              <a:buNone/>
              <a:defRPr sz="1600">
                <a:solidFill>
                  <a:srgbClr val="888B98"/>
                </a:solidFill>
              </a:defRPr>
            </a:lvl8pPr>
            <a:lvl9pPr marL="4114800" lvl="8" indent="-228600" algn="l">
              <a:lnSpc>
                <a:spcPct val="90000"/>
              </a:lnSpc>
              <a:spcBef>
                <a:spcPts val="500"/>
              </a:spcBef>
              <a:spcAft>
                <a:spcPts val="0"/>
              </a:spcAft>
              <a:buClr>
                <a:srgbClr val="888B98"/>
              </a:buClr>
              <a:buSzPts val="1600"/>
              <a:buNone/>
              <a:defRPr sz="1600">
                <a:solidFill>
                  <a:srgbClr val="888B98"/>
                </a:solidFill>
              </a:defRPr>
            </a:lvl9pPr>
          </a:lstStyle>
          <a:p>
            <a:endParaRPr lang="en-US" dirty="0"/>
          </a:p>
        </p:txBody>
      </p:sp>
      <p:pic>
        <p:nvPicPr>
          <p:cNvPr id="3" name="Google Shape;1245;p269">
            <a:extLst>
              <a:ext uri="{FF2B5EF4-FFF2-40B4-BE49-F238E27FC236}">
                <a16:creationId xmlns:a16="http://schemas.microsoft.com/office/drawing/2014/main" id="{2E0537E8-2D0D-22EC-0D22-EDEF625AA982}"/>
              </a:ext>
            </a:extLst>
          </p:cNvPr>
          <p:cNvPicPr preferRelativeResize="0"/>
          <p:nvPr userDrawn="1"/>
        </p:nvPicPr>
        <p:blipFill rotWithShape="1">
          <a:blip r:embed="rId2">
            <a:alphaModFix/>
          </a:blip>
          <a:srcRect/>
          <a:stretch/>
        </p:blipFill>
        <p:spPr>
          <a:xfrm>
            <a:off x="10856289" y="313200"/>
            <a:ext cx="981088" cy="279696"/>
          </a:xfrm>
          <a:prstGeom prst="rect">
            <a:avLst/>
          </a:prstGeom>
          <a:noFill/>
          <a:ln>
            <a:noFill/>
          </a:ln>
        </p:spPr>
      </p:pic>
      <p:sp>
        <p:nvSpPr>
          <p:cNvPr id="38" name="Text Placeholder 32">
            <a:extLst>
              <a:ext uri="{FF2B5EF4-FFF2-40B4-BE49-F238E27FC236}">
                <a16:creationId xmlns:a16="http://schemas.microsoft.com/office/drawing/2014/main" id="{F6DD7830-B541-C251-6B56-E840281EAA52}"/>
              </a:ext>
            </a:extLst>
          </p:cNvPr>
          <p:cNvSpPr>
            <a:spLocks noGrp="1"/>
          </p:cNvSpPr>
          <p:nvPr userDrawn="1">
            <p:ph type="body" sz="quarter" idx="22" hasCustomPrompt="1"/>
          </p:nvPr>
        </p:nvSpPr>
        <p:spPr>
          <a:xfrm>
            <a:off x="2890799" y="1949791"/>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Challenge</a:t>
            </a:r>
          </a:p>
        </p:txBody>
      </p:sp>
      <p:sp>
        <p:nvSpPr>
          <p:cNvPr id="42" name="Text Placeholder 39">
            <a:extLst>
              <a:ext uri="{FF2B5EF4-FFF2-40B4-BE49-F238E27FC236}">
                <a16:creationId xmlns:a16="http://schemas.microsoft.com/office/drawing/2014/main" id="{0AB10904-A21A-F98D-0F9E-7E0AD2BE4A77}"/>
              </a:ext>
            </a:extLst>
          </p:cNvPr>
          <p:cNvSpPr>
            <a:spLocks noGrp="1"/>
          </p:cNvSpPr>
          <p:nvPr userDrawn="1">
            <p:ph type="body" sz="quarter" idx="25" hasCustomPrompt="1"/>
          </p:nvPr>
        </p:nvSpPr>
        <p:spPr>
          <a:xfrm>
            <a:off x="2890799" y="2318830"/>
            <a:ext cx="5672607" cy="609398"/>
          </a:xfrm>
        </p:spPr>
        <p:txBody>
          <a:bodyPr>
            <a:spAutoFit/>
          </a:bodyPr>
          <a:lstStyle>
            <a:lvl1pPr marL="0" indent="0">
              <a:buNone/>
              <a:defRPr sz="1100" baseline="0"/>
            </a:lvl1pPr>
            <a:lvl2pPr marL="609600" indent="0">
              <a:buNone/>
              <a:defRPr/>
            </a:lvl2pPr>
            <a:lvl3pPr marL="1066800" indent="0">
              <a:buNone/>
              <a:defRPr/>
            </a:lvl3pPr>
            <a:lvl4pPr marL="1524000" indent="0">
              <a:buNone/>
              <a:defRPr/>
            </a:lvl4pPr>
            <a:lvl5pPr marL="19812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exercitationn</a:t>
            </a:r>
            <a:r>
              <a:rPr lang="en-US" dirty="0"/>
              <a:t> </a:t>
            </a:r>
            <a:r>
              <a:rPr lang="en-US" dirty="0" err="1"/>
              <a:t>ullamco</a:t>
            </a:r>
            <a:r>
              <a:rPr lang="en-US" dirty="0"/>
              <a:t>. </a:t>
            </a:r>
          </a:p>
        </p:txBody>
      </p:sp>
      <p:sp>
        <p:nvSpPr>
          <p:cNvPr id="43" name="Text Placeholder 39">
            <a:extLst>
              <a:ext uri="{FF2B5EF4-FFF2-40B4-BE49-F238E27FC236}">
                <a16:creationId xmlns:a16="http://schemas.microsoft.com/office/drawing/2014/main" id="{FE67C9A6-41F3-640D-0AD4-C51250766E7F}"/>
              </a:ext>
            </a:extLst>
          </p:cNvPr>
          <p:cNvSpPr>
            <a:spLocks noGrp="1"/>
          </p:cNvSpPr>
          <p:nvPr>
            <p:ph type="body" sz="quarter" idx="26" hasCustomPrompt="1"/>
          </p:nvPr>
        </p:nvSpPr>
        <p:spPr>
          <a:xfrm>
            <a:off x="1437055" y="2497396"/>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4" name="Text Placeholder 39">
            <a:extLst>
              <a:ext uri="{FF2B5EF4-FFF2-40B4-BE49-F238E27FC236}">
                <a16:creationId xmlns:a16="http://schemas.microsoft.com/office/drawing/2014/main" id="{FB258F31-7981-AB5A-3E0E-A6A42DE003DD}"/>
              </a:ext>
            </a:extLst>
          </p:cNvPr>
          <p:cNvSpPr>
            <a:spLocks noGrp="1"/>
          </p:cNvSpPr>
          <p:nvPr>
            <p:ph type="body" sz="quarter" idx="27" hasCustomPrompt="1"/>
          </p:nvPr>
        </p:nvSpPr>
        <p:spPr>
          <a:xfrm>
            <a:off x="1437055" y="3580657"/>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5" name="Text Placeholder 39">
            <a:extLst>
              <a:ext uri="{FF2B5EF4-FFF2-40B4-BE49-F238E27FC236}">
                <a16:creationId xmlns:a16="http://schemas.microsoft.com/office/drawing/2014/main" id="{0FE2B857-12B4-8490-E826-B7C76915E080}"/>
              </a:ext>
            </a:extLst>
          </p:cNvPr>
          <p:cNvSpPr>
            <a:spLocks noGrp="1"/>
          </p:cNvSpPr>
          <p:nvPr>
            <p:ph type="body" sz="quarter" idx="28" hasCustomPrompt="1"/>
          </p:nvPr>
        </p:nvSpPr>
        <p:spPr>
          <a:xfrm>
            <a:off x="1437055" y="4663918"/>
            <a:ext cx="971615" cy="443198"/>
          </a:xfrm>
        </p:spPr>
        <p:txBody>
          <a:bodyPr wrap="square">
            <a:spAutoFit/>
          </a:bodyPr>
          <a:lstStyle>
            <a:lvl1pPr marL="0" indent="0">
              <a:buNone/>
              <a:defRPr/>
            </a:lvl1pPr>
            <a:lvl2pPr marL="609600" indent="0">
              <a:buNone/>
              <a:defRPr/>
            </a:lvl2pPr>
            <a:lvl3pPr marL="1066800" indent="0">
              <a:buNone/>
              <a:defRPr/>
            </a:lvl3pPr>
            <a:lvl4pPr marL="1524000" indent="0">
              <a:buNone/>
              <a:defRPr/>
            </a:lvl4pPr>
            <a:lvl5pPr marL="1981200" indent="0">
              <a:buNone/>
              <a:defRPr/>
            </a:lvl5pPr>
          </a:lstStyle>
          <a:p>
            <a:pPr lvl="0"/>
            <a:r>
              <a:rPr lang="en-US" dirty="0"/>
              <a:t>Click to add your stat</a:t>
            </a:r>
          </a:p>
        </p:txBody>
      </p:sp>
      <p:sp>
        <p:nvSpPr>
          <p:cNvPr id="46" name="Text Placeholder 39">
            <a:extLst>
              <a:ext uri="{FF2B5EF4-FFF2-40B4-BE49-F238E27FC236}">
                <a16:creationId xmlns:a16="http://schemas.microsoft.com/office/drawing/2014/main" id="{3C919FEF-3BA1-06B0-61AA-142274B6886F}"/>
              </a:ext>
            </a:extLst>
          </p:cNvPr>
          <p:cNvSpPr>
            <a:spLocks noGrp="1"/>
          </p:cNvSpPr>
          <p:nvPr>
            <p:ph type="body" sz="quarter" idx="29" hasCustomPrompt="1"/>
          </p:nvPr>
        </p:nvSpPr>
        <p:spPr>
          <a:xfrm>
            <a:off x="529348" y="3473020"/>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7" name="Text Placeholder 39">
            <a:extLst>
              <a:ext uri="{FF2B5EF4-FFF2-40B4-BE49-F238E27FC236}">
                <a16:creationId xmlns:a16="http://schemas.microsoft.com/office/drawing/2014/main" id="{07297722-05E7-4689-7D3A-C6F670BE76F4}"/>
              </a:ext>
            </a:extLst>
          </p:cNvPr>
          <p:cNvSpPr>
            <a:spLocks noGrp="1"/>
          </p:cNvSpPr>
          <p:nvPr>
            <p:ph type="body" sz="quarter" idx="30" hasCustomPrompt="1"/>
          </p:nvPr>
        </p:nvSpPr>
        <p:spPr>
          <a:xfrm>
            <a:off x="529348" y="238975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48" name="Text Placeholder 39">
            <a:extLst>
              <a:ext uri="{FF2B5EF4-FFF2-40B4-BE49-F238E27FC236}">
                <a16:creationId xmlns:a16="http://schemas.microsoft.com/office/drawing/2014/main" id="{DF5B9ED3-42D1-1764-136C-470A094DCE3F}"/>
              </a:ext>
            </a:extLst>
          </p:cNvPr>
          <p:cNvSpPr>
            <a:spLocks noGrp="1"/>
          </p:cNvSpPr>
          <p:nvPr>
            <p:ph type="body" sz="quarter" idx="31" hasCustomPrompt="1"/>
          </p:nvPr>
        </p:nvSpPr>
        <p:spPr>
          <a:xfrm>
            <a:off x="529348" y="4567039"/>
            <a:ext cx="886190" cy="664797"/>
          </a:xfrm>
        </p:spPr>
        <p:txBody>
          <a:bodyPr wrap="square">
            <a:spAutoFit/>
          </a:bodyPr>
          <a:lstStyle>
            <a:lvl1pPr marL="0" indent="0" algn="ctr">
              <a:buNone/>
              <a:defRPr lang="en-US" sz="3600" b="0" i="0" u="none" strike="noStrike" cap="none" dirty="0" smtClean="0">
                <a:solidFill>
                  <a:schemeClr val="accent1"/>
                </a:solidFill>
                <a:latin typeface="Poppins Light"/>
                <a:ea typeface="Poppins Light"/>
                <a:cs typeface="Poppins Light"/>
                <a:sym typeface="Poppins Light"/>
              </a:defRPr>
            </a:lvl1pPr>
            <a:lvl2pPr marL="609600" indent="0">
              <a:buNone/>
              <a:defRPr/>
            </a:lvl2pPr>
            <a:lvl3pPr marL="1066800" indent="0">
              <a:buNone/>
              <a:defRPr/>
            </a:lvl3pPr>
            <a:lvl4pPr marL="1524000" indent="0">
              <a:buNone/>
              <a:defRPr/>
            </a:lvl4pPr>
            <a:lvl5pPr marL="1981200" indent="0">
              <a:buNone/>
              <a:defRPr/>
            </a:lvl5pPr>
          </a:lstStyle>
          <a:p>
            <a:pPr marL="0" indent="0"/>
            <a:r>
              <a:rPr lang="en-US" dirty="0"/>
              <a:t>XX</a:t>
            </a:r>
            <a:r>
              <a:rPr lang="en-US" baseline="30000" dirty="0"/>
              <a:t>%</a:t>
            </a:r>
            <a:endParaRPr lang="en-US" dirty="0"/>
          </a:p>
        </p:txBody>
      </p:sp>
      <p:sp>
        <p:nvSpPr>
          <p:cNvPr id="17" name="Google Shape;1244;p269">
            <a:extLst>
              <a:ext uri="{FF2B5EF4-FFF2-40B4-BE49-F238E27FC236}">
                <a16:creationId xmlns:a16="http://schemas.microsoft.com/office/drawing/2014/main" id="{F958539B-B1C2-7F4E-E336-EC2329AAC40A}"/>
              </a:ext>
            </a:extLst>
          </p:cNvPr>
          <p:cNvSpPr txBox="1">
            <a:spLocks noGrp="1"/>
          </p:cNvSpPr>
          <p:nvPr userDrawn="1">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0" name="Text Placeholder 32">
            <a:extLst>
              <a:ext uri="{FF2B5EF4-FFF2-40B4-BE49-F238E27FC236}">
                <a16:creationId xmlns:a16="http://schemas.microsoft.com/office/drawing/2014/main" id="{A14C82C9-1340-5B07-BDB9-D2E493CD12C1}"/>
              </a:ext>
            </a:extLst>
          </p:cNvPr>
          <p:cNvSpPr>
            <a:spLocks noGrp="1"/>
          </p:cNvSpPr>
          <p:nvPr userDrawn="1">
            <p:ph type="body" sz="quarter" idx="33" hasCustomPrompt="1"/>
          </p:nvPr>
        </p:nvSpPr>
        <p:spPr>
          <a:xfrm>
            <a:off x="2890799" y="3506587"/>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Approach</a:t>
            </a:r>
          </a:p>
        </p:txBody>
      </p:sp>
      <p:sp>
        <p:nvSpPr>
          <p:cNvPr id="33" name="Text Placeholder 32">
            <a:extLst>
              <a:ext uri="{FF2B5EF4-FFF2-40B4-BE49-F238E27FC236}">
                <a16:creationId xmlns:a16="http://schemas.microsoft.com/office/drawing/2014/main" id="{3F1A9D62-9015-18A2-8D0A-42CE06F43C72}"/>
              </a:ext>
            </a:extLst>
          </p:cNvPr>
          <p:cNvSpPr>
            <a:spLocks noGrp="1"/>
          </p:cNvSpPr>
          <p:nvPr userDrawn="1">
            <p:ph type="body" sz="quarter" idx="35" hasCustomPrompt="1"/>
          </p:nvPr>
        </p:nvSpPr>
        <p:spPr>
          <a:xfrm>
            <a:off x="2890799" y="5063382"/>
            <a:ext cx="5672608" cy="295466"/>
          </a:xfrm>
        </p:spPr>
        <p:txBody>
          <a:bodyPr wrap="square">
            <a:spAutoFit/>
          </a:bodyPr>
          <a:lstStyle>
            <a:lvl1pPr marL="0" indent="0">
              <a:buNone/>
              <a:defRPr sz="1600" b="1">
                <a:solidFill>
                  <a:schemeClr val="accent1"/>
                </a:solidFill>
              </a:defRPr>
            </a:lvl1pPr>
            <a:lvl2pPr marL="609600" indent="0">
              <a:buNone/>
              <a:defRPr b="1"/>
            </a:lvl2pPr>
            <a:lvl3pPr marL="1066800" indent="0">
              <a:buNone/>
              <a:defRPr b="1"/>
            </a:lvl3pPr>
            <a:lvl4pPr marL="1524000" indent="0">
              <a:buNone/>
              <a:defRPr b="1"/>
            </a:lvl4pPr>
            <a:lvl5pPr marL="1981200" indent="0">
              <a:buNone/>
              <a:defRPr b="1"/>
            </a:lvl5pPr>
          </a:lstStyle>
          <a:p>
            <a:pPr lvl="0"/>
            <a:r>
              <a:rPr lang="en-US" dirty="0"/>
              <a:t>Results</a:t>
            </a:r>
          </a:p>
        </p:txBody>
      </p:sp>
      <p:pic>
        <p:nvPicPr>
          <p:cNvPr id="2" name="Picture 1">
            <a:extLst>
              <a:ext uri="{FF2B5EF4-FFF2-40B4-BE49-F238E27FC236}">
                <a16:creationId xmlns:a16="http://schemas.microsoft.com/office/drawing/2014/main" id="{D8B6833F-75EE-68C7-32A8-682DB63E4689}"/>
              </a:ext>
            </a:extLst>
          </p:cNvPr>
          <p:cNvPicPr>
            <a:picLocks noChangeAspect="1"/>
          </p:cNvPicPr>
          <p:nvPr userDrawn="1"/>
        </p:nvPicPr>
        <p:blipFill rotWithShape="1">
          <a:blip r:embed="rId3"/>
          <a:srcRect r="15122"/>
          <a:stretch/>
        </p:blipFill>
        <p:spPr>
          <a:xfrm>
            <a:off x="8886247" y="2858626"/>
            <a:ext cx="3305754" cy="2412137"/>
          </a:xfrm>
          <a:prstGeom prst="rect">
            <a:avLst/>
          </a:prstGeom>
        </p:spPr>
      </p:pic>
      <p:sp>
        <p:nvSpPr>
          <p:cNvPr id="4" name="Picture Placeholder 29">
            <a:extLst>
              <a:ext uri="{FF2B5EF4-FFF2-40B4-BE49-F238E27FC236}">
                <a16:creationId xmlns:a16="http://schemas.microsoft.com/office/drawing/2014/main" id="{64FDCA09-7BA8-FABB-30AC-2D435259F70A}"/>
              </a:ext>
            </a:extLst>
          </p:cNvPr>
          <p:cNvSpPr>
            <a:spLocks noGrp="1"/>
          </p:cNvSpPr>
          <p:nvPr>
            <p:ph type="pic" sz="quarter" idx="19"/>
          </p:nvPr>
        </p:nvSpPr>
        <p:spPr>
          <a:xfrm>
            <a:off x="8923020" y="2899410"/>
            <a:ext cx="3268980" cy="2175402"/>
          </a:xfrm>
          <a:solidFill>
            <a:schemeClr val="tx1">
              <a:lumMod val="95000"/>
            </a:schemeClr>
          </a:solidFill>
          <a:ln>
            <a:noFill/>
          </a:ln>
        </p:spPr>
        <p:txBody>
          <a:bodyPr anchor="ctr"/>
          <a:lstStyle>
            <a:lvl1pPr marL="152400" indent="0" algn="ctr">
              <a:buNone/>
              <a:defRPr/>
            </a:lvl1pPr>
          </a:lstStyle>
          <a:p>
            <a:endParaRPr lang="en-US"/>
          </a:p>
        </p:txBody>
      </p:sp>
      <p:sp>
        <p:nvSpPr>
          <p:cNvPr id="5" name="Picture Placeholder 4">
            <a:extLst>
              <a:ext uri="{FF2B5EF4-FFF2-40B4-BE49-F238E27FC236}">
                <a16:creationId xmlns:a16="http://schemas.microsoft.com/office/drawing/2014/main" id="{4D80F498-0D79-466F-E210-12081011E6A2}"/>
              </a:ext>
            </a:extLst>
          </p:cNvPr>
          <p:cNvSpPr>
            <a:spLocks noGrp="1"/>
          </p:cNvSpPr>
          <p:nvPr>
            <p:ph type="pic" sz="quarter" idx="36" hasCustomPrompt="1"/>
          </p:nvPr>
        </p:nvSpPr>
        <p:spPr>
          <a:xfrm>
            <a:off x="10856289" y="770344"/>
            <a:ext cx="981088" cy="338138"/>
          </a:xfrm>
        </p:spPr>
        <p:txBody>
          <a:bodyPr anchor="ctr"/>
          <a:lstStyle>
            <a:lvl1pPr marL="0" indent="0" algn="ctr">
              <a:lnSpc>
                <a:spcPct val="100000"/>
              </a:lnSpc>
              <a:buNone/>
              <a:defRPr sz="900"/>
            </a:lvl1pPr>
          </a:lstStyle>
          <a:p>
            <a:r>
              <a:rPr lang="en-US" dirty="0"/>
              <a:t>Client logo 1</a:t>
            </a:r>
          </a:p>
        </p:txBody>
      </p:sp>
      <p:sp>
        <p:nvSpPr>
          <p:cNvPr id="6" name="Picture Placeholder 4">
            <a:extLst>
              <a:ext uri="{FF2B5EF4-FFF2-40B4-BE49-F238E27FC236}">
                <a16:creationId xmlns:a16="http://schemas.microsoft.com/office/drawing/2014/main" id="{B6830FD4-ED4F-9FEE-A615-5C589AD72A0D}"/>
              </a:ext>
            </a:extLst>
          </p:cNvPr>
          <p:cNvSpPr>
            <a:spLocks noGrp="1"/>
          </p:cNvSpPr>
          <p:nvPr>
            <p:ph type="pic" sz="quarter" idx="37" hasCustomPrompt="1"/>
          </p:nvPr>
        </p:nvSpPr>
        <p:spPr>
          <a:xfrm>
            <a:off x="10856289" y="1265555"/>
            <a:ext cx="981088" cy="338138"/>
          </a:xfrm>
        </p:spPr>
        <p:txBody>
          <a:bodyPr anchor="ctr"/>
          <a:lstStyle>
            <a:lvl1pPr marL="0" indent="0" algn="ctr">
              <a:lnSpc>
                <a:spcPct val="100000"/>
              </a:lnSpc>
              <a:buNone/>
              <a:defRPr sz="900"/>
            </a:lvl1pPr>
          </a:lstStyle>
          <a:p>
            <a:r>
              <a:rPr lang="en-US" dirty="0"/>
              <a:t>Client logo 2</a:t>
            </a:r>
          </a:p>
        </p:txBody>
      </p:sp>
    </p:spTree>
    <p:extLst>
      <p:ext uri="{BB962C8B-B14F-4D97-AF65-F5344CB8AC3E}">
        <p14:creationId xmlns:p14="http://schemas.microsoft.com/office/powerpoint/2010/main" val="3849871285"/>
      </p:ext>
    </p:extLst>
  </p:cSld>
  <p:clrMapOvr>
    <a:masterClrMapping/>
  </p:clrMapOvr>
  <p:extLst>
    <p:ext uri="{DCECCB84-F9BA-43D5-87BE-67443E8EF086}">
      <p15:sldGuideLst xmlns:p15="http://schemas.microsoft.com/office/powerpoint/2012/main">
        <p15:guide id="1" pos="4906">
          <p15:clr>
            <a:srgbClr val="FBAE40"/>
          </p15:clr>
        </p15:guide>
        <p15:guide id="2" orient="horz" pos="1253">
          <p15:clr>
            <a:srgbClr val="FBAE40"/>
          </p15:clr>
        </p15:guide>
        <p15:guide id="3" pos="25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53"/>
          <p:cNvSpPr txBox="1">
            <a:spLocks noGrp="1"/>
          </p:cNvSpPr>
          <p:nvPr>
            <p:ph type="title"/>
          </p:nvPr>
        </p:nvSpPr>
        <p:spPr>
          <a:xfrm>
            <a:off x="550863" y="430442"/>
            <a:ext cx="9468000" cy="91099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Poppins Light"/>
              <a:buNone/>
              <a:defRPr sz="2800" b="0" i="0" u="none" strike="noStrike" cap="none">
                <a:solidFill>
                  <a:schemeClr val="lt1"/>
                </a:solidFill>
                <a:latin typeface="Poppins Light"/>
                <a:ea typeface="Poppins Light"/>
                <a:cs typeface="Poppins Light"/>
                <a:sym typeface="Poppi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3"/>
          <p:cNvSpPr txBox="1">
            <a:spLocks noGrp="1"/>
          </p:cNvSpPr>
          <p:nvPr>
            <p:ph type="body" idx="1"/>
          </p:nvPr>
        </p:nvSpPr>
        <p:spPr>
          <a:xfrm>
            <a:off x="550863" y="1989137"/>
            <a:ext cx="11090275" cy="4140201"/>
          </a:xfrm>
          <a:prstGeom prst="rect">
            <a:avLst/>
          </a:prstGeom>
          <a:noFill/>
          <a:ln>
            <a:noFill/>
          </a:ln>
        </p:spPr>
        <p:txBody>
          <a:bodyPr spcFirstLastPara="1" wrap="square" lIns="0" tIns="0" rIns="0" bIns="0" anchor="t" anchorCtr="0">
            <a:noAutofit/>
          </a:bodyPr>
          <a:lstStyle>
            <a:lvl1pPr marL="457200" marR="0" lvl="0" indent="-304800" algn="l" rtl="0">
              <a:lnSpc>
                <a:spcPct val="120000"/>
              </a:lnSpc>
              <a:spcBef>
                <a:spcPts val="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1pPr>
            <a:lvl2pPr marL="914400" marR="0" lvl="1"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2pPr>
            <a:lvl3pPr marL="1371600" marR="0" lvl="2"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3pPr>
            <a:lvl4pPr marL="1828800" marR="0" lvl="3"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4pPr>
            <a:lvl5pPr marL="2286000" marR="0" lvl="4" indent="-304800" algn="l" rtl="0">
              <a:lnSpc>
                <a:spcPct val="120000"/>
              </a:lnSpc>
              <a:spcBef>
                <a:spcPts val="1400"/>
              </a:spcBef>
              <a:spcAft>
                <a:spcPts val="0"/>
              </a:spcAft>
              <a:buClr>
                <a:schemeClr val="lt1"/>
              </a:buClr>
              <a:buSzPts val="1200"/>
              <a:buFont typeface="Arial"/>
              <a:buChar char="•"/>
              <a:defRPr sz="1200" b="0" i="0" u="none" strike="noStrike" cap="none">
                <a:solidFill>
                  <a:schemeClr val="lt1"/>
                </a:solidFill>
                <a:latin typeface="Poppins"/>
                <a:ea typeface="Poppins"/>
                <a:cs typeface="Poppins"/>
                <a:sym typeface="Poppins"/>
              </a:defRPr>
            </a:lvl5pPr>
            <a:lvl6pPr marL="2743200" marR="0" lvl="5" indent="-342900" algn="l" rtl="0">
              <a:lnSpc>
                <a:spcPct val="90000"/>
              </a:lnSpc>
              <a:spcBef>
                <a:spcPts val="14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Poppins"/>
                <a:ea typeface="Poppins"/>
                <a:cs typeface="Poppins"/>
                <a:sym typeface="Poppins"/>
              </a:defRPr>
            </a:lvl9pPr>
          </a:lstStyle>
          <a:p>
            <a:endParaRPr/>
          </a:p>
        </p:txBody>
      </p:sp>
      <p:sp>
        <p:nvSpPr>
          <p:cNvPr id="12" name="Google Shape;12;p153"/>
          <p:cNvSpPr txBox="1">
            <a:spLocks noGrp="1"/>
          </p:cNvSpPr>
          <p:nvPr>
            <p:ph type="ftr" idx="11"/>
          </p:nvPr>
        </p:nvSpPr>
        <p:spPr>
          <a:xfrm>
            <a:off x="550863" y="6416675"/>
            <a:ext cx="4114800" cy="122272"/>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800" b="0" i="0" u="none" strike="noStrike" cap="none">
                <a:solidFill>
                  <a:schemeClr val="lt1"/>
                </a:solidFill>
                <a:latin typeface="Poppins Light"/>
                <a:ea typeface="Poppins Light"/>
                <a:cs typeface="Poppins Light"/>
                <a:sym typeface="Poppins Light"/>
              </a:defRPr>
            </a:lvl1pPr>
            <a:lvl2pPr marR="0" lvl="1"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lt1"/>
                </a:solidFill>
                <a:latin typeface="Poppins"/>
                <a:ea typeface="Poppins"/>
                <a:cs typeface="Poppins"/>
                <a:sym typeface="Poppins"/>
              </a:defRPr>
            </a:lvl9pPr>
          </a:lstStyle>
          <a:p>
            <a:endParaRPr/>
          </a:p>
        </p:txBody>
      </p:sp>
      <p:sp>
        <p:nvSpPr>
          <p:cNvPr id="13" name="Google Shape;13;p153"/>
          <p:cNvSpPr txBox="1">
            <a:spLocks noGrp="1"/>
          </p:cNvSpPr>
          <p:nvPr>
            <p:ph type="sldNum" idx="12"/>
          </p:nvPr>
        </p:nvSpPr>
        <p:spPr>
          <a:xfrm>
            <a:off x="11353800" y="6416675"/>
            <a:ext cx="287338" cy="12227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800" b="0" i="0" u="none" strike="noStrike" cap="none">
                <a:solidFill>
                  <a:schemeClr val="lt1"/>
                </a:solidFill>
                <a:latin typeface="Poppins Light"/>
                <a:ea typeface="Poppins Light"/>
                <a:cs typeface="Poppins Light"/>
                <a:sym typeface="Poppins Light"/>
              </a:defRPr>
            </a:lvl1pPr>
            <a:lvl2pPr marL="0" marR="0" lvl="1" indent="0" algn="r" rtl="0">
              <a:spcBef>
                <a:spcPts val="0"/>
              </a:spcBef>
              <a:buNone/>
              <a:defRPr sz="800" b="0" i="0" u="none" strike="noStrike" cap="none">
                <a:solidFill>
                  <a:schemeClr val="lt1"/>
                </a:solidFill>
                <a:latin typeface="Poppins Light"/>
                <a:ea typeface="Poppins Light"/>
                <a:cs typeface="Poppins Light"/>
                <a:sym typeface="Poppins Light"/>
              </a:defRPr>
            </a:lvl2pPr>
            <a:lvl3pPr marL="0" marR="0" lvl="2" indent="0" algn="r" rtl="0">
              <a:spcBef>
                <a:spcPts val="0"/>
              </a:spcBef>
              <a:buNone/>
              <a:defRPr sz="800" b="0" i="0" u="none" strike="noStrike" cap="none">
                <a:solidFill>
                  <a:schemeClr val="lt1"/>
                </a:solidFill>
                <a:latin typeface="Poppins Light"/>
                <a:ea typeface="Poppins Light"/>
                <a:cs typeface="Poppins Light"/>
                <a:sym typeface="Poppins Light"/>
              </a:defRPr>
            </a:lvl3pPr>
            <a:lvl4pPr marL="0" marR="0" lvl="3" indent="0" algn="r" rtl="0">
              <a:spcBef>
                <a:spcPts val="0"/>
              </a:spcBef>
              <a:buNone/>
              <a:defRPr sz="800" b="0" i="0" u="none" strike="noStrike" cap="none">
                <a:solidFill>
                  <a:schemeClr val="lt1"/>
                </a:solidFill>
                <a:latin typeface="Poppins Light"/>
                <a:ea typeface="Poppins Light"/>
                <a:cs typeface="Poppins Light"/>
                <a:sym typeface="Poppins Light"/>
              </a:defRPr>
            </a:lvl4pPr>
            <a:lvl5pPr marL="0" marR="0" lvl="4" indent="0" algn="r" rtl="0">
              <a:spcBef>
                <a:spcPts val="0"/>
              </a:spcBef>
              <a:buNone/>
              <a:defRPr sz="800" b="0" i="0" u="none" strike="noStrike" cap="none">
                <a:solidFill>
                  <a:schemeClr val="lt1"/>
                </a:solidFill>
                <a:latin typeface="Poppins Light"/>
                <a:ea typeface="Poppins Light"/>
                <a:cs typeface="Poppins Light"/>
                <a:sym typeface="Poppins Light"/>
              </a:defRPr>
            </a:lvl5pPr>
            <a:lvl6pPr marL="0" marR="0" lvl="5" indent="0" algn="r" rtl="0">
              <a:spcBef>
                <a:spcPts val="0"/>
              </a:spcBef>
              <a:buNone/>
              <a:defRPr sz="800" b="0" i="0" u="none" strike="noStrike" cap="none">
                <a:solidFill>
                  <a:schemeClr val="lt1"/>
                </a:solidFill>
                <a:latin typeface="Poppins Light"/>
                <a:ea typeface="Poppins Light"/>
                <a:cs typeface="Poppins Light"/>
                <a:sym typeface="Poppins Light"/>
              </a:defRPr>
            </a:lvl6pPr>
            <a:lvl7pPr marL="0" marR="0" lvl="6" indent="0" algn="r" rtl="0">
              <a:spcBef>
                <a:spcPts val="0"/>
              </a:spcBef>
              <a:buNone/>
              <a:defRPr sz="800" b="0" i="0" u="none" strike="noStrike" cap="none">
                <a:solidFill>
                  <a:schemeClr val="lt1"/>
                </a:solidFill>
                <a:latin typeface="Poppins Light"/>
                <a:ea typeface="Poppins Light"/>
                <a:cs typeface="Poppins Light"/>
                <a:sym typeface="Poppins Light"/>
              </a:defRPr>
            </a:lvl7pPr>
            <a:lvl8pPr marL="0" marR="0" lvl="7" indent="0" algn="r" rtl="0">
              <a:spcBef>
                <a:spcPts val="0"/>
              </a:spcBef>
              <a:buNone/>
              <a:defRPr sz="800" b="0" i="0" u="none" strike="noStrike" cap="none">
                <a:solidFill>
                  <a:schemeClr val="lt1"/>
                </a:solidFill>
                <a:latin typeface="Poppins Light"/>
                <a:ea typeface="Poppins Light"/>
                <a:cs typeface="Poppins Light"/>
                <a:sym typeface="Poppins Light"/>
              </a:defRPr>
            </a:lvl8pPr>
            <a:lvl9pPr marL="0" marR="0" lvl="8" indent="0" algn="r" rtl="0">
              <a:spcBef>
                <a:spcPts val="0"/>
              </a:spcBef>
              <a:buNone/>
              <a:defRPr sz="800" b="0" i="0" u="none" strike="noStrike" cap="none">
                <a:solidFill>
                  <a:schemeClr val="lt1"/>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787" r:id="rId2"/>
    <p:sldLayoutId id="2147483788" r:id="rId3"/>
    <p:sldLayoutId id="2147483789" r:id="rId4"/>
    <p:sldLayoutId id="2147483790" r:id="rId5"/>
    <p:sldLayoutId id="2147483791" r:id="rId6"/>
    <p:sldLayoutId id="214748379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p15:clr>
            <a:srgbClr val="F26B43"/>
          </p15:clr>
        </p15:guide>
        <p15:guide id="2" pos="347">
          <p15:clr>
            <a:srgbClr val="F26B43"/>
          </p15:clr>
        </p15:guide>
        <p15:guide id="3" pos="7333">
          <p15:clr>
            <a:srgbClr val="F26B43"/>
          </p15:clr>
        </p15:guide>
        <p15:guide id="4"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www.mitsubishi-motors.com.au/australias-secret-road-trip-hotspots.html" TargetMode="External"/><Relationship Id="rId11" Type="http://schemas.openxmlformats.org/officeDocument/2006/relationships/image" Target="../media/image2.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Placeholder 37">
            <a:extLst>
              <a:ext uri="{FF2B5EF4-FFF2-40B4-BE49-F238E27FC236}">
                <a16:creationId xmlns:a16="http://schemas.microsoft.com/office/drawing/2014/main" id="{78CCEFEE-A4A8-C1C6-9E78-623303F48A89}"/>
              </a:ext>
            </a:extLst>
          </p:cNvPr>
          <p:cNvPicPr>
            <a:picLocks noGrp="1" noChangeAspect="1"/>
          </p:cNvPicPr>
          <p:nvPr>
            <p:ph type="pic" sz="quarter" idx="36"/>
          </p:nvPr>
        </p:nvPicPr>
        <p:blipFill>
          <a:blip r:embed="rId2"/>
          <a:srcRect l="9193" r="9193"/>
          <a:stretch/>
        </p:blipFill>
        <p:spPr>
          <a:xfrm>
            <a:off x="9220876" y="2198982"/>
            <a:ext cx="1803588" cy="3717514"/>
          </a:xfrm>
        </p:spPr>
      </p:pic>
      <p:sp>
        <p:nvSpPr>
          <p:cNvPr id="32" name="Text Placeholder 31">
            <a:extLst>
              <a:ext uri="{FF2B5EF4-FFF2-40B4-BE49-F238E27FC236}">
                <a16:creationId xmlns:a16="http://schemas.microsoft.com/office/drawing/2014/main" id="{2E75145F-C6DD-A7B2-81F3-9F404E24A730}"/>
              </a:ext>
            </a:extLst>
          </p:cNvPr>
          <p:cNvSpPr>
            <a:spLocks noGrp="1"/>
          </p:cNvSpPr>
          <p:nvPr>
            <p:ph type="body" sz="quarter" idx="32"/>
          </p:nvPr>
        </p:nvSpPr>
        <p:spPr>
          <a:xfrm>
            <a:off x="550863" y="3737283"/>
            <a:ext cx="6297993" cy="1015663"/>
          </a:xfrm>
        </p:spPr>
        <p:txBody>
          <a:bodyPr/>
          <a:lstStyle/>
          <a:p>
            <a:r>
              <a:rPr lang="en-GB" dirty="0"/>
              <a:t>Leveraging the power of data-driven content marketing, Wavemaker crafted a campaign around "Australia's Secret Road Trip Hotspots." Analysing over 1.1 million data points, they identified hidden gem locations with high Trip Advisor ratings but low search volume and thus ''hidden.'' This unique content, packaged with stunning visuals and interactive maps, targeted adventure-seeking families and aligned perfectly with the "Live Outlandish" spirit.</a:t>
            </a:r>
            <a:endParaRPr lang="en-US" dirty="0"/>
          </a:p>
        </p:txBody>
      </p:sp>
      <p:sp>
        <p:nvSpPr>
          <p:cNvPr id="34" name="Text Placeholder 33">
            <a:extLst>
              <a:ext uri="{FF2B5EF4-FFF2-40B4-BE49-F238E27FC236}">
                <a16:creationId xmlns:a16="http://schemas.microsoft.com/office/drawing/2014/main" id="{4FF3E3D3-805F-7255-74C6-6F2F593FEFDB}"/>
              </a:ext>
            </a:extLst>
          </p:cNvPr>
          <p:cNvSpPr>
            <a:spLocks noGrp="1"/>
          </p:cNvSpPr>
          <p:nvPr>
            <p:ph type="body" sz="quarter" idx="34"/>
          </p:nvPr>
        </p:nvSpPr>
        <p:spPr>
          <a:xfrm>
            <a:off x="550863" y="5294078"/>
            <a:ext cx="6233985" cy="1421928"/>
          </a:xfrm>
        </p:spPr>
        <p:txBody>
          <a:bodyPr/>
          <a:lstStyle/>
          <a:p>
            <a:r>
              <a:rPr lang="en-GB" dirty="0"/>
              <a:t>The campaign exceeded expectations, achieving 118 organic keyword rankings, surpassing the target for organic page views by 66%, and generating a 2.2% conversion rate for lead forms – 1.4 times the website average. The campaign garnered significant earned linking media exposure worth 7.5 times the project fee and drove over 51,000 unique visits to the Mitsubishi Motors website. The data-driven approach successfully boosted brand visibility, drove qualified leads, and solidified Mitsubishi Motors as an authority in the adventure-seeking market.</a:t>
            </a:r>
            <a:endParaRPr lang="en-US" dirty="0"/>
          </a:p>
        </p:txBody>
      </p:sp>
      <p:sp>
        <p:nvSpPr>
          <p:cNvPr id="20" name="Title 19">
            <a:extLst>
              <a:ext uri="{FF2B5EF4-FFF2-40B4-BE49-F238E27FC236}">
                <a16:creationId xmlns:a16="http://schemas.microsoft.com/office/drawing/2014/main" id="{0261954B-A74F-72E6-4798-9B91229B4CEE}"/>
              </a:ext>
            </a:extLst>
          </p:cNvPr>
          <p:cNvSpPr>
            <a:spLocks noGrp="1"/>
          </p:cNvSpPr>
          <p:nvPr>
            <p:ph type="title"/>
          </p:nvPr>
        </p:nvSpPr>
        <p:spPr>
          <a:xfrm>
            <a:off x="550863" y="770344"/>
            <a:ext cx="8530508" cy="676282"/>
          </a:xfrm>
        </p:spPr>
        <p:txBody>
          <a:bodyPr/>
          <a:lstStyle/>
          <a:p>
            <a:r>
              <a:rPr lang="en-US" dirty="0"/>
              <a:t>Data-driven linkable content for </a:t>
            </a:r>
            <a:br>
              <a:rPr lang="en-US" dirty="0"/>
            </a:br>
            <a:r>
              <a:rPr lang="en-US" dirty="0"/>
              <a:t>engagement and leads</a:t>
            </a:r>
          </a:p>
        </p:txBody>
      </p:sp>
      <p:sp>
        <p:nvSpPr>
          <p:cNvPr id="21" name="Text Placeholder 20">
            <a:extLst>
              <a:ext uri="{FF2B5EF4-FFF2-40B4-BE49-F238E27FC236}">
                <a16:creationId xmlns:a16="http://schemas.microsoft.com/office/drawing/2014/main" id="{745991C7-BB4D-897E-3C85-403C57C03C4B}"/>
              </a:ext>
            </a:extLst>
          </p:cNvPr>
          <p:cNvSpPr>
            <a:spLocks noGrp="1"/>
          </p:cNvSpPr>
          <p:nvPr>
            <p:ph type="body" idx="1"/>
          </p:nvPr>
        </p:nvSpPr>
        <p:spPr/>
        <p:txBody>
          <a:bodyPr/>
          <a:lstStyle/>
          <a:p>
            <a:r>
              <a:rPr lang="en-US" dirty="0"/>
              <a:t>CASE STUDY  |  AUSTRALIA  |  AUTOMOTIVE </a:t>
            </a:r>
          </a:p>
        </p:txBody>
      </p:sp>
      <p:sp>
        <p:nvSpPr>
          <p:cNvPr id="24" name="Text Placeholder 23">
            <a:extLst>
              <a:ext uri="{FF2B5EF4-FFF2-40B4-BE49-F238E27FC236}">
                <a16:creationId xmlns:a16="http://schemas.microsoft.com/office/drawing/2014/main" id="{43EEF8DB-CCC0-1526-7DF4-811D3846C639}"/>
              </a:ext>
            </a:extLst>
          </p:cNvPr>
          <p:cNvSpPr>
            <a:spLocks noGrp="1"/>
          </p:cNvSpPr>
          <p:nvPr>
            <p:ph type="body" sz="quarter" idx="22"/>
          </p:nvPr>
        </p:nvSpPr>
        <p:spPr>
          <a:xfrm>
            <a:off x="550862" y="1806696"/>
            <a:ext cx="8405247" cy="437799"/>
          </a:xfrm>
        </p:spPr>
        <p:txBody>
          <a:bodyPr/>
          <a:lstStyle/>
          <a:p>
            <a:r>
              <a:rPr lang="en-US" dirty="0"/>
              <a:t>Challenge</a:t>
            </a:r>
          </a:p>
        </p:txBody>
      </p:sp>
      <p:sp>
        <p:nvSpPr>
          <p:cNvPr id="25" name="Text Placeholder 24">
            <a:extLst>
              <a:ext uri="{FF2B5EF4-FFF2-40B4-BE49-F238E27FC236}">
                <a16:creationId xmlns:a16="http://schemas.microsoft.com/office/drawing/2014/main" id="{00DF51C8-0211-F753-4F5C-F71FDB479732}"/>
              </a:ext>
            </a:extLst>
          </p:cNvPr>
          <p:cNvSpPr>
            <a:spLocks noGrp="1"/>
          </p:cNvSpPr>
          <p:nvPr>
            <p:ph type="body" sz="quarter" idx="25"/>
          </p:nvPr>
        </p:nvSpPr>
        <p:spPr>
          <a:xfrm>
            <a:off x="550863" y="2180487"/>
            <a:ext cx="6233985" cy="1015663"/>
          </a:xfrm>
        </p:spPr>
        <p:txBody>
          <a:bodyPr/>
          <a:lstStyle/>
          <a:p>
            <a:r>
              <a:rPr lang="en-GB" dirty="0"/>
              <a:t>Mitsubishi Motors wanted to boost website authority and generate high-quality organic traffic for their "Live Outlandish" Outlander campaign. Facing stiff competition in the SUV market, they needed a unique approach to stand out and drive conversions. The objective was to increase organic keyword rankings, drive organic page views, and improve lead generation.</a:t>
            </a:r>
            <a:endParaRPr lang="en-US" dirty="0"/>
          </a:p>
        </p:txBody>
      </p:sp>
      <p:sp>
        <p:nvSpPr>
          <p:cNvPr id="8" name="Slide Number Placeholder 7">
            <a:extLst>
              <a:ext uri="{FF2B5EF4-FFF2-40B4-BE49-F238E27FC236}">
                <a16:creationId xmlns:a16="http://schemas.microsoft.com/office/drawing/2014/main" id="{4CE202D8-6676-3985-9726-4A5B667F8C4A}"/>
              </a:ext>
            </a:extLst>
          </p:cNvPr>
          <p:cNvSpPr>
            <a:spLocks noGrp="1"/>
          </p:cNvSpPr>
          <p:nvPr>
            <p:ph type="sldNum" idx="12"/>
          </p:nvPr>
        </p:nvSpPr>
        <p:spPr/>
        <p:txBody>
          <a:bodyPr/>
          <a:lstStyle/>
          <a:p>
            <a:fld id="{00000000-1234-1234-1234-123412341234}" type="slidenum">
              <a:rPr lang="en-US" smtClean="0"/>
              <a:pPr/>
              <a:t>1</a:t>
            </a:fld>
            <a:endParaRPr lang="en-US" dirty="0"/>
          </a:p>
        </p:txBody>
      </p:sp>
      <p:sp>
        <p:nvSpPr>
          <p:cNvPr id="33" name="Text Placeholder 32">
            <a:extLst>
              <a:ext uri="{FF2B5EF4-FFF2-40B4-BE49-F238E27FC236}">
                <a16:creationId xmlns:a16="http://schemas.microsoft.com/office/drawing/2014/main" id="{6BD9C389-41CA-7632-96F1-48B8F0FC59B4}"/>
              </a:ext>
            </a:extLst>
          </p:cNvPr>
          <p:cNvSpPr>
            <a:spLocks noGrp="1"/>
          </p:cNvSpPr>
          <p:nvPr>
            <p:ph type="body" sz="quarter" idx="33"/>
          </p:nvPr>
        </p:nvSpPr>
        <p:spPr>
          <a:xfrm>
            <a:off x="550862" y="3363492"/>
            <a:ext cx="8405247" cy="437799"/>
          </a:xfrm>
        </p:spPr>
        <p:txBody>
          <a:bodyPr/>
          <a:lstStyle/>
          <a:p>
            <a:r>
              <a:rPr lang="en-US" dirty="0"/>
              <a:t>Approach</a:t>
            </a:r>
          </a:p>
        </p:txBody>
      </p:sp>
      <p:sp>
        <p:nvSpPr>
          <p:cNvPr id="35" name="Text Placeholder 34">
            <a:extLst>
              <a:ext uri="{FF2B5EF4-FFF2-40B4-BE49-F238E27FC236}">
                <a16:creationId xmlns:a16="http://schemas.microsoft.com/office/drawing/2014/main" id="{6090F1CE-6C59-DD4B-0CEA-FEB544EDC629}"/>
              </a:ext>
            </a:extLst>
          </p:cNvPr>
          <p:cNvSpPr>
            <a:spLocks noGrp="1"/>
          </p:cNvSpPr>
          <p:nvPr>
            <p:ph type="body" sz="quarter" idx="35"/>
          </p:nvPr>
        </p:nvSpPr>
        <p:spPr>
          <a:xfrm>
            <a:off x="550862" y="4920287"/>
            <a:ext cx="8405247" cy="437799"/>
          </a:xfrm>
        </p:spPr>
        <p:txBody>
          <a:bodyPr/>
          <a:lstStyle/>
          <a:p>
            <a:r>
              <a:rPr lang="en-US" dirty="0"/>
              <a:t>Results</a:t>
            </a:r>
          </a:p>
        </p:txBody>
      </p:sp>
      <p:cxnSp>
        <p:nvCxnSpPr>
          <p:cNvPr id="2" name="Straight Connector 1">
            <a:extLst>
              <a:ext uri="{FF2B5EF4-FFF2-40B4-BE49-F238E27FC236}">
                <a16:creationId xmlns:a16="http://schemas.microsoft.com/office/drawing/2014/main" id="{4ABDE5F5-4772-23D5-8D5F-B54F9D205E4B}"/>
              </a:ext>
            </a:extLst>
          </p:cNvPr>
          <p:cNvCxnSpPr>
            <a:cxnSpLocks/>
          </p:cNvCxnSpPr>
          <p:nvPr/>
        </p:nvCxnSpPr>
        <p:spPr>
          <a:xfrm>
            <a:off x="550863" y="3310832"/>
            <a:ext cx="6299629"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F2D6F89-679C-B1C9-82A0-7C12EFE1E269}"/>
              </a:ext>
            </a:extLst>
          </p:cNvPr>
          <p:cNvCxnSpPr>
            <a:cxnSpLocks/>
          </p:cNvCxnSpPr>
          <p:nvPr/>
        </p:nvCxnSpPr>
        <p:spPr>
          <a:xfrm>
            <a:off x="550863" y="4876772"/>
            <a:ext cx="6299629" cy="2"/>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6">
            <a:extLst>
              <a:ext uri="{FF2B5EF4-FFF2-40B4-BE49-F238E27FC236}">
                <a16:creationId xmlns:a16="http://schemas.microsoft.com/office/drawing/2014/main" id="{D5A53131-2D0F-9AA1-13A7-49E056EEE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2145" y="1217011"/>
            <a:ext cx="533854" cy="459230"/>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4913;p149" descr="Shape&#10;&#10;Description automatically generated with medium confidence">
            <a:extLst>
              <a:ext uri="{FF2B5EF4-FFF2-40B4-BE49-F238E27FC236}">
                <a16:creationId xmlns:a16="http://schemas.microsoft.com/office/drawing/2014/main" id="{E5C55E19-4098-1F31-E3FD-7A47EBF5B4E4}"/>
              </a:ext>
            </a:extLst>
          </p:cNvPr>
          <p:cNvPicPr preferRelativeResize="0"/>
          <p:nvPr/>
        </p:nvPicPr>
        <p:blipFill rotWithShape="1">
          <a:blip r:embed="rId4">
            <a:alphaModFix/>
          </a:blip>
          <a:srcRect/>
          <a:stretch/>
        </p:blipFill>
        <p:spPr>
          <a:xfrm>
            <a:off x="10532840" y="800151"/>
            <a:ext cx="1532465" cy="199151"/>
          </a:xfrm>
          <a:prstGeom prst="rect">
            <a:avLst/>
          </a:prstGeom>
          <a:noFill/>
          <a:ln>
            <a:noFill/>
          </a:ln>
        </p:spPr>
      </p:pic>
      <p:sp>
        <p:nvSpPr>
          <p:cNvPr id="37" name="Oval 36">
            <a:extLst>
              <a:ext uri="{FF2B5EF4-FFF2-40B4-BE49-F238E27FC236}">
                <a16:creationId xmlns:a16="http://schemas.microsoft.com/office/drawing/2014/main" id="{9BAB44B4-3F2F-5D2E-B7CF-CFBB4D4E4D78}"/>
              </a:ext>
            </a:extLst>
          </p:cNvPr>
          <p:cNvSpPr/>
          <p:nvPr/>
        </p:nvSpPr>
        <p:spPr>
          <a:xfrm>
            <a:off x="7590431" y="3057025"/>
            <a:ext cx="1338820" cy="133882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 x Global Search Award Winner 2024</a:t>
            </a:r>
          </a:p>
        </p:txBody>
      </p:sp>
      <p:grpSp>
        <p:nvGrpSpPr>
          <p:cNvPr id="41" name="Group 40">
            <a:extLst>
              <a:ext uri="{FF2B5EF4-FFF2-40B4-BE49-F238E27FC236}">
                <a16:creationId xmlns:a16="http://schemas.microsoft.com/office/drawing/2014/main" id="{2402FF89-45C4-CC32-6659-8AFB8CBF16C8}"/>
              </a:ext>
            </a:extLst>
          </p:cNvPr>
          <p:cNvGrpSpPr/>
          <p:nvPr/>
        </p:nvGrpSpPr>
        <p:grpSpPr>
          <a:xfrm>
            <a:off x="7435253" y="4758971"/>
            <a:ext cx="2115192" cy="1824584"/>
            <a:chOff x="7163027" y="706669"/>
            <a:chExt cx="3360252" cy="2724662"/>
          </a:xfrm>
        </p:grpSpPr>
        <p:pic>
          <p:nvPicPr>
            <p:cNvPr id="42" name="Picture 41">
              <a:extLst>
                <a:ext uri="{FF2B5EF4-FFF2-40B4-BE49-F238E27FC236}">
                  <a16:creationId xmlns:a16="http://schemas.microsoft.com/office/drawing/2014/main" id="{9BED8F59-75E4-F007-619F-5FDF995B9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3027" y="706669"/>
              <a:ext cx="3360252" cy="27246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4D0F1CA1-428D-66CC-9306-5A0AD0AE811F}"/>
                </a:ext>
              </a:extLst>
            </p:cNvPr>
            <p:cNvGrpSpPr/>
            <p:nvPr/>
          </p:nvGrpSpPr>
          <p:grpSpPr>
            <a:xfrm>
              <a:off x="7222019" y="779917"/>
              <a:ext cx="3225487" cy="1914645"/>
              <a:chOff x="7222019" y="779917"/>
              <a:chExt cx="3225487" cy="1914645"/>
            </a:xfrm>
          </p:grpSpPr>
          <p:pic>
            <p:nvPicPr>
              <p:cNvPr id="44" name="Picture 2">
                <a:extLst>
                  <a:ext uri="{FF2B5EF4-FFF2-40B4-BE49-F238E27FC236}">
                    <a16:creationId xmlns:a16="http://schemas.microsoft.com/office/drawing/2014/main" id="{A5ED2F54-A0A2-EFE8-4729-6A57DB8C2C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92" t="2875" r="4338" b="45130"/>
              <a:stretch/>
            </p:blipFill>
            <p:spPr bwMode="auto">
              <a:xfrm>
                <a:off x="7222019" y="779917"/>
                <a:ext cx="1895419" cy="191464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2664EB5D-2B4A-B21E-455E-18A3D1C449F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92" t="54372" r="4338"/>
              <a:stretch/>
            </p:blipFill>
            <p:spPr bwMode="auto">
              <a:xfrm>
                <a:off x="8920263" y="779917"/>
                <a:ext cx="1527243" cy="1914645"/>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31907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2FC3-4FAC-36FD-854E-AD725E876E42}"/>
              </a:ext>
            </a:extLst>
          </p:cNvPr>
          <p:cNvSpPr>
            <a:spLocks noGrp="1"/>
          </p:cNvSpPr>
          <p:nvPr>
            <p:ph type="title"/>
          </p:nvPr>
        </p:nvSpPr>
        <p:spPr>
          <a:xfrm>
            <a:off x="569102" y="816541"/>
            <a:ext cx="9468000" cy="910996"/>
          </a:xfrm>
        </p:spPr>
        <p:txBody>
          <a:bodyPr/>
          <a:lstStyle/>
          <a:p>
            <a:r>
              <a:rPr lang="en-GB" dirty="0"/>
              <a:t>Assets and Awards</a:t>
            </a:r>
          </a:p>
        </p:txBody>
      </p:sp>
      <p:sp>
        <p:nvSpPr>
          <p:cNvPr id="3" name="Slide Number Placeholder 2">
            <a:extLst>
              <a:ext uri="{FF2B5EF4-FFF2-40B4-BE49-F238E27FC236}">
                <a16:creationId xmlns:a16="http://schemas.microsoft.com/office/drawing/2014/main" id="{581C95CE-9CE1-0D87-50DD-73A4E18B6D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grpSp>
        <p:nvGrpSpPr>
          <p:cNvPr id="4" name="Group 3">
            <a:extLst>
              <a:ext uri="{FF2B5EF4-FFF2-40B4-BE49-F238E27FC236}">
                <a16:creationId xmlns:a16="http://schemas.microsoft.com/office/drawing/2014/main" id="{61C84098-36FF-E4FC-6455-D01A05326452}"/>
              </a:ext>
            </a:extLst>
          </p:cNvPr>
          <p:cNvGrpSpPr/>
          <p:nvPr/>
        </p:nvGrpSpPr>
        <p:grpSpPr>
          <a:xfrm>
            <a:off x="504174" y="1990609"/>
            <a:ext cx="3698358" cy="3190237"/>
            <a:chOff x="7163027" y="706669"/>
            <a:chExt cx="3360252" cy="2724662"/>
          </a:xfrm>
        </p:grpSpPr>
        <p:pic>
          <p:nvPicPr>
            <p:cNvPr id="5" name="Picture 4">
              <a:extLst>
                <a:ext uri="{FF2B5EF4-FFF2-40B4-BE49-F238E27FC236}">
                  <a16:creationId xmlns:a16="http://schemas.microsoft.com/office/drawing/2014/main" id="{58E8F4D8-28D2-3C95-DD9D-BAF476F99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3027" y="706669"/>
              <a:ext cx="3360252" cy="27246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4776F562-4B02-CF0F-25F5-43C483D104D9}"/>
                </a:ext>
              </a:extLst>
            </p:cNvPr>
            <p:cNvGrpSpPr/>
            <p:nvPr/>
          </p:nvGrpSpPr>
          <p:grpSpPr>
            <a:xfrm>
              <a:off x="7222019" y="779917"/>
              <a:ext cx="3225487" cy="1914645"/>
              <a:chOff x="7222019" y="779917"/>
              <a:chExt cx="3225487" cy="1914645"/>
            </a:xfrm>
          </p:grpSpPr>
          <p:pic>
            <p:nvPicPr>
              <p:cNvPr id="7" name="Picture 2">
                <a:extLst>
                  <a:ext uri="{FF2B5EF4-FFF2-40B4-BE49-F238E27FC236}">
                    <a16:creationId xmlns:a16="http://schemas.microsoft.com/office/drawing/2014/main" id="{44A6390D-7DCB-E3E5-2BB2-3928EA4CE6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2" t="2875" r="4338" b="45130"/>
              <a:stretch/>
            </p:blipFill>
            <p:spPr bwMode="auto">
              <a:xfrm>
                <a:off x="7222019" y="779917"/>
                <a:ext cx="1895419" cy="19146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9A0E423-95B2-2DB9-43BF-5A92503D96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2" t="54372" r="4338"/>
              <a:stretch/>
            </p:blipFill>
            <p:spPr bwMode="auto">
              <a:xfrm>
                <a:off x="8920263" y="779917"/>
                <a:ext cx="1527243" cy="1914645"/>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 name="Group 8">
            <a:extLst>
              <a:ext uri="{FF2B5EF4-FFF2-40B4-BE49-F238E27FC236}">
                <a16:creationId xmlns:a16="http://schemas.microsoft.com/office/drawing/2014/main" id="{2670E7CA-2A2C-E15E-132E-EC5FBF5C8A75}"/>
              </a:ext>
            </a:extLst>
          </p:cNvPr>
          <p:cNvGrpSpPr/>
          <p:nvPr/>
        </p:nvGrpSpPr>
        <p:grpSpPr>
          <a:xfrm>
            <a:off x="4265326" y="1990609"/>
            <a:ext cx="6761720" cy="2695270"/>
            <a:chOff x="6079979" y="4122710"/>
            <a:chExt cx="5609689" cy="2098609"/>
          </a:xfrm>
        </p:grpSpPr>
        <p:pic>
          <p:nvPicPr>
            <p:cNvPr id="10" name="Picture 4" descr="Graphical user interface, website&#10;&#10;Description automatically generated">
              <a:extLst>
                <a:ext uri="{FF2B5EF4-FFF2-40B4-BE49-F238E27FC236}">
                  <a16:creationId xmlns:a16="http://schemas.microsoft.com/office/drawing/2014/main" id="{D1D0209F-2735-6446-AD03-BC0F016953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8783281" y="4122710"/>
              <a:ext cx="2906387" cy="20986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1" name="Picture 4" descr="Graphical user interface, website&#10;&#10;Description automatically generated">
              <a:extLst>
                <a:ext uri="{FF2B5EF4-FFF2-40B4-BE49-F238E27FC236}">
                  <a16:creationId xmlns:a16="http://schemas.microsoft.com/office/drawing/2014/main" id="{07AAA417-896E-6278-C410-77AA670966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6079979" y="4122710"/>
              <a:ext cx="2703302" cy="209860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pic>
        <p:nvPicPr>
          <p:cNvPr id="15" name="Picture 14">
            <a:extLst>
              <a:ext uri="{FF2B5EF4-FFF2-40B4-BE49-F238E27FC236}">
                <a16:creationId xmlns:a16="http://schemas.microsoft.com/office/drawing/2014/main" id="{E49DE697-5EFA-98CF-E265-816B675BEACE}"/>
              </a:ext>
            </a:extLst>
          </p:cNvPr>
          <p:cNvPicPr>
            <a:picLocks noChangeAspect="1"/>
          </p:cNvPicPr>
          <p:nvPr/>
        </p:nvPicPr>
        <p:blipFill>
          <a:blip r:embed="rId5"/>
          <a:stretch>
            <a:fillRect/>
          </a:stretch>
        </p:blipFill>
        <p:spPr>
          <a:xfrm>
            <a:off x="3283218" y="5992960"/>
            <a:ext cx="1346415" cy="528086"/>
          </a:xfrm>
          <a:prstGeom prst="rect">
            <a:avLst/>
          </a:prstGeom>
        </p:spPr>
      </p:pic>
      <p:sp>
        <p:nvSpPr>
          <p:cNvPr id="16" name="TextBox 15">
            <a:extLst>
              <a:ext uri="{FF2B5EF4-FFF2-40B4-BE49-F238E27FC236}">
                <a16:creationId xmlns:a16="http://schemas.microsoft.com/office/drawing/2014/main" id="{D3650438-1DAA-52EB-AFDD-67F527EACE56}"/>
              </a:ext>
            </a:extLst>
          </p:cNvPr>
          <p:cNvSpPr txBox="1"/>
          <p:nvPr/>
        </p:nvSpPr>
        <p:spPr>
          <a:xfrm>
            <a:off x="4289851" y="4777902"/>
            <a:ext cx="6096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hlinkClick r:id="rId6"/>
              </a:rPr>
              <a:t>www.mitsubishi-motors.com.au/australias-secret-road-trip-hotspots</a:t>
            </a:r>
            <a:endParaRPr kumimoji="0" lang="en-AU" sz="1000" b="0" i="0" u="none" strike="noStrike" kern="1200" cap="none" spc="0" normalizeH="0" baseline="0" noProof="0" dirty="0">
              <a:ln>
                <a:noFill/>
              </a:ln>
              <a:solidFill>
                <a:srgbClr val="000000"/>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Georgia Pro Light"/>
              <a:ea typeface="+mn-ea"/>
              <a:cs typeface="+mn-cs"/>
            </a:endParaRPr>
          </a:p>
        </p:txBody>
      </p:sp>
      <p:pic>
        <p:nvPicPr>
          <p:cNvPr id="17" name="Picture 16">
            <a:extLst>
              <a:ext uri="{FF2B5EF4-FFF2-40B4-BE49-F238E27FC236}">
                <a16:creationId xmlns:a16="http://schemas.microsoft.com/office/drawing/2014/main" id="{D7A89529-C94D-D9F1-E72F-96FB3B728B4C}"/>
              </a:ext>
            </a:extLst>
          </p:cNvPr>
          <p:cNvPicPr>
            <a:picLocks noChangeAspect="1"/>
          </p:cNvPicPr>
          <p:nvPr/>
        </p:nvPicPr>
        <p:blipFill>
          <a:blip r:embed="rId7"/>
          <a:stretch>
            <a:fillRect/>
          </a:stretch>
        </p:blipFill>
        <p:spPr>
          <a:xfrm>
            <a:off x="2162736" y="5994047"/>
            <a:ext cx="1062975" cy="473657"/>
          </a:xfrm>
          <a:prstGeom prst="rect">
            <a:avLst/>
          </a:prstGeom>
        </p:spPr>
      </p:pic>
      <p:pic>
        <p:nvPicPr>
          <p:cNvPr id="18" name="Picture 17">
            <a:extLst>
              <a:ext uri="{FF2B5EF4-FFF2-40B4-BE49-F238E27FC236}">
                <a16:creationId xmlns:a16="http://schemas.microsoft.com/office/drawing/2014/main" id="{B4BEC861-D939-A329-2ACB-CB09F64A7228}"/>
              </a:ext>
            </a:extLst>
          </p:cNvPr>
          <p:cNvPicPr>
            <a:picLocks noChangeAspect="1"/>
          </p:cNvPicPr>
          <p:nvPr/>
        </p:nvPicPr>
        <p:blipFill>
          <a:blip r:embed="rId8"/>
          <a:stretch>
            <a:fillRect/>
          </a:stretch>
        </p:blipFill>
        <p:spPr>
          <a:xfrm>
            <a:off x="4735749" y="5972276"/>
            <a:ext cx="831211" cy="566670"/>
          </a:xfrm>
          <a:prstGeom prst="rect">
            <a:avLst/>
          </a:prstGeom>
        </p:spPr>
      </p:pic>
      <p:pic>
        <p:nvPicPr>
          <p:cNvPr id="19" name="Picture 2" descr="A yellow and white text on an orange background&#10;&#10;Description automatically generated">
            <a:extLst>
              <a:ext uri="{FF2B5EF4-FFF2-40B4-BE49-F238E27FC236}">
                <a16:creationId xmlns:a16="http://schemas.microsoft.com/office/drawing/2014/main" id="{6C1233A4-544C-7B6C-3E55-18A659B60C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6365" y="5972276"/>
            <a:ext cx="831211" cy="58033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1A547226-B915-0716-42FE-6B1FCF04F1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16981" y="5940707"/>
            <a:ext cx="1839835" cy="580339"/>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09E73616-F03C-F874-4F7E-CE45080930DA}"/>
              </a:ext>
            </a:extLst>
          </p:cNvPr>
          <p:cNvGrpSpPr/>
          <p:nvPr/>
        </p:nvGrpSpPr>
        <p:grpSpPr>
          <a:xfrm>
            <a:off x="9731597" y="4337237"/>
            <a:ext cx="1295449" cy="2526445"/>
            <a:chOff x="8265617" y="4993732"/>
            <a:chExt cx="783139" cy="1527314"/>
          </a:xfrm>
        </p:grpSpPr>
        <p:pic>
          <p:nvPicPr>
            <p:cNvPr id="24" name="Apple_iPhone_11_Pro.png" descr="Apple_iPhone_11_Pro.png">
              <a:extLst>
                <a:ext uri="{FF2B5EF4-FFF2-40B4-BE49-F238E27FC236}">
                  <a16:creationId xmlns:a16="http://schemas.microsoft.com/office/drawing/2014/main" id="{9BC69EFE-2305-B5CB-809D-00834549D8C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65617" y="4993732"/>
              <a:ext cx="783139" cy="1527314"/>
            </a:xfrm>
            <a:prstGeom prst="rect">
              <a:avLst/>
            </a:prstGeom>
            <a:ln w="12700">
              <a:miter lim="400000"/>
            </a:ln>
          </p:spPr>
        </p:pic>
        <p:pic>
          <p:nvPicPr>
            <p:cNvPr id="25" name="Picture Placeholder 37">
              <a:extLst>
                <a:ext uri="{FF2B5EF4-FFF2-40B4-BE49-F238E27FC236}">
                  <a16:creationId xmlns:a16="http://schemas.microsoft.com/office/drawing/2014/main" id="{ED70F848-C02B-C0F4-33C4-2185F3A5E950}"/>
                </a:ext>
              </a:extLst>
            </p:cNvPr>
            <p:cNvPicPr>
              <a:picLocks noChangeAspect="1"/>
            </p:cNvPicPr>
            <p:nvPr/>
          </p:nvPicPr>
          <p:blipFill>
            <a:blip r:embed="rId12"/>
            <a:srcRect l="9193" r="9193"/>
            <a:stretch/>
          </p:blipFill>
          <p:spPr>
            <a:xfrm>
              <a:off x="8360040" y="5102096"/>
              <a:ext cx="594292" cy="1285679"/>
            </a:xfrm>
            <a:custGeom>
              <a:avLst/>
              <a:gdLst>
                <a:gd name="connsiteX0" fmla="*/ 184007 w 1812881"/>
                <a:gd name="connsiteY0" fmla="*/ 0 h 3921952"/>
                <a:gd name="connsiteX1" fmla="*/ 404954 w 1812881"/>
                <a:gd name="connsiteY1" fmla="*/ 0 h 3921952"/>
                <a:gd name="connsiteX2" fmla="*/ 404954 w 1812881"/>
                <a:gd name="connsiteY2" fmla="*/ 42614 h 3921952"/>
                <a:gd name="connsiteX3" fmla="*/ 508210 w 1812881"/>
                <a:gd name="connsiteY3" fmla="*/ 146041 h 3921952"/>
                <a:gd name="connsiteX4" fmla="*/ 1304672 w 1812881"/>
                <a:gd name="connsiteY4" fmla="*/ 146041 h 3921952"/>
                <a:gd name="connsiteX5" fmla="*/ 1407928 w 1812881"/>
                <a:gd name="connsiteY5" fmla="*/ 42614 h 3921952"/>
                <a:gd name="connsiteX6" fmla="*/ 1407928 w 1812881"/>
                <a:gd name="connsiteY6" fmla="*/ 0 h 3921952"/>
                <a:gd name="connsiteX7" fmla="*/ 1628874 w 1812881"/>
                <a:gd name="connsiteY7" fmla="*/ 0 h 3921952"/>
                <a:gd name="connsiteX8" fmla="*/ 1812881 w 1812881"/>
                <a:gd name="connsiteY8" fmla="*/ 184313 h 3921952"/>
                <a:gd name="connsiteX9" fmla="*/ 1812881 w 1812881"/>
                <a:gd name="connsiteY9" fmla="*/ 3737640 h 3921952"/>
                <a:gd name="connsiteX10" fmla="*/ 1628874 w 1812881"/>
                <a:gd name="connsiteY10" fmla="*/ 3921952 h 3921952"/>
                <a:gd name="connsiteX11" fmla="*/ 184007 w 1812881"/>
                <a:gd name="connsiteY11" fmla="*/ 3921952 h 3921952"/>
                <a:gd name="connsiteX12" fmla="*/ 0 w 1812881"/>
                <a:gd name="connsiteY12" fmla="*/ 3737640 h 3921952"/>
                <a:gd name="connsiteX13" fmla="*/ 0 w 1812881"/>
                <a:gd name="connsiteY13" fmla="*/ 184313 h 3921952"/>
                <a:gd name="connsiteX14" fmla="*/ 184007 w 1812881"/>
                <a:gd name="connsiteY14" fmla="*/ 0 h 39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2881" h="3921952">
                  <a:moveTo>
                    <a:pt x="184007" y="0"/>
                  </a:moveTo>
                  <a:lnTo>
                    <a:pt x="404954" y="0"/>
                  </a:lnTo>
                  <a:lnTo>
                    <a:pt x="404954" y="42614"/>
                  </a:lnTo>
                  <a:cubicBezTo>
                    <a:pt x="404954" y="99736"/>
                    <a:pt x="451183" y="146041"/>
                    <a:pt x="508210" y="146041"/>
                  </a:cubicBezTo>
                  <a:lnTo>
                    <a:pt x="1304672" y="146041"/>
                  </a:lnTo>
                  <a:cubicBezTo>
                    <a:pt x="1361699" y="146041"/>
                    <a:pt x="1407928" y="99736"/>
                    <a:pt x="1407928" y="42614"/>
                  </a:cubicBezTo>
                  <a:lnTo>
                    <a:pt x="1407928" y="0"/>
                  </a:lnTo>
                  <a:lnTo>
                    <a:pt x="1628874" y="0"/>
                  </a:lnTo>
                  <a:cubicBezTo>
                    <a:pt x="1730498" y="0"/>
                    <a:pt x="1812881" y="82519"/>
                    <a:pt x="1812881" y="184313"/>
                  </a:cubicBezTo>
                  <a:lnTo>
                    <a:pt x="1812881" y="3737640"/>
                  </a:lnTo>
                  <a:cubicBezTo>
                    <a:pt x="1812881" y="3839433"/>
                    <a:pt x="1730498" y="3921952"/>
                    <a:pt x="1628874" y="3921952"/>
                  </a:cubicBezTo>
                  <a:lnTo>
                    <a:pt x="184007" y="3921952"/>
                  </a:lnTo>
                  <a:cubicBezTo>
                    <a:pt x="82383" y="3921952"/>
                    <a:pt x="0" y="3839433"/>
                    <a:pt x="0" y="3737640"/>
                  </a:cubicBezTo>
                  <a:lnTo>
                    <a:pt x="0" y="184313"/>
                  </a:lnTo>
                  <a:cubicBezTo>
                    <a:pt x="0" y="82519"/>
                    <a:pt x="82383" y="0"/>
                    <a:pt x="184007" y="0"/>
                  </a:cubicBezTo>
                  <a:close/>
                </a:path>
              </a:pathLst>
            </a:custGeom>
          </p:spPr>
        </p:pic>
      </p:grpSp>
      <p:sp>
        <p:nvSpPr>
          <p:cNvPr id="12" name="Rectangle 11">
            <a:extLst>
              <a:ext uri="{FF2B5EF4-FFF2-40B4-BE49-F238E27FC236}">
                <a16:creationId xmlns:a16="http://schemas.microsoft.com/office/drawing/2014/main" id="{073E7B86-5244-040B-93AF-41A68FFAC680}"/>
              </a:ext>
            </a:extLst>
          </p:cNvPr>
          <p:cNvSpPr/>
          <p:nvPr/>
        </p:nvSpPr>
        <p:spPr>
          <a:xfrm>
            <a:off x="6602524" y="1841591"/>
            <a:ext cx="2456434" cy="341592"/>
          </a:xfrm>
          <a:prstGeom prst="rect">
            <a:avLst/>
          </a:prstGeom>
          <a:solidFill>
            <a:srgbClr val="00B5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kern="1200" dirty="0">
                <a:solidFill>
                  <a:srgbClr val="FFFFFF"/>
                </a:solidFill>
                <a:latin typeface="Poppins"/>
                <a:cs typeface="Poppins"/>
              </a:rPr>
              <a:t>Earned linking coverage</a:t>
            </a:r>
            <a:endParaRPr lang="en-US" sz="1050" b="1" kern="1200">
              <a:solidFill>
                <a:srgbClr val="FFFFFF"/>
              </a:solidFill>
              <a:latin typeface="Poppins"/>
              <a:cs typeface="Poppins"/>
            </a:endParaRPr>
          </a:p>
        </p:txBody>
      </p:sp>
      <p:sp>
        <p:nvSpPr>
          <p:cNvPr id="14" name="Oval 13">
            <a:extLst>
              <a:ext uri="{FF2B5EF4-FFF2-40B4-BE49-F238E27FC236}">
                <a16:creationId xmlns:a16="http://schemas.microsoft.com/office/drawing/2014/main" id="{7F0F007F-0493-1EAC-D17E-282E676A4A50}"/>
              </a:ext>
            </a:extLst>
          </p:cNvPr>
          <p:cNvSpPr/>
          <p:nvPr/>
        </p:nvSpPr>
        <p:spPr>
          <a:xfrm>
            <a:off x="10694187" y="5705439"/>
            <a:ext cx="1115796" cy="1106503"/>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defRPr/>
            </a:pPr>
            <a:r>
              <a:rPr lang="en-AU" sz="800" b="1" kern="1200" dirty="0">
                <a:solidFill>
                  <a:srgbClr val="FFFFFF"/>
                </a:solidFill>
                <a:latin typeface="Poppins"/>
                <a:cs typeface="Poppins"/>
              </a:rPr>
              <a:t>Supporting social &amp; native amp</a:t>
            </a:r>
          </a:p>
        </p:txBody>
      </p:sp>
      <p:sp>
        <p:nvSpPr>
          <p:cNvPr id="13" name="Text Placeholder 20">
            <a:extLst>
              <a:ext uri="{FF2B5EF4-FFF2-40B4-BE49-F238E27FC236}">
                <a16:creationId xmlns:a16="http://schemas.microsoft.com/office/drawing/2014/main" id="{7FA7E816-0F43-2144-E550-64D2063E8AC4}"/>
              </a:ext>
            </a:extLst>
          </p:cNvPr>
          <p:cNvSpPr txBox="1">
            <a:spLocks/>
          </p:cNvSpPr>
          <p:nvPr/>
        </p:nvSpPr>
        <p:spPr>
          <a:xfrm>
            <a:off x="463798" y="390296"/>
            <a:ext cx="4382878" cy="1752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dirty="0">
                <a:solidFill>
                  <a:schemeClr val="bg1"/>
                </a:solidFill>
                <a:latin typeface="Poppins ExtraBold" panose="00000900000000000000" pitchFamily="2" charset="0"/>
                <a:cs typeface="Poppins ExtraBold" panose="00000900000000000000" pitchFamily="2" charset="0"/>
              </a:rPr>
              <a:t>CASE STUDY  |  AUSTRALIA  |  AUTOMOTIVE </a:t>
            </a:r>
          </a:p>
        </p:txBody>
      </p:sp>
    </p:spTree>
    <p:extLst>
      <p:ext uri="{BB962C8B-B14F-4D97-AF65-F5344CB8AC3E}">
        <p14:creationId xmlns:p14="http://schemas.microsoft.com/office/powerpoint/2010/main" val="3193846239"/>
      </p:ext>
    </p:extLst>
  </p:cSld>
  <p:clrMapOvr>
    <a:masterClrMapping/>
  </p:clrMapOvr>
</p:sld>
</file>

<file path=ppt/theme/theme1.xml><?xml version="1.0" encoding="utf-8"?>
<a:theme xmlns:a="http://schemas.openxmlformats.org/drawingml/2006/main" name="GroupM Template 2023">
  <a:themeElements>
    <a:clrScheme name="Custom 1">
      <a:dk1>
        <a:srgbClr val="FFFFFF"/>
      </a:dk1>
      <a:lt1>
        <a:srgbClr val="0A2756"/>
      </a:lt1>
      <a:dk2>
        <a:srgbClr val="0A2756"/>
      </a:dk2>
      <a:lt2>
        <a:srgbClr val="FFFFFF"/>
      </a:lt2>
      <a:accent1>
        <a:srgbClr val="0080FF"/>
      </a:accent1>
      <a:accent2>
        <a:srgbClr val="00B5B1"/>
      </a:accent2>
      <a:accent3>
        <a:srgbClr val="FFA800"/>
      </a:accent3>
      <a:accent4>
        <a:srgbClr val="EF5B2B"/>
      </a:accent4>
      <a:accent5>
        <a:srgbClr val="00FFB3"/>
      </a:accent5>
      <a:accent6>
        <a:srgbClr val="F2F2F2"/>
      </a:accent6>
      <a:hlink>
        <a:srgbClr val="0080FF"/>
      </a:hlink>
      <a:folHlink>
        <a:srgbClr val="00B5B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f592fb-c7cb-4b57-9418-4cf30cf5f767">
      <Terms xmlns="http://schemas.microsoft.com/office/infopath/2007/PartnerControls"/>
    </lcf76f155ced4ddcb4097134ff3c332f>
    <NumberofAssets xmlns="43f592fb-c7cb-4b57-9418-4cf30cf5f767" xsi:nil="true"/>
    <ArchiverLinkFileType xmlns="43f592fb-c7cb-4b57-9418-4cf30cf5f767" xsi:nil="true"/>
    <TaxCatchAll xmlns="aa40ca87-9bd4-4a82-bf00-7b82adc671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E2121A2586B448BD98FFA5864FDDAA" ma:contentTypeVersion="50" ma:contentTypeDescription="Create a new document." ma:contentTypeScope="" ma:versionID="7de76856e60fc999e5afab74e71ccbe7">
  <xsd:schema xmlns:xsd="http://www.w3.org/2001/XMLSchema" xmlns:xs="http://www.w3.org/2001/XMLSchema" xmlns:p="http://schemas.microsoft.com/office/2006/metadata/properties" xmlns:ns2="43f592fb-c7cb-4b57-9418-4cf30cf5f767" xmlns:ns3="aa40ca87-9bd4-4a82-bf00-7b82adc671c9" targetNamespace="http://schemas.microsoft.com/office/2006/metadata/properties" ma:root="true" ma:fieldsID="4cd6d65a5a2016a92d3cc1503870f267" ns2:_="" ns3:_="">
    <xsd:import namespace="43f592fb-c7cb-4b57-9418-4cf30cf5f767"/>
    <xsd:import namespace="aa40ca87-9bd4-4a82-bf00-7b82adc671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NumberofAsse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ArchiverLinkFil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92fb-c7cb-4b57-9418-4cf30cf5f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hidden="true" ma:internalName="MediaLengthInSeconds" ma:readOnly="true">
      <xsd:simpleType>
        <xsd:restriction base="dms:Unknown"/>
      </xsd:simpleType>
    </xsd:element>
    <xsd:element name="MediaServiceAutoTags" ma:index="16" nillable="true" ma:displayName="Tags" ma:hidden="true"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NumberofAssets" ma:index="20" nillable="true" ma:displayName="Number of Assets" ma:format="Dropdown" ma:hidden="true" ma:internalName="NumberofAssets" ma:readOnly="false" ma:percentage="FALSE">
      <xsd:simpleType>
        <xsd:restriction base="dms:Number"/>
      </xsd:simpleType>
    </xsd:element>
    <xsd:element name="MediaServiceLocation" ma:index="21" nillable="true" ma:displayName="Location" ma:hidden="true"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ArchiverLinkFileType" ma:index="27" nillable="true" ma:displayName="ArchiverLinkFileType" ma:hidden="true" ma:internalName="ArchiverLinkFileType"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0ca87-9bd4-4a82-bf00-7b82adc671c9" elementFormDefault="qualified">
    <xsd:import namespace="http://schemas.microsoft.com/office/2006/documentManagement/types"/>
    <xsd:import namespace="http://schemas.microsoft.com/office/infopath/2007/PartnerControls"/>
    <xsd:element name="SharedWithUsers" ma:index="12"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7b904501-8ae1-4c9d-872d-a77d83ca0b49}" ma:internalName="TaxCatchAll" ma:readOnly="false" ma:showField="CatchAllData" ma:web="aa40ca87-9bd4-4a82-bf00-7b82adc671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3674CA-9AB5-47C7-8BAD-B310CBCBC577}">
  <ds:schemaRefs>
    <ds:schemaRef ds:uri="http://www.w3.org/XML/1998/namespace"/>
    <ds:schemaRef ds:uri="http://purl.org/dc/terms/"/>
    <ds:schemaRef ds:uri="http://purl.org/dc/elements/1.1/"/>
    <ds:schemaRef ds:uri="http://schemas.microsoft.com/office/2006/documentManagement/types"/>
    <ds:schemaRef ds:uri="43f592fb-c7cb-4b57-9418-4cf30cf5f767"/>
    <ds:schemaRef ds:uri="http://schemas.microsoft.com/office/infopath/2007/PartnerControls"/>
    <ds:schemaRef ds:uri="http://schemas.microsoft.com/office/2006/metadata/properties"/>
    <ds:schemaRef ds:uri="http://schemas.openxmlformats.org/package/2006/metadata/core-properties"/>
    <ds:schemaRef ds:uri="aa40ca87-9bd4-4a82-bf00-7b82adc671c9"/>
    <ds:schemaRef ds:uri="http://purl.org/dc/dcmitype/"/>
  </ds:schemaRefs>
</ds:datastoreItem>
</file>

<file path=customXml/itemProps2.xml><?xml version="1.0" encoding="utf-8"?>
<ds:datastoreItem xmlns:ds="http://schemas.openxmlformats.org/officeDocument/2006/customXml" ds:itemID="{0B09FB2D-8638-4B2B-8DAC-61BB0C3E3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92fb-c7cb-4b57-9418-4cf30cf5f767"/>
    <ds:schemaRef ds:uri="aa40ca87-9bd4-4a82-bf00-7b82adc671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BD0D80-119E-4C24-83E0-0D10F5ED83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1492</TotalTime>
  <Words>272</Words>
  <Application>Microsoft Office PowerPoint</Application>
  <PresentationFormat>Widescreen</PresentationFormat>
  <Paragraphs>16</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Georgia Pro Light</vt:lpstr>
      <vt:lpstr>Arial</vt:lpstr>
      <vt:lpstr>Poppins Light</vt:lpstr>
      <vt:lpstr>Calibri</vt:lpstr>
      <vt:lpstr>Poppins</vt:lpstr>
      <vt:lpstr>Poppins ExtraBold</vt:lpstr>
      <vt:lpstr>GroupM Template 2023</vt:lpstr>
      <vt:lpstr>Data-driven linkable content for  engagement and leads</vt:lpstr>
      <vt:lpstr>Assets and Awards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GroupM template</dc:title>
  <dc:creator>Microsoft Office User</dc:creator>
  <cp:lastModifiedBy>Cymone Thomas</cp:lastModifiedBy>
  <cp:revision>50</cp:revision>
  <dcterms:created xsi:type="dcterms:W3CDTF">2023-08-23T07:58:35Z</dcterms:created>
  <dcterms:modified xsi:type="dcterms:W3CDTF">2024-10-24T10:21:54Z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0x01010004E2121A2586B448BD98FFA5864FDDAA</vt:lpwstr>
  </property>
  <property fmtid="{D5CDD505-2E9C-101B-9397-08002B2CF9AE}" pid="3" name="MediaServiceImageTags">
    <vt:lpwstr/>
  </property>
</Properties>
</file>