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handoutMasterIdLst>
    <p:handoutMasterId r:id="rId7"/>
  </p:handoutMasterIdLst>
  <p:sldIdLst>
    <p:sldId id="451" r:id="rId5"/>
  </p:sldIdLst>
  <p:sldSz cx="12192000" cy="6858000"/>
  <p:notesSz cx="6858000" cy="9144000"/>
  <p:embeddedFontLst>
    <p:embeddedFont>
      <p:font typeface="Poppins" panose="00000500000000000000" pitchFamily="2" charset="0"/>
      <p:regular r:id="rId8"/>
      <p:bold r:id="rId9"/>
      <p:italic r:id="rId10"/>
      <p:boldItalic r:id="rId11"/>
    </p:embeddedFont>
    <p:embeddedFont>
      <p:font typeface="Poppins ExtraBold" panose="00000900000000000000" pitchFamily="2" charset="0"/>
      <p:bold r:id="rId12"/>
    </p:embeddedFont>
    <p:embeddedFont>
      <p:font typeface="Poppins Light" panose="000004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464">
          <p15:clr>
            <a:srgbClr val="A4A3A4"/>
          </p15:clr>
        </p15:guide>
        <p15:guide id="2" orient="horz" pos="2205" userDrawn="1">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1" roundtripDataSignature="AMtx7mi2bFvAdVWb1zkOVxN8zTt97+94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72967-FDC6-1568-6302-FE015B4EEF4A}" name="Cristina Rivas" initials="CR" userId="60b91d61741adb5c" providerId="Windows Live"/>
  <p188:author id="{D3657EB9-7FEF-C75C-133D-C81674FE09ED}" name="Amori Gerber" initials="AG" userId="35431ff870191d8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96A91-D9CA-47A5-8A9D-B93781A0E42A}" v="4" dt="2024-10-21T12:37:58.738"/>
  </p1510:revLst>
</p1510:revInfo>
</file>

<file path=ppt/tableStyles.xml><?xml version="1.0" encoding="utf-8"?>
<a:tblStyleLst xmlns:a="http://schemas.openxmlformats.org/drawingml/2006/main" def="{B250F9F2-775D-4A94-B144-B85B0156E591}">
  <a:tblStyle styleId="{B250F9F2-775D-4A94-B144-B85B0156E5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708" y="90"/>
      </p:cViewPr>
      <p:guideLst>
        <p:guide pos="7464"/>
        <p:guide orient="horz" pos="220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71" Type="http://customschemas.google.com/relationships/presentationmetadata" Target="metadata"/><Relationship Id="rId176" Type="http://schemas.microsoft.com/office/2016/11/relationships/changesInfo" Target="changesInfos/changesInfo1.xml"/><Relationship Id="rId3" Type="http://schemas.openxmlformats.org/officeDocument/2006/relationships/customXml" Target="../customXml/item3.xml"/><Relationship Id="rId175"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9.fntdata"/><Relationship Id="rId17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178"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8.fntdata"/><Relationship Id="rId173" Type="http://schemas.openxmlformats.org/officeDocument/2006/relationships/viewProps" Target="viewProps.xml"/><Relationship Id="rId10" Type="http://schemas.openxmlformats.org/officeDocument/2006/relationships/font" Target="fonts/font3.fntdata"/><Relationship Id="rId177"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17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Mackee" userId="S::leanne.mackee@groupm.com::219cb77b-16e8-4b87-bd47-f46d0204cb90" providerId="AD" clId="Web-{9469A1FD-B0AC-8AAC-D26C-27F522539689}"/>
    <pc:docChg chg="modSld">
      <pc:chgData name="Leanne Mackee" userId="S::leanne.mackee@groupm.com::219cb77b-16e8-4b87-bd47-f46d0204cb90" providerId="AD" clId="Web-{9469A1FD-B0AC-8AAC-D26C-27F522539689}" dt="2024-10-18T10:32:27.373" v="30" actId="1076"/>
      <pc:docMkLst>
        <pc:docMk/>
      </pc:docMkLst>
      <pc:sldChg chg="addSp delSp modSp">
        <pc:chgData name="Leanne Mackee" userId="S::leanne.mackee@groupm.com::219cb77b-16e8-4b87-bd47-f46d0204cb90" providerId="AD" clId="Web-{9469A1FD-B0AC-8AAC-D26C-27F522539689}" dt="2024-10-18T10:32:27.373" v="30" actId="1076"/>
        <pc:sldMkLst>
          <pc:docMk/>
          <pc:sldMk cId="3702618444" sldId="451"/>
        </pc:sldMkLst>
        <pc:spChg chg="mod">
          <ac:chgData name="Leanne Mackee" userId="S::leanne.mackee@groupm.com::219cb77b-16e8-4b87-bd47-f46d0204cb90" providerId="AD" clId="Web-{9469A1FD-B0AC-8AAC-D26C-27F522539689}" dt="2024-10-18T10:32:27.185" v="19" actId="1076"/>
          <ac:spMkLst>
            <pc:docMk/>
            <pc:sldMk cId="3702618444" sldId="451"/>
            <ac:spMk id="18" creationId="{EDF4513F-3873-6892-F80A-3D30882584EB}"/>
          </ac:spMkLst>
        </pc:spChg>
        <pc:spChg chg="mod">
          <ac:chgData name="Leanne Mackee" userId="S::leanne.mackee@groupm.com::219cb77b-16e8-4b87-bd47-f46d0204cb90" providerId="AD" clId="Web-{9469A1FD-B0AC-8AAC-D26C-27F522539689}" dt="2024-10-18T10:32:27.248" v="23" actId="1076"/>
          <ac:spMkLst>
            <pc:docMk/>
            <pc:sldMk cId="3702618444" sldId="451"/>
            <ac:spMk id="19" creationId="{8A02D98F-449E-9446-FF39-9712322739D1}"/>
          </ac:spMkLst>
        </pc:spChg>
        <pc:spChg chg="mod">
          <ac:chgData name="Leanne Mackee" userId="S::leanne.mackee@groupm.com::219cb77b-16e8-4b87-bd47-f46d0204cb90" providerId="AD" clId="Web-{9469A1FD-B0AC-8AAC-D26C-27F522539689}" dt="2024-10-18T10:32:27.263" v="24" actId="1076"/>
          <ac:spMkLst>
            <pc:docMk/>
            <pc:sldMk cId="3702618444" sldId="451"/>
            <ac:spMk id="21" creationId="{510F05D3-76C0-7907-0482-50B6756412CE}"/>
          </ac:spMkLst>
        </pc:spChg>
        <pc:spChg chg="mod">
          <ac:chgData name="Leanne Mackee" userId="S::leanne.mackee@groupm.com::219cb77b-16e8-4b87-bd47-f46d0204cb90" providerId="AD" clId="Web-{9469A1FD-B0AC-8AAC-D26C-27F522539689}" dt="2024-10-18T10:32:27.279" v="25" actId="1076"/>
          <ac:spMkLst>
            <pc:docMk/>
            <pc:sldMk cId="3702618444" sldId="451"/>
            <ac:spMk id="23" creationId="{2374C682-58F0-5920-751E-3407F39FA210}"/>
          </ac:spMkLst>
        </pc:spChg>
        <pc:spChg chg="mod">
          <ac:chgData name="Leanne Mackee" userId="S::leanne.mackee@groupm.com::219cb77b-16e8-4b87-bd47-f46d0204cb90" providerId="AD" clId="Web-{9469A1FD-B0AC-8AAC-D26C-27F522539689}" dt="2024-10-18T10:32:27.295" v="26" actId="1076"/>
          <ac:spMkLst>
            <pc:docMk/>
            <pc:sldMk cId="3702618444" sldId="451"/>
            <ac:spMk id="24" creationId="{070F06BB-FC9B-6562-E052-4041FD8BA577}"/>
          </ac:spMkLst>
        </pc:spChg>
        <pc:spChg chg="mod">
          <ac:chgData name="Leanne Mackee" userId="S::leanne.mackee@groupm.com::219cb77b-16e8-4b87-bd47-f46d0204cb90" providerId="AD" clId="Web-{9469A1FD-B0AC-8AAC-D26C-27F522539689}" dt="2024-10-18T10:32:27.310" v="27" actId="1076"/>
          <ac:spMkLst>
            <pc:docMk/>
            <pc:sldMk cId="3702618444" sldId="451"/>
            <ac:spMk id="25" creationId="{9F66B537-494F-0B91-11DE-745E6B8F5D4E}"/>
          </ac:spMkLst>
        </pc:spChg>
        <pc:spChg chg="mod">
          <ac:chgData name="Leanne Mackee" userId="S::leanne.mackee@groupm.com::219cb77b-16e8-4b87-bd47-f46d0204cb90" providerId="AD" clId="Web-{9469A1FD-B0AC-8AAC-D26C-27F522539689}" dt="2024-10-18T10:32:27.123" v="16" actId="1076"/>
          <ac:spMkLst>
            <pc:docMk/>
            <pc:sldMk cId="3702618444" sldId="451"/>
            <ac:spMk id="34" creationId="{AAE2C4BA-7053-340E-F954-5FE3BA3E6751}"/>
          </ac:spMkLst>
        </pc:spChg>
        <pc:spChg chg="mod">
          <ac:chgData name="Leanne Mackee" userId="S::leanne.mackee@groupm.com::219cb77b-16e8-4b87-bd47-f46d0204cb90" providerId="AD" clId="Web-{9469A1FD-B0AC-8AAC-D26C-27F522539689}" dt="2024-10-18T10:32:27.138" v="17" actId="1076"/>
          <ac:spMkLst>
            <pc:docMk/>
            <pc:sldMk cId="3702618444" sldId="451"/>
            <ac:spMk id="68" creationId="{1D25BB67-D6FE-4674-BF55-48357537AB3D}"/>
          </ac:spMkLst>
        </pc:spChg>
        <pc:spChg chg="mod">
          <ac:chgData name="Leanne Mackee" userId="S::leanne.mackee@groupm.com::219cb77b-16e8-4b87-bd47-f46d0204cb90" providerId="AD" clId="Web-{9469A1FD-B0AC-8AAC-D26C-27F522539689}" dt="2024-10-18T10:32:27.170" v="18" actId="1076"/>
          <ac:spMkLst>
            <pc:docMk/>
            <pc:sldMk cId="3702618444" sldId="451"/>
            <ac:spMk id="69" creationId="{738A1D60-61AC-AEC8-2BFB-973B70A3BDC7}"/>
          </ac:spMkLst>
        </pc:spChg>
        <pc:spChg chg="mod">
          <ac:chgData name="Leanne Mackee" userId="S::leanne.mackee@groupm.com::219cb77b-16e8-4b87-bd47-f46d0204cb90" providerId="AD" clId="Web-{9469A1FD-B0AC-8AAC-D26C-27F522539689}" dt="2024-10-18T10:32:27.092" v="15" actId="1076"/>
          <ac:spMkLst>
            <pc:docMk/>
            <pc:sldMk cId="3702618444" sldId="451"/>
            <ac:spMk id="75" creationId="{A9A34477-4C06-BC7C-10F2-16B5E53B2720}"/>
          </ac:spMkLst>
        </pc:spChg>
        <pc:spChg chg="mod">
          <ac:chgData name="Leanne Mackee" userId="S::leanne.mackee@groupm.com::219cb77b-16e8-4b87-bd47-f46d0204cb90" providerId="AD" clId="Web-{9469A1FD-B0AC-8AAC-D26C-27F522539689}" dt="2024-10-18T10:32:27.201" v="20" actId="1076"/>
          <ac:spMkLst>
            <pc:docMk/>
            <pc:sldMk cId="3702618444" sldId="451"/>
            <ac:spMk id="78" creationId="{79318806-32BE-589E-B461-18C4BA9298FB}"/>
          </ac:spMkLst>
        </pc:spChg>
        <pc:spChg chg="mod">
          <ac:chgData name="Leanne Mackee" userId="S::leanne.mackee@groupm.com::219cb77b-16e8-4b87-bd47-f46d0204cb90" providerId="AD" clId="Web-{9469A1FD-B0AC-8AAC-D26C-27F522539689}" dt="2024-10-18T10:32:27.217" v="21" actId="1076"/>
          <ac:spMkLst>
            <pc:docMk/>
            <pc:sldMk cId="3702618444" sldId="451"/>
            <ac:spMk id="79" creationId="{E2C123F5-80D0-FBC2-91DA-8E221568D0BD}"/>
          </ac:spMkLst>
        </pc:spChg>
        <pc:spChg chg="mod">
          <ac:chgData name="Leanne Mackee" userId="S::leanne.mackee@groupm.com::219cb77b-16e8-4b87-bd47-f46d0204cb90" providerId="AD" clId="Web-{9469A1FD-B0AC-8AAC-D26C-27F522539689}" dt="2024-10-18T10:32:27.232" v="22" actId="1076"/>
          <ac:spMkLst>
            <pc:docMk/>
            <pc:sldMk cId="3702618444" sldId="451"/>
            <ac:spMk id="80" creationId="{421F7AA4-EF23-C62B-E7FC-117BEAC399FA}"/>
          </ac:spMkLst>
        </pc:spChg>
        <pc:grpChg chg="mod">
          <ac:chgData name="Leanne Mackee" userId="S::leanne.mackee@groupm.com::219cb77b-16e8-4b87-bd47-f46d0204cb90" providerId="AD" clId="Web-{9469A1FD-B0AC-8AAC-D26C-27F522539689}" dt="2024-10-18T10:31:55.747" v="13" actId="1076"/>
          <ac:grpSpMkLst>
            <pc:docMk/>
            <pc:sldMk cId="3702618444" sldId="451"/>
            <ac:grpSpMk id="33" creationId="{9F3B4BD2-9DEA-88BC-F7F4-011E3C680E18}"/>
          </ac:grpSpMkLst>
        </pc:grpChg>
        <pc:picChg chg="add mod">
          <ac:chgData name="Leanne Mackee" userId="S::leanne.mackee@groupm.com::219cb77b-16e8-4b87-bd47-f46d0204cb90" providerId="AD" clId="Web-{9469A1FD-B0AC-8AAC-D26C-27F522539689}" dt="2024-10-18T10:30:36.307" v="2" actId="1076"/>
          <ac:picMkLst>
            <pc:docMk/>
            <pc:sldMk cId="3702618444" sldId="451"/>
            <ac:picMk id="3" creationId="{7AACC3DB-CF7E-2AC8-255E-FA07CF13088E}"/>
          </ac:picMkLst>
        </pc:picChg>
        <pc:picChg chg="add mod">
          <ac:chgData name="Leanne Mackee" userId="S::leanne.mackee@groupm.com::219cb77b-16e8-4b87-bd47-f46d0204cb90" providerId="AD" clId="Web-{9469A1FD-B0AC-8AAC-D26C-27F522539689}" dt="2024-10-18T10:31:45.996" v="12" actId="1076"/>
          <ac:picMkLst>
            <pc:docMk/>
            <pc:sldMk cId="3702618444" sldId="451"/>
            <ac:picMk id="4" creationId="{76059F4C-EFBA-C984-0AEB-D6D5BDEED094}"/>
          </ac:picMkLst>
        </pc:picChg>
        <pc:picChg chg="del">
          <ac:chgData name="Leanne Mackee" userId="S::leanne.mackee@groupm.com::219cb77b-16e8-4b87-bd47-f46d0204cb90" providerId="AD" clId="Web-{9469A1FD-B0AC-8AAC-D26C-27F522539689}" dt="2024-10-18T10:30:23.728" v="0"/>
          <ac:picMkLst>
            <pc:docMk/>
            <pc:sldMk cId="3702618444" sldId="451"/>
            <ac:picMk id="10" creationId="{238ED18A-E3BF-9CDB-2E42-A73E2ED4E29F}"/>
          </ac:picMkLst>
        </pc:picChg>
        <pc:picChg chg="mod">
          <ac:chgData name="Leanne Mackee" userId="S::leanne.mackee@groupm.com::219cb77b-16e8-4b87-bd47-f46d0204cb90" providerId="AD" clId="Web-{9469A1FD-B0AC-8AAC-D26C-27F522539689}" dt="2024-10-18T10:32:27.373" v="30" actId="1076"/>
          <ac:picMkLst>
            <pc:docMk/>
            <pc:sldMk cId="3702618444" sldId="451"/>
            <ac:picMk id="12" creationId="{34BD6AEA-1EB2-3F18-40CF-E6A21B379ADF}"/>
          </ac:picMkLst>
        </pc:picChg>
        <pc:picChg chg="mod">
          <ac:chgData name="Leanne Mackee" userId="S::leanne.mackee@groupm.com::219cb77b-16e8-4b87-bd47-f46d0204cb90" providerId="AD" clId="Web-{9469A1FD-B0AC-8AAC-D26C-27F522539689}" dt="2024-10-18T10:32:27.076" v="14" actId="1076"/>
          <ac:picMkLst>
            <pc:docMk/>
            <pc:sldMk cId="3702618444" sldId="451"/>
            <ac:picMk id="13" creationId="{29E4A48B-EF7E-3F31-39D8-F05089D127D3}"/>
          </ac:picMkLst>
        </pc:picChg>
        <pc:picChg chg="del">
          <ac:chgData name="Leanne Mackee" userId="S::leanne.mackee@groupm.com::219cb77b-16e8-4b87-bd47-f46d0204cb90" providerId="AD" clId="Web-{9469A1FD-B0AC-8AAC-D26C-27F522539689}" dt="2024-10-18T10:30:53.510" v="3"/>
          <ac:picMkLst>
            <pc:docMk/>
            <pc:sldMk cId="3702618444" sldId="451"/>
            <ac:picMk id="38" creationId="{3AA1794E-EDFE-0FD7-B9F8-022019B7CC49}"/>
          </ac:picMkLst>
        </pc:picChg>
        <pc:cxnChg chg="mod">
          <ac:chgData name="Leanne Mackee" userId="S::leanne.mackee@groupm.com::219cb77b-16e8-4b87-bd47-f46d0204cb90" providerId="AD" clId="Web-{9469A1FD-B0AC-8AAC-D26C-27F522539689}" dt="2024-10-18T10:32:27.326" v="28" actId="1076"/>
          <ac:cxnSpMkLst>
            <pc:docMk/>
            <pc:sldMk cId="3702618444" sldId="451"/>
            <ac:cxnSpMk id="2" creationId="{FF0B5159-5408-DBBE-1E6D-52966F117B35}"/>
          </ac:cxnSpMkLst>
        </pc:cxnChg>
        <pc:cxnChg chg="mod">
          <ac:chgData name="Leanne Mackee" userId="S::leanne.mackee@groupm.com::219cb77b-16e8-4b87-bd47-f46d0204cb90" providerId="AD" clId="Web-{9469A1FD-B0AC-8AAC-D26C-27F522539689}" dt="2024-10-18T10:32:27.342" v="29" actId="1076"/>
          <ac:cxnSpMkLst>
            <pc:docMk/>
            <pc:sldMk cId="3702618444" sldId="451"/>
            <ac:cxnSpMk id="5" creationId="{D687EA7D-81FC-B036-093B-EE5EA1079515}"/>
          </ac:cxnSpMkLst>
        </pc:cxnChg>
      </pc:sldChg>
    </pc:docChg>
  </pc:docChgLst>
  <pc:docChgLst>
    <pc:chgData name="Cymone Thomas" userId="a2723990-4b30-4330-b5c1-3b06627e8283" providerId="ADAL" clId="{7C4BDF05-AD64-4554-802F-DF906A2D8542}"/>
    <pc:docChg chg="undo custSel modSld">
      <pc:chgData name="Cymone Thomas" userId="a2723990-4b30-4330-b5c1-3b06627e8283" providerId="ADAL" clId="{7C4BDF05-AD64-4554-802F-DF906A2D8542}" dt="2024-09-05T14:56:30.422" v="1" actId="14100"/>
      <pc:docMkLst>
        <pc:docMk/>
      </pc:docMkLst>
      <pc:sldChg chg="modSp mod">
        <pc:chgData name="Cymone Thomas" userId="a2723990-4b30-4330-b5c1-3b06627e8283" providerId="ADAL" clId="{7C4BDF05-AD64-4554-802F-DF906A2D8542}" dt="2024-09-05T14:56:30.422" v="1" actId="14100"/>
        <pc:sldMkLst>
          <pc:docMk/>
          <pc:sldMk cId="3702618444" sldId="451"/>
        </pc:sldMkLst>
        <pc:picChg chg="mod">
          <ac:chgData name="Cymone Thomas" userId="a2723990-4b30-4330-b5c1-3b06627e8283" providerId="ADAL" clId="{7C4BDF05-AD64-4554-802F-DF906A2D8542}" dt="2024-09-05T14:56:30.422" v="1" actId="14100"/>
          <ac:picMkLst>
            <pc:docMk/>
            <pc:sldMk cId="3702618444" sldId="451"/>
            <ac:picMk id="12" creationId="{34BD6AEA-1EB2-3F18-40CF-E6A21B379ADF}"/>
          </ac:picMkLst>
        </pc:picChg>
      </pc:sldChg>
    </pc:docChg>
  </pc:docChgLst>
  <pc:docChgLst>
    <pc:chgData name="Cymone Thomas" userId="a2723990-4b30-4330-b5c1-3b06627e8283" providerId="ADAL" clId="{AEB96A91-D9CA-47A5-8A9D-B93781A0E42A}"/>
    <pc:docChg chg="custSel modSld">
      <pc:chgData name="Cymone Thomas" userId="a2723990-4b30-4330-b5c1-3b06627e8283" providerId="ADAL" clId="{AEB96A91-D9CA-47A5-8A9D-B93781A0E42A}" dt="2024-10-21T12:39:17.928" v="96" actId="1076"/>
      <pc:docMkLst>
        <pc:docMk/>
      </pc:docMkLst>
      <pc:sldChg chg="addSp delSp modSp mod">
        <pc:chgData name="Cymone Thomas" userId="a2723990-4b30-4330-b5c1-3b06627e8283" providerId="ADAL" clId="{AEB96A91-D9CA-47A5-8A9D-B93781A0E42A}" dt="2024-10-21T12:39:17.928" v="96" actId="1076"/>
        <pc:sldMkLst>
          <pc:docMk/>
          <pc:sldMk cId="3702618444" sldId="451"/>
        </pc:sldMkLst>
        <pc:spChg chg="add del mod">
          <ac:chgData name="Cymone Thomas" userId="a2723990-4b30-4330-b5c1-3b06627e8283" providerId="ADAL" clId="{AEB96A91-D9CA-47A5-8A9D-B93781A0E42A}" dt="2024-10-21T12:37:35.551" v="13"/>
          <ac:spMkLst>
            <pc:docMk/>
            <pc:sldMk cId="3702618444" sldId="451"/>
            <ac:spMk id="7" creationId="{EF80B5AC-5759-DB51-7E57-665B12AE48A5}"/>
          </ac:spMkLst>
        </pc:spChg>
        <pc:spChg chg="add mod">
          <ac:chgData name="Cymone Thomas" userId="a2723990-4b30-4330-b5c1-3b06627e8283" providerId="ADAL" clId="{AEB96A91-D9CA-47A5-8A9D-B93781A0E42A}" dt="2024-10-21T12:38:48.072" v="90" actId="1076"/>
          <ac:spMkLst>
            <pc:docMk/>
            <pc:sldMk cId="3702618444" sldId="451"/>
            <ac:spMk id="10" creationId="{972AFAD8-FF80-ACF8-BA4B-9C9492FF6096}"/>
          </ac:spMkLst>
        </pc:spChg>
        <pc:spChg chg="mod">
          <ac:chgData name="Cymone Thomas" userId="a2723990-4b30-4330-b5c1-3b06627e8283" providerId="ADAL" clId="{AEB96A91-D9CA-47A5-8A9D-B93781A0E42A}" dt="2024-10-21T12:39:08.253" v="94" actId="1076"/>
          <ac:spMkLst>
            <pc:docMk/>
            <pc:sldMk cId="3702618444" sldId="451"/>
            <ac:spMk id="34" creationId="{AAE2C4BA-7053-340E-F954-5FE3BA3E6751}"/>
          </ac:spMkLst>
        </pc:spChg>
        <pc:spChg chg="mod">
          <ac:chgData name="Cymone Thomas" userId="a2723990-4b30-4330-b5c1-3b06627e8283" providerId="ADAL" clId="{AEB96A91-D9CA-47A5-8A9D-B93781A0E42A}" dt="2024-10-21T12:39:17.928" v="96" actId="1076"/>
          <ac:spMkLst>
            <pc:docMk/>
            <pc:sldMk cId="3702618444" sldId="451"/>
            <ac:spMk id="35" creationId="{1D2FD095-B69F-8C51-6EEC-15187CA36307}"/>
          </ac:spMkLst>
        </pc:spChg>
        <pc:picChg chg="del mod modCrop">
          <ac:chgData name="Cymone Thomas" userId="a2723990-4b30-4330-b5c1-3b06627e8283" providerId="ADAL" clId="{AEB96A91-D9CA-47A5-8A9D-B93781A0E42A}" dt="2024-10-21T12:37:35.551" v="11" actId="478"/>
          <ac:picMkLst>
            <pc:docMk/>
            <pc:sldMk cId="3702618444" sldId="451"/>
            <ac:picMk id="3" creationId="{7AACC3DB-CF7E-2AC8-255E-FA07CF13088E}"/>
          </ac:picMkLst>
        </pc:picChg>
        <pc:picChg chg="add del mod">
          <ac:chgData name="Cymone Thomas" userId="a2723990-4b30-4330-b5c1-3b06627e8283" providerId="ADAL" clId="{AEB96A91-D9CA-47A5-8A9D-B93781A0E42A}" dt="2024-10-21T12:38:34.589" v="85" actId="478"/>
          <ac:picMkLst>
            <pc:docMk/>
            <pc:sldMk cId="3702618444" sldId="451"/>
            <ac:picMk id="6" creationId="{74D2E1F9-5F59-68F3-2291-A64806A499D4}"/>
          </ac:picMkLst>
        </pc:picChg>
        <pc:picChg chg="add mod">
          <ac:chgData name="Cymone Thomas" userId="a2723990-4b30-4330-b5c1-3b06627e8283" providerId="ADAL" clId="{AEB96A91-D9CA-47A5-8A9D-B93781A0E42A}" dt="2024-10-21T12:38:51.359" v="91" actId="1076"/>
          <ac:picMkLst>
            <pc:docMk/>
            <pc:sldMk cId="3702618444" sldId="451"/>
            <ac:picMk id="9" creationId="{400E5B04-06CE-9398-C809-E2D5E3AB14D1}"/>
          </ac:picMkLst>
        </pc:picChg>
        <pc:picChg chg="mod">
          <ac:chgData name="Cymone Thomas" userId="a2723990-4b30-4330-b5c1-3b06627e8283" providerId="ADAL" clId="{AEB96A91-D9CA-47A5-8A9D-B93781A0E42A}" dt="2024-10-21T12:38:57.625" v="92" actId="1076"/>
          <ac:picMkLst>
            <pc:docMk/>
            <pc:sldMk cId="3702618444" sldId="451"/>
            <ac:picMk id="12" creationId="{34BD6AEA-1EB2-3F18-40CF-E6A21B379ADF}"/>
          </ac:picMkLst>
        </pc:picChg>
        <pc:picChg chg="mod">
          <ac:chgData name="Cymone Thomas" userId="a2723990-4b30-4330-b5c1-3b06627e8283" providerId="ADAL" clId="{AEB96A91-D9CA-47A5-8A9D-B93781A0E42A}" dt="2024-10-21T12:38:59.808" v="93" actId="1076"/>
          <ac:picMkLst>
            <pc:docMk/>
            <pc:sldMk cId="3702618444" sldId="451"/>
            <ac:picMk id="13" creationId="{29E4A48B-EF7E-3F31-39D8-F05089D127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73E9F-7DD3-C1C3-DB98-1F0101838C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5E4942-4BB8-4852-A5C2-682D33F66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B7F50D-D8B3-4578-91F8-DFA2DA83CCAE}" type="datetimeFigureOut">
              <a:rPr lang="en-US" smtClean="0"/>
              <a:t>10/21/2024</a:t>
            </a:fld>
            <a:endParaRPr lang="en-US"/>
          </a:p>
        </p:txBody>
      </p:sp>
      <p:sp>
        <p:nvSpPr>
          <p:cNvPr id="4" name="Footer Placeholder 3">
            <a:extLst>
              <a:ext uri="{FF2B5EF4-FFF2-40B4-BE49-F238E27FC236}">
                <a16:creationId xmlns:a16="http://schemas.microsoft.com/office/drawing/2014/main" id="{B93A5B22-1152-ACDE-07BF-B3530C99EB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6C1B0-14EB-E1D6-0E28-7951B4E581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DD117-B271-42DA-B92F-D0EC2A291031}" type="slidenum">
              <a:rPr lang="en-US" smtClean="0"/>
              <a:t>‹#›</a:t>
            </a:fld>
            <a:endParaRPr lang="en-US"/>
          </a:p>
        </p:txBody>
      </p:sp>
    </p:spTree>
    <p:extLst>
      <p:ext uri="{BB962C8B-B14F-4D97-AF65-F5344CB8AC3E}">
        <p14:creationId xmlns:p14="http://schemas.microsoft.com/office/powerpoint/2010/main" val="7060724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5965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1">
    <p:spTree>
      <p:nvGrpSpPr>
        <p:cNvPr id="1" name="Shape 1152"/>
        <p:cNvGrpSpPr/>
        <p:nvPr/>
      </p:nvGrpSpPr>
      <p:grpSpPr>
        <a:xfrm>
          <a:off x="0" y="0"/>
          <a:ext cx="0" cy="0"/>
          <a:chOff x="0" y="0"/>
          <a:chExt cx="0" cy="0"/>
        </a:xfrm>
      </p:grpSpPr>
      <p:sp>
        <p:nvSpPr>
          <p:cNvPr id="31" name="Picture Placeholder 29">
            <a:extLst>
              <a:ext uri="{FF2B5EF4-FFF2-40B4-BE49-F238E27FC236}">
                <a16:creationId xmlns:a16="http://schemas.microsoft.com/office/drawing/2014/main" id="{F4AF5105-54E1-5E40-E070-D6B08DF3A7FF}"/>
              </a:ext>
            </a:extLst>
          </p:cNvPr>
          <p:cNvSpPr>
            <a:spLocks noGrp="1"/>
          </p:cNvSpPr>
          <p:nvPr>
            <p:ph type="pic" sz="quarter" idx="19"/>
          </p:nvPr>
        </p:nvSpPr>
        <p:spPr>
          <a:xfrm>
            <a:off x="8229600" y="1989136"/>
            <a:ext cx="3962400" cy="4868864"/>
          </a:xfrm>
          <a:solidFill>
            <a:schemeClr val="tx1">
              <a:lumMod val="95000"/>
            </a:schemeClr>
          </a:solidFill>
          <a:ln>
            <a:noFill/>
          </a:ln>
        </p:spPr>
        <p:txBody>
          <a:bodyPr anchor="ctr"/>
          <a:lstStyle>
            <a:lvl1pPr marL="152400" indent="0" algn="ctr">
              <a:buNone/>
              <a:defRPr/>
            </a:lvl1pPr>
          </a:lstStyle>
          <a:p>
            <a:endParaRPr lang="en-US"/>
          </a:p>
        </p:txBody>
      </p:sp>
      <p:sp>
        <p:nvSpPr>
          <p:cNvPr id="25" name="Google Shape;3484;p110">
            <a:extLst>
              <a:ext uri="{FF2B5EF4-FFF2-40B4-BE49-F238E27FC236}">
                <a16:creationId xmlns:a16="http://schemas.microsoft.com/office/drawing/2014/main" id="{F32A0F74-A13A-C2D0-EDF4-8095F58653DD}"/>
              </a:ext>
            </a:extLst>
          </p:cNvPr>
          <p:cNvSpPr txBox="1">
            <a:spLocks noGrp="1"/>
          </p:cNvSpPr>
          <p:nvPr>
            <p:ph type="body" idx="18" hasCustomPrompt="1"/>
          </p:nvPr>
        </p:nvSpPr>
        <p:spPr>
          <a:xfrm>
            <a:off x="1198880" y="6285923"/>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a:solidFill>
                  <a:schemeClr val="bg1"/>
                </a:solidFill>
              </a:rPr>
              <a:t>Company</a:t>
            </a:r>
          </a:p>
        </p:txBody>
      </p:sp>
      <p:sp>
        <p:nvSpPr>
          <p:cNvPr id="24" name="Google Shape;3479;p110">
            <a:extLst>
              <a:ext uri="{FF2B5EF4-FFF2-40B4-BE49-F238E27FC236}">
                <a16:creationId xmlns:a16="http://schemas.microsoft.com/office/drawing/2014/main" id="{FFA31395-A241-3F4D-D476-5F10FA562954}"/>
              </a:ext>
            </a:extLst>
          </p:cNvPr>
          <p:cNvSpPr txBox="1">
            <a:spLocks noGrp="1"/>
          </p:cNvSpPr>
          <p:nvPr>
            <p:ph type="body" idx="17" hasCustomPrompt="1"/>
          </p:nvPr>
        </p:nvSpPr>
        <p:spPr>
          <a:xfrm>
            <a:off x="550863" y="3841956"/>
            <a:ext cx="7278995" cy="406265"/>
          </a:xfrm>
          <a:prstGeom prst="rect">
            <a:avLst/>
          </a:prstGeom>
          <a:noFill/>
          <a:ln>
            <a:noFill/>
          </a:ln>
        </p:spPr>
        <p:txBody>
          <a:bodyPr spcFirstLastPara="1" wrap="square" lIns="0" tIns="0" rIns="0" bIns="0" anchor="t" anchorCtr="0">
            <a:sp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a:t>
            </a:r>
            <a:endParaRPr/>
          </a:p>
        </p:txBody>
      </p:sp>
      <p:sp>
        <p:nvSpPr>
          <p:cNvPr id="1154" name="Google Shape;1154;p261"/>
          <p:cNvSpPr txBox="1">
            <a:spLocks noGrp="1"/>
          </p:cNvSpPr>
          <p:nvPr>
            <p:ph type="title"/>
          </p:nvPr>
        </p:nvSpPr>
        <p:spPr>
          <a:xfrm>
            <a:off x="550862" y="770344"/>
            <a:ext cx="10051548"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8" name="Google Shape;3479;p110">
            <a:extLst>
              <a:ext uri="{FF2B5EF4-FFF2-40B4-BE49-F238E27FC236}">
                <a16:creationId xmlns:a16="http://schemas.microsoft.com/office/drawing/2014/main" id="{41796B3E-1C84-D0DA-8605-5FFD59EA8A4C}"/>
              </a:ext>
            </a:extLst>
          </p:cNvPr>
          <p:cNvSpPr txBox="1">
            <a:spLocks noGrp="1"/>
          </p:cNvSpPr>
          <p:nvPr>
            <p:ph type="body" idx="4" hasCustomPrompt="1"/>
          </p:nvPr>
        </p:nvSpPr>
        <p:spPr>
          <a:xfrm>
            <a:off x="550864" y="2295686"/>
            <a:ext cx="3438390" cy="894518"/>
          </a:xfrm>
          <a:prstGeom prst="rect">
            <a:avLst/>
          </a:prstGeom>
          <a:noFill/>
          <a:ln>
            <a:noFill/>
          </a:ln>
        </p:spPr>
        <p:txBody>
          <a:bodyPr spcFirstLastPara="1" wrap="square" lIns="0" tIns="0" rIns="0" bIns="0" anchor="t" anchorCtr="0">
            <a:no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a:t>
            </a:r>
            <a:endParaRPr/>
          </a:p>
        </p:txBody>
      </p:sp>
      <p:sp>
        <p:nvSpPr>
          <p:cNvPr id="10" name="Google Shape;3481;p110">
            <a:extLst>
              <a:ext uri="{FF2B5EF4-FFF2-40B4-BE49-F238E27FC236}">
                <a16:creationId xmlns:a16="http://schemas.microsoft.com/office/drawing/2014/main" id="{C1D3897A-0FE0-2B72-ED2C-A5FF762003FA}"/>
              </a:ext>
            </a:extLst>
          </p:cNvPr>
          <p:cNvSpPr txBox="1">
            <a:spLocks noGrp="1"/>
          </p:cNvSpPr>
          <p:nvPr>
            <p:ph type="body" idx="6" hasCustomPrompt="1"/>
          </p:nvPr>
        </p:nvSpPr>
        <p:spPr>
          <a:xfrm>
            <a:off x="4391468" y="2295686"/>
            <a:ext cx="3438391" cy="896400"/>
          </a:xfrm>
          <a:prstGeom prst="rect">
            <a:avLst/>
          </a:prstGeom>
          <a:noFill/>
          <a:ln>
            <a:noFill/>
          </a:ln>
        </p:spPr>
        <p:txBody>
          <a:bodyPr spcFirstLastPara="1" wrap="square" lIns="0" tIns="0" rIns="0" bIns="0" anchor="t" anchorCtr="0">
            <a:no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a:t>
            </a:r>
            <a:endParaRPr/>
          </a:p>
        </p:txBody>
      </p:sp>
      <p:sp>
        <p:nvSpPr>
          <p:cNvPr id="11" name="Google Shape;3482;p110">
            <a:extLst>
              <a:ext uri="{FF2B5EF4-FFF2-40B4-BE49-F238E27FC236}">
                <a16:creationId xmlns:a16="http://schemas.microsoft.com/office/drawing/2014/main" id="{91799871-99B8-A15E-4F07-76C518DDF7B4}"/>
              </a:ext>
            </a:extLst>
          </p:cNvPr>
          <p:cNvSpPr txBox="1">
            <a:spLocks noGrp="1"/>
          </p:cNvSpPr>
          <p:nvPr>
            <p:ph type="body" idx="7" hasCustomPrompt="1"/>
          </p:nvPr>
        </p:nvSpPr>
        <p:spPr>
          <a:xfrm>
            <a:off x="1198881" y="5113201"/>
            <a:ext cx="6589394" cy="664797"/>
          </a:xfrm>
          <a:prstGeom prst="rect">
            <a:avLst/>
          </a:prstGeom>
          <a:noFill/>
          <a:ln>
            <a:noFill/>
          </a:ln>
        </p:spPr>
        <p:txBody>
          <a:bodyPr spcFirstLastPara="1" wrap="square" lIns="0" tIns="0" rIns="0" bIns="0" anchor="t" anchorCtr="0">
            <a:spAutoFit/>
          </a:bodyPr>
          <a:lstStyle>
            <a:lvl1pPr marL="0" indent="0">
              <a:buNone/>
              <a:defRPr>
                <a:solidFill>
                  <a:schemeClr val="accent1"/>
                </a:solidFill>
              </a:defRPr>
            </a:lvl1pPr>
          </a:lstStyle>
          <a:p>
            <a:pPr marL="171450" lvl="0" indent="-171450" algn="l" rtl="0">
              <a:lnSpc>
                <a:spcPct val="120000"/>
              </a:lnSpc>
              <a:spcBef>
                <a:spcPts val="0"/>
              </a:spcBef>
              <a:spcAft>
                <a:spcPts val="0"/>
              </a:spcAft>
              <a:buClr>
                <a:schemeClr val="accent1"/>
              </a:buClr>
              <a:buSzPts val="1200"/>
            </a:pPr>
            <a:r>
              <a:rPr lang="en-US"/>
              <a:t>Click here to add a quote from a person of note up to 3 lines of text. If it is longer than 3 lines, please reduce the type size to fit in this space. Please keep all text in Poppins Regular and left aligned.</a:t>
            </a:r>
            <a:endParaRPr/>
          </a:p>
        </p:txBody>
      </p:sp>
      <p:sp>
        <p:nvSpPr>
          <p:cNvPr id="12" name="Google Shape;3483;p110">
            <a:extLst>
              <a:ext uri="{FF2B5EF4-FFF2-40B4-BE49-F238E27FC236}">
                <a16:creationId xmlns:a16="http://schemas.microsoft.com/office/drawing/2014/main" id="{00F6C9FC-FFB0-A4B6-5ABE-33549E99C6AB}"/>
              </a:ext>
            </a:extLst>
          </p:cNvPr>
          <p:cNvSpPr txBox="1">
            <a:spLocks noGrp="1"/>
          </p:cNvSpPr>
          <p:nvPr>
            <p:ph type="body" idx="8" hasCustomPrompt="1"/>
          </p:nvPr>
        </p:nvSpPr>
        <p:spPr>
          <a:xfrm>
            <a:off x="1198881" y="5930197"/>
            <a:ext cx="2179320" cy="182166"/>
          </a:xfrm>
          <a:prstGeom prst="rect">
            <a:avLst/>
          </a:prstGeom>
          <a:noFill/>
          <a:ln>
            <a:noFill/>
          </a:ln>
        </p:spPr>
        <p:txBody>
          <a:bodyPr spcFirstLastPara="1" wrap="square" lIns="0" tIns="0" rIns="0" bIns="0" anchor="t" anchorCtr="0">
            <a:noAutofit/>
          </a:bodyPr>
          <a:lstStyle>
            <a:lvl1pPr marL="0" indent="0">
              <a:buNone/>
              <a:defRPr sz="1000" b="1"/>
            </a:lvl1pPr>
          </a:lstStyle>
          <a:p>
            <a:pPr marL="171450" lvl="0" indent="-171450" algn="l" rtl="0">
              <a:lnSpc>
                <a:spcPct val="90000"/>
              </a:lnSpc>
              <a:spcBef>
                <a:spcPts val="0"/>
              </a:spcBef>
              <a:spcAft>
                <a:spcPts val="0"/>
              </a:spcAft>
              <a:buClr>
                <a:schemeClr val="lt1"/>
              </a:buClr>
              <a:buSzPts val="1000"/>
            </a:pPr>
            <a:r>
              <a:rPr lang="en-US">
                <a:solidFill>
                  <a:schemeClr val="bg1"/>
                </a:solidFill>
                <a:latin typeface="Poppins"/>
                <a:ea typeface="Poppins"/>
                <a:cs typeface="Poppins"/>
                <a:sym typeface="Poppins"/>
              </a:rPr>
              <a:t>First name Last name</a:t>
            </a:r>
            <a:endParaRPr>
              <a:solidFill>
                <a:schemeClr val="bg1"/>
              </a:solidFill>
            </a:endParaRPr>
          </a:p>
        </p:txBody>
      </p:sp>
      <p:sp>
        <p:nvSpPr>
          <p:cNvPr id="13" name="Google Shape;3484;p110">
            <a:extLst>
              <a:ext uri="{FF2B5EF4-FFF2-40B4-BE49-F238E27FC236}">
                <a16:creationId xmlns:a16="http://schemas.microsoft.com/office/drawing/2014/main" id="{A28FF8B8-1B8D-2E94-18B7-F031BDF353C6}"/>
              </a:ext>
            </a:extLst>
          </p:cNvPr>
          <p:cNvSpPr txBox="1">
            <a:spLocks noGrp="1"/>
          </p:cNvSpPr>
          <p:nvPr>
            <p:ph type="body" idx="9" hasCustomPrompt="1"/>
          </p:nvPr>
        </p:nvSpPr>
        <p:spPr>
          <a:xfrm>
            <a:off x="1198880" y="6124067"/>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a:solidFill>
                  <a:schemeClr val="bg1"/>
                </a:solidFill>
              </a:rPr>
              <a:t>Job Title</a:t>
            </a:r>
            <a:endParaRPr>
              <a:solidFill>
                <a:schemeClr val="bg1"/>
              </a:solidFill>
            </a:endParaRPr>
          </a:p>
        </p:txBody>
      </p:sp>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3" name="Text Placeholder 32">
            <a:extLst>
              <a:ext uri="{FF2B5EF4-FFF2-40B4-BE49-F238E27FC236}">
                <a16:creationId xmlns:a16="http://schemas.microsoft.com/office/drawing/2014/main" id="{B3D0C6FB-DE4A-E4C9-F698-247E494FE67E}"/>
              </a:ext>
            </a:extLst>
          </p:cNvPr>
          <p:cNvSpPr>
            <a:spLocks noGrp="1"/>
          </p:cNvSpPr>
          <p:nvPr>
            <p:ph type="body" sz="quarter" idx="20" hasCustomPrompt="1"/>
          </p:nvPr>
        </p:nvSpPr>
        <p:spPr>
          <a:xfrm>
            <a:off x="550863"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34" name="Text Placeholder 32">
            <a:extLst>
              <a:ext uri="{FF2B5EF4-FFF2-40B4-BE49-F238E27FC236}">
                <a16:creationId xmlns:a16="http://schemas.microsoft.com/office/drawing/2014/main" id="{277EBFAC-1E15-B254-4CF9-090447F4F327}"/>
              </a:ext>
            </a:extLst>
          </p:cNvPr>
          <p:cNvSpPr>
            <a:spLocks noGrp="1"/>
          </p:cNvSpPr>
          <p:nvPr>
            <p:ph type="body" sz="quarter" idx="21" hasCustomPrompt="1"/>
          </p:nvPr>
        </p:nvSpPr>
        <p:spPr>
          <a:xfrm>
            <a:off x="4391468"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5" name="Text Placeholder 32">
            <a:extLst>
              <a:ext uri="{FF2B5EF4-FFF2-40B4-BE49-F238E27FC236}">
                <a16:creationId xmlns:a16="http://schemas.microsoft.com/office/drawing/2014/main" id="{B6E47AB2-60E6-DC56-0F0A-8659559F0A59}"/>
              </a:ext>
            </a:extLst>
          </p:cNvPr>
          <p:cNvSpPr>
            <a:spLocks noGrp="1"/>
          </p:cNvSpPr>
          <p:nvPr>
            <p:ph type="body" sz="quarter" idx="22" hasCustomPrompt="1"/>
          </p:nvPr>
        </p:nvSpPr>
        <p:spPr>
          <a:xfrm>
            <a:off x="550863" y="3456339"/>
            <a:ext cx="7278994"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sp>
        <p:nvSpPr>
          <p:cNvPr id="5" name="Picture Placeholder 4">
            <a:extLst>
              <a:ext uri="{FF2B5EF4-FFF2-40B4-BE49-F238E27FC236}">
                <a16:creationId xmlns:a16="http://schemas.microsoft.com/office/drawing/2014/main" id="{6D01ED16-C641-9264-9C60-568AC6D073F1}"/>
              </a:ext>
            </a:extLst>
          </p:cNvPr>
          <p:cNvSpPr>
            <a:spLocks noGrp="1"/>
          </p:cNvSpPr>
          <p:nvPr>
            <p:ph type="pic" sz="quarter" idx="23"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6" name="Picture Placeholder 4">
            <a:extLst>
              <a:ext uri="{FF2B5EF4-FFF2-40B4-BE49-F238E27FC236}">
                <a16:creationId xmlns:a16="http://schemas.microsoft.com/office/drawing/2014/main" id="{7D368F77-0132-1C9D-9B05-119D001EC8A4}"/>
              </a:ext>
            </a:extLst>
          </p:cNvPr>
          <p:cNvSpPr>
            <a:spLocks noGrp="1"/>
          </p:cNvSpPr>
          <p:nvPr>
            <p:ph type="pic" sz="quarter" idx="24"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13906125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guide id="4" pos="66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2">
    <p:spTree>
      <p:nvGrpSpPr>
        <p:cNvPr id="1" name="Shape 1152"/>
        <p:cNvGrpSpPr/>
        <p:nvPr/>
      </p:nvGrpSpPr>
      <p:grpSpPr>
        <a:xfrm>
          <a:off x="0" y="0"/>
          <a:ext cx="0" cy="0"/>
          <a:chOff x="0" y="0"/>
          <a:chExt cx="0" cy="0"/>
        </a:xfrm>
      </p:grpSpPr>
      <p:sp>
        <p:nvSpPr>
          <p:cNvPr id="37" name="Text Placeholder 32">
            <a:extLst>
              <a:ext uri="{FF2B5EF4-FFF2-40B4-BE49-F238E27FC236}">
                <a16:creationId xmlns:a16="http://schemas.microsoft.com/office/drawing/2014/main" id="{2C94A2C6-7923-D89D-3220-EE723B6DC0C2}"/>
              </a:ext>
            </a:extLst>
          </p:cNvPr>
          <p:cNvSpPr>
            <a:spLocks noGrp="1"/>
          </p:cNvSpPr>
          <p:nvPr>
            <p:ph type="body" sz="quarter" idx="21" hasCustomPrompt="1"/>
          </p:nvPr>
        </p:nvSpPr>
        <p:spPr>
          <a:xfrm>
            <a:off x="596852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2" name="Picture Placeholder 29">
            <a:extLst>
              <a:ext uri="{FF2B5EF4-FFF2-40B4-BE49-F238E27FC236}">
                <a16:creationId xmlns:a16="http://schemas.microsoft.com/office/drawing/2014/main" id="{52CC6103-B9D9-F0F6-ABC0-0A3AB98ADB08}"/>
              </a:ext>
            </a:extLst>
          </p:cNvPr>
          <p:cNvSpPr>
            <a:spLocks noGrp="1"/>
          </p:cNvSpPr>
          <p:nvPr>
            <p:ph type="pic" sz="quarter" idx="19"/>
          </p:nvPr>
        </p:nvSpPr>
        <p:spPr>
          <a:xfrm>
            <a:off x="0" y="5611644"/>
            <a:ext cx="12192000" cy="1246355"/>
          </a:xfrm>
          <a:solidFill>
            <a:schemeClr val="tx1">
              <a:lumMod val="95000"/>
            </a:schemeClr>
          </a:solidFill>
          <a:ln>
            <a:noFill/>
          </a:ln>
        </p:spPr>
        <p:txBody>
          <a:bodyPr anchor="ctr"/>
          <a:lstStyle>
            <a:lvl1pPr marL="152400" indent="0" algn="ctr">
              <a:buNone/>
              <a:defRPr/>
            </a:lvl1pPr>
          </a:lstStyle>
          <a:p>
            <a:endParaRPr lang="en-US"/>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6" name="Text Placeholder 32">
            <a:extLst>
              <a:ext uri="{FF2B5EF4-FFF2-40B4-BE49-F238E27FC236}">
                <a16:creationId xmlns:a16="http://schemas.microsoft.com/office/drawing/2014/main" id="{4E18F814-EB8B-B49E-7244-976DB864CCB8}"/>
              </a:ext>
            </a:extLst>
          </p:cNvPr>
          <p:cNvSpPr>
            <a:spLocks noGrp="1"/>
          </p:cNvSpPr>
          <p:nvPr userDrawn="1">
            <p:ph type="body" sz="quarter" idx="20" hasCustomPrompt="1"/>
          </p:nvPr>
        </p:nvSpPr>
        <p:spPr>
          <a:xfrm>
            <a:off x="2890800"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904625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sp>
        <p:nvSpPr>
          <p:cNvPr id="40" name="Text Placeholder 39">
            <a:extLst>
              <a:ext uri="{FF2B5EF4-FFF2-40B4-BE49-F238E27FC236}">
                <a16:creationId xmlns:a16="http://schemas.microsoft.com/office/drawing/2014/main" id="{764668FC-31BB-9795-0903-A426EAB7B49F}"/>
              </a:ext>
            </a:extLst>
          </p:cNvPr>
          <p:cNvSpPr>
            <a:spLocks noGrp="1"/>
          </p:cNvSpPr>
          <p:nvPr userDrawn="1">
            <p:ph type="body" sz="quarter" idx="23" hasCustomPrompt="1"/>
          </p:nvPr>
        </p:nvSpPr>
        <p:spPr>
          <a:xfrm>
            <a:off x="2890838"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a:p>
            <a:pPr lvl="0"/>
            <a:endParaRPr lang="en-US"/>
          </a:p>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41" name="Text Placeholder 39">
            <a:extLst>
              <a:ext uri="{FF2B5EF4-FFF2-40B4-BE49-F238E27FC236}">
                <a16:creationId xmlns:a16="http://schemas.microsoft.com/office/drawing/2014/main" id="{9620FD0E-6544-01F9-80E1-8475A463DB76}"/>
              </a:ext>
            </a:extLst>
          </p:cNvPr>
          <p:cNvSpPr>
            <a:spLocks noGrp="1"/>
          </p:cNvSpPr>
          <p:nvPr userDrawn="1">
            <p:ph type="body" sz="quarter" idx="24" hasCustomPrompt="1"/>
          </p:nvPr>
        </p:nvSpPr>
        <p:spPr>
          <a:xfrm>
            <a:off x="5968529"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a:p>
            <a:pPr lvl="0"/>
            <a:endParaRPr lang="en-US"/>
          </a:p>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9046259"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a:p>
            <a:pPr lvl="0"/>
            <a:endParaRPr lang="en-US"/>
          </a:p>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48515" y="3469857"/>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48515" y="2368479"/>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48515" y="4581993"/>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 name="Picture Placeholder 4">
            <a:extLst>
              <a:ext uri="{FF2B5EF4-FFF2-40B4-BE49-F238E27FC236}">
                <a16:creationId xmlns:a16="http://schemas.microsoft.com/office/drawing/2014/main" id="{457BFF0D-2C4B-B7B8-E2CB-C4EFE1046AB4}"/>
              </a:ext>
            </a:extLst>
          </p:cNvPr>
          <p:cNvSpPr>
            <a:spLocks noGrp="1"/>
          </p:cNvSpPr>
          <p:nvPr>
            <p:ph type="pic" sz="quarter" idx="32"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5" name="Picture Placeholder 4">
            <a:extLst>
              <a:ext uri="{FF2B5EF4-FFF2-40B4-BE49-F238E27FC236}">
                <a16:creationId xmlns:a16="http://schemas.microsoft.com/office/drawing/2014/main" id="{8452550D-10AA-4288-92B1-35C10F7952F5}"/>
              </a:ext>
            </a:extLst>
          </p:cNvPr>
          <p:cNvSpPr>
            <a:spLocks noGrp="1"/>
          </p:cNvSpPr>
          <p:nvPr>
            <p:ph type="pic" sz="quarter" idx="33"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17407299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3 ">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72380" y="3469654"/>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72379" y="2374230"/>
            <a:ext cx="787607"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72380" y="4570279"/>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sp>
        <p:nvSpPr>
          <p:cNvPr id="2" name="Picture Placeholder 4">
            <a:extLst>
              <a:ext uri="{FF2B5EF4-FFF2-40B4-BE49-F238E27FC236}">
                <a16:creationId xmlns:a16="http://schemas.microsoft.com/office/drawing/2014/main" id="{C67150F8-26E6-DD60-80DA-879B05DC7EA1}"/>
              </a:ext>
            </a:extLst>
          </p:cNvPr>
          <p:cNvSpPr>
            <a:spLocks noGrp="1"/>
          </p:cNvSpPr>
          <p:nvPr>
            <p:ph type="pic" sz="quarter" idx="37"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4" name="Picture Placeholder 4">
            <a:extLst>
              <a:ext uri="{FF2B5EF4-FFF2-40B4-BE49-F238E27FC236}">
                <a16:creationId xmlns:a16="http://schemas.microsoft.com/office/drawing/2014/main" id="{F096B075-743B-6D53-684D-735702E3A225}"/>
              </a:ext>
            </a:extLst>
          </p:cNvPr>
          <p:cNvSpPr>
            <a:spLocks noGrp="1"/>
          </p:cNvSpPr>
          <p:nvPr>
            <p:ph type="pic" sz="quarter" idx="38"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33568530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se study_3" preserve="1" userDrawn="1">
  <p:cSld name="1_Case study_3">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72380" y="3469654"/>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72379" y="2374230"/>
            <a:ext cx="787607"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72380" y="4570279"/>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sp>
        <p:nvSpPr>
          <p:cNvPr id="2" name="Picture Placeholder 4">
            <a:extLst>
              <a:ext uri="{FF2B5EF4-FFF2-40B4-BE49-F238E27FC236}">
                <a16:creationId xmlns:a16="http://schemas.microsoft.com/office/drawing/2014/main" id="{C67150F8-26E6-DD60-80DA-879B05DC7EA1}"/>
              </a:ext>
            </a:extLst>
          </p:cNvPr>
          <p:cNvSpPr>
            <a:spLocks noGrp="1"/>
          </p:cNvSpPr>
          <p:nvPr>
            <p:ph type="pic" sz="quarter" idx="37"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4" name="Picture Placeholder 4">
            <a:extLst>
              <a:ext uri="{FF2B5EF4-FFF2-40B4-BE49-F238E27FC236}">
                <a16:creationId xmlns:a16="http://schemas.microsoft.com/office/drawing/2014/main" id="{F096B075-743B-6D53-684D-735702E3A225}"/>
              </a:ext>
            </a:extLst>
          </p:cNvPr>
          <p:cNvSpPr>
            <a:spLocks noGrp="1"/>
          </p:cNvSpPr>
          <p:nvPr>
            <p:ph type="pic" sz="quarter" idx="38"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pic>
        <p:nvPicPr>
          <p:cNvPr id="5" name="Google Shape;3212;p91" descr="Apple_iPhone_11_Pro.png">
            <a:extLst>
              <a:ext uri="{FF2B5EF4-FFF2-40B4-BE49-F238E27FC236}">
                <a16:creationId xmlns:a16="http://schemas.microsoft.com/office/drawing/2014/main" id="{AC7F27AB-19B3-789E-D1C6-FFE7C96850A5}"/>
              </a:ext>
            </a:extLst>
          </p:cNvPr>
          <p:cNvPicPr preferRelativeResize="0"/>
          <p:nvPr userDrawn="1"/>
        </p:nvPicPr>
        <p:blipFill rotWithShape="1">
          <a:blip r:embed="rId3">
            <a:alphaModFix/>
          </a:blip>
          <a:srcRect/>
          <a:stretch/>
        </p:blipFill>
        <p:spPr>
          <a:xfrm>
            <a:off x="8950759" y="1818639"/>
            <a:ext cx="2295481" cy="4476751"/>
          </a:xfrm>
          <a:prstGeom prst="rect">
            <a:avLst/>
          </a:prstGeom>
          <a:noFill/>
          <a:ln>
            <a:noFill/>
          </a:ln>
        </p:spPr>
      </p:pic>
      <p:sp>
        <p:nvSpPr>
          <p:cNvPr id="6" name="Picture Placeholder 49">
            <a:extLst>
              <a:ext uri="{FF2B5EF4-FFF2-40B4-BE49-F238E27FC236}">
                <a16:creationId xmlns:a16="http://schemas.microsoft.com/office/drawing/2014/main" id="{0195A145-24B5-68CD-83AF-CD1989604162}"/>
              </a:ext>
            </a:extLst>
          </p:cNvPr>
          <p:cNvSpPr>
            <a:spLocks noGrp="1"/>
          </p:cNvSpPr>
          <p:nvPr>
            <p:ph type="pic" sz="quarter" idx="36"/>
          </p:nvPr>
        </p:nvSpPr>
        <p:spPr>
          <a:xfrm>
            <a:off x="9192998" y="2096762"/>
            <a:ext cx="1812881" cy="3921952"/>
          </a:xfrm>
          <a:custGeom>
            <a:avLst/>
            <a:gdLst>
              <a:gd name="connsiteX0" fmla="*/ 184007 w 1812881"/>
              <a:gd name="connsiteY0" fmla="*/ 0 h 3921952"/>
              <a:gd name="connsiteX1" fmla="*/ 404954 w 1812881"/>
              <a:gd name="connsiteY1" fmla="*/ 0 h 3921952"/>
              <a:gd name="connsiteX2" fmla="*/ 404954 w 1812881"/>
              <a:gd name="connsiteY2" fmla="*/ 42614 h 3921952"/>
              <a:gd name="connsiteX3" fmla="*/ 508210 w 1812881"/>
              <a:gd name="connsiteY3" fmla="*/ 146041 h 3921952"/>
              <a:gd name="connsiteX4" fmla="*/ 1304672 w 1812881"/>
              <a:gd name="connsiteY4" fmla="*/ 146041 h 3921952"/>
              <a:gd name="connsiteX5" fmla="*/ 1407928 w 1812881"/>
              <a:gd name="connsiteY5" fmla="*/ 42614 h 3921952"/>
              <a:gd name="connsiteX6" fmla="*/ 1407928 w 1812881"/>
              <a:gd name="connsiteY6" fmla="*/ 0 h 3921952"/>
              <a:gd name="connsiteX7" fmla="*/ 1628874 w 1812881"/>
              <a:gd name="connsiteY7" fmla="*/ 0 h 3921952"/>
              <a:gd name="connsiteX8" fmla="*/ 1812881 w 1812881"/>
              <a:gd name="connsiteY8" fmla="*/ 184313 h 3921952"/>
              <a:gd name="connsiteX9" fmla="*/ 1812881 w 1812881"/>
              <a:gd name="connsiteY9" fmla="*/ 3737640 h 3921952"/>
              <a:gd name="connsiteX10" fmla="*/ 1628874 w 1812881"/>
              <a:gd name="connsiteY10" fmla="*/ 3921952 h 3921952"/>
              <a:gd name="connsiteX11" fmla="*/ 184007 w 1812881"/>
              <a:gd name="connsiteY11" fmla="*/ 3921952 h 3921952"/>
              <a:gd name="connsiteX12" fmla="*/ 0 w 1812881"/>
              <a:gd name="connsiteY12" fmla="*/ 3737640 h 3921952"/>
              <a:gd name="connsiteX13" fmla="*/ 0 w 1812881"/>
              <a:gd name="connsiteY13" fmla="*/ 184313 h 3921952"/>
              <a:gd name="connsiteX14" fmla="*/ 184007 w 1812881"/>
              <a:gd name="connsiteY14" fmla="*/ 0 h 392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2881" h="3921952">
                <a:moveTo>
                  <a:pt x="184007" y="0"/>
                </a:moveTo>
                <a:lnTo>
                  <a:pt x="404954" y="0"/>
                </a:lnTo>
                <a:lnTo>
                  <a:pt x="404954" y="42614"/>
                </a:lnTo>
                <a:cubicBezTo>
                  <a:pt x="404954" y="99736"/>
                  <a:pt x="451183" y="146041"/>
                  <a:pt x="508210" y="146041"/>
                </a:cubicBezTo>
                <a:lnTo>
                  <a:pt x="1304672" y="146041"/>
                </a:lnTo>
                <a:cubicBezTo>
                  <a:pt x="1361699" y="146041"/>
                  <a:pt x="1407928" y="99736"/>
                  <a:pt x="1407928" y="42614"/>
                </a:cubicBezTo>
                <a:lnTo>
                  <a:pt x="1407928" y="0"/>
                </a:lnTo>
                <a:lnTo>
                  <a:pt x="1628874" y="0"/>
                </a:lnTo>
                <a:cubicBezTo>
                  <a:pt x="1730498" y="0"/>
                  <a:pt x="1812881" y="82519"/>
                  <a:pt x="1812881" y="184313"/>
                </a:cubicBezTo>
                <a:lnTo>
                  <a:pt x="1812881" y="3737640"/>
                </a:lnTo>
                <a:cubicBezTo>
                  <a:pt x="1812881" y="3839433"/>
                  <a:pt x="1730498" y="3921952"/>
                  <a:pt x="1628874" y="3921952"/>
                </a:cubicBezTo>
                <a:lnTo>
                  <a:pt x="184007" y="3921952"/>
                </a:lnTo>
                <a:cubicBezTo>
                  <a:pt x="82383" y="3921952"/>
                  <a:pt x="0" y="3839433"/>
                  <a:pt x="0" y="3737640"/>
                </a:cubicBezTo>
                <a:lnTo>
                  <a:pt x="0" y="184313"/>
                </a:lnTo>
                <a:cubicBezTo>
                  <a:pt x="0" y="82519"/>
                  <a:pt x="82383" y="0"/>
                  <a:pt x="184007" y="0"/>
                </a:cubicBezTo>
                <a:close/>
              </a:path>
            </a:pathLst>
          </a:custGeom>
          <a:solidFill>
            <a:schemeClr val="tx1">
              <a:lumMod val="95000"/>
            </a:schemeClr>
          </a:solidFill>
          <a:ln>
            <a:noFill/>
          </a:ln>
        </p:spPr>
        <p:txBody>
          <a:bodyPr wrap="square" anchor="ctr">
            <a:noAutofit/>
          </a:bodyPr>
          <a:lstStyle>
            <a:lvl1pPr marL="152400" indent="0" algn="ctr">
              <a:buNone/>
              <a:defRPr/>
            </a:lvl1pPr>
          </a:lstStyle>
          <a:p>
            <a:endParaRPr lang="en-US"/>
          </a:p>
        </p:txBody>
      </p:sp>
    </p:spTree>
    <p:extLst>
      <p:ext uri="{BB962C8B-B14F-4D97-AF65-F5344CB8AC3E}">
        <p14:creationId xmlns:p14="http://schemas.microsoft.com/office/powerpoint/2010/main" val="265121889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4">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8" y="3462792"/>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8" y="2375838"/>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8" y="456193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pic>
        <p:nvPicPr>
          <p:cNvPr id="2" name="Google Shape;970;p244">
            <a:extLst>
              <a:ext uri="{FF2B5EF4-FFF2-40B4-BE49-F238E27FC236}">
                <a16:creationId xmlns:a16="http://schemas.microsoft.com/office/drawing/2014/main" id="{CCED6CFA-9B3D-AFC8-CCCC-0300CF4161C4}"/>
              </a:ext>
            </a:extLst>
          </p:cNvPr>
          <p:cNvPicPr preferRelativeResize="0"/>
          <p:nvPr userDrawn="1"/>
        </p:nvPicPr>
        <p:blipFill rotWithShape="1">
          <a:blip r:embed="rId3">
            <a:alphaModFix/>
          </a:blip>
          <a:srcRect l="78" r="30667"/>
          <a:stretch/>
        </p:blipFill>
        <p:spPr>
          <a:xfrm>
            <a:off x="8494807" y="2492829"/>
            <a:ext cx="3697193" cy="3143730"/>
          </a:xfrm>
          <a:prstGeom prst="rect">
            <a:avLst/>
          </a:prstGeom>
          <a:noFill/>
          <a:ln>
            <a:noFill/>
          </a:ln>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9370060" y="2806700"/>
            <a:ext cx="2821939" cy="2285999"/>
          </a:xfrm>
          <a:solidFill>
            <a:schemeClr val="tx1">
              <a:lumMod val="95000"/>
            </a:schemeClr>
          </a:solidFill>
          <a:ln>
            <a:noFill/>
          </a:ln>
        </p:spPr>
        <p:txBody>
          <a:bodyPr anchor="ctr"/>
          <a:lstStyle>
            <a:lvl1pPr marL="152400" indent="0" algn="ctr">
              <a:buNone/>
              <a:defRPr/>
            </a:lvl1pPr>
          </a:lstStyle>
          <a:p>
            <a:endParaRPr lang="en-US"/>
          </a:p>
        </p:txBody>
      </p:sp>
      <p:sp>
        <p:nvSpPr>
          <p:cNvPr id="5" name="Picture Placeholder 4">
            <a:extLst>
              <a:ext uri="{FF2B5EF4-FFF2-40B4-BE49-F238E27FC236}">
                <a16:creationId xmlns:a16="http://schemas.microsoft.com/office/drawing/2014/main" id="{9C378D59-A462-0A8A-BA05-784B35A8A301}"/>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6" name="Picture Placeholder 4">
            <a:extLst>
              <a:ext uri="{FF2B5EF4-FFF2-40B4-BE49-F238E27FC236}">
                <a16:creationId xmlns:a16="http://schemas.microsoft.com/office/drawing/2014/main" id="{10CCE730-8A28-DCCF-2950-1FAB6E9D3917}"/>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105895031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5">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7" y="3469753"/>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7" y="2380294"/>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7" y="4566353"/>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pic>
        <p:nvPicPr>
          <p:cNvPr id="5" name="Picture 4">
            <a:extLst>
              <a:ext uri="{FF2B5EF4-FFF2-40B4-BE49-F238E27FC236}">
                <a16:creationId xmlns:a16="http://schemas.microsoft.com/office/drawing/2014/main" id="{E1BB47CE-BD01-6FA6-1B2A-937F477FFB24}"/>
              </a:ext>
            </a:extLst>
          </p:cNvPr>
          <p:cNvPicPr>
            <a:picLocks noChangeAspect="1"/>
          </p:cNvPicPr>
          <p:nvPr userDrawn="1"/>
        </p:nvPicPr>
        <p:blipFill>
          <a:blip r:embed="rId3"/>
          <a:stretch>
            <a:fillRect/>
          </a:stretch>
        </p:blipFill>
        <p:spPr>
          <a:xfrm>
            <a:off x="8835463" y="1989138"/>
            <a:ext cx="2448291" cy="4140200"/>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53500" y="2115820"/>
            <a:ext cx="2212339" cy="3380740"/>
          </a:xfrm>
          <a:solidFill>
            <a:schemeClr val="tx1">
              <a:lumMod val="95000"/>
            </a:schemeClr>
          </a:solidFill>
          <a:ln>
            <a:noFill/>
          </a:ln>
        </p:spPr>
        <p:txBody>
          <a:bodyPr anchor="ctr"/>
          <a:lstStyle>
            <a:lvl1pPr marL="152400" indent="0" algn="ctr">
              <a:buNone/>
              <a:defRPr/>
            </a:lvl1pPr>
          </a:lstStyle>
          <a:p>
            <a:endParaRPr lang="en-US"/>
          </a:p>
        </p:txBody>
      </p:sp>
      <p:sp>
        <p:nvSpPr>
          <p:cNvPr id="2" name="Picture Placeholder 4">
            <a:extLst>
              <a:ext uri="{FF2B5EF4-FFF2-40B4-BE49-F238E27FC236}">
                <a16:creationId xmlns:a16="http://schemas.microsoft.com/office/drawing/2014/main" id="{8E09DD3E-2988-45C9-4D1F-E4CF29A1CB4C}"/>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6" name="Picture Placeholder 4">
            <a:extLst>
              <a:ext uri="{FF2B5EF4-FFF2-40B4-BE49-F238E27FC236}">
                <a16:creationId xmlns:a16="http://schemas.microsoft.com/office/drawing/2014/main" id="{FDC40634-FDAD-3EEA-0743-A12C70FD5057}"/>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1862460868"/>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6">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exercitationn</a:t>
            </a:r>
            <a:r>
              <a:rPr lang="en-US"/>
              <a:t> </a:t>
            </a:r>
            <a:r>
              <a:rPr lang="en-US" err="1"/>
              <a:t>ullamco</a:t>
            </a:r>
            <a:r>
              <a:rPr lang="en-US"/>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8" y="3473020"/>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8" y="238975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8" y="456703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a:t>XX</a:t>
            </a:r>
            <a:r>
              <a:rPr lang="en-US" baseline="30000"/>
              <a:t>%</a:t>
            </a:r>
            <a:endParaRPr lang="en-US"/>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a:t>Results</a:t>
            </a:r>
          </a:p>
        </p:txBody>
      </p:sp>
      <p:pic>
        <p:nvPicPr>
          <p:cNvPr id="2" name="Picture 1">
            <a:extLst>
              <a:ext uri="{FF2B5EF4-FFF2-40B4-BE49-F238E27FC236}">
                <a16:creationId xmlns:a16="http://schemas.microsoft.com/office/drawing/2014/main" id="{D8B6833F-75EE-68C7-32A8-682DB63E4689}"/>
              </a:ext>
            </a:extLst>
          </p:cNvPr>
          <p:cNvPicPr>
            <a:picLocks noChangeAspect="1"/>
          </p:cNvPicPr>
          <p:nvPr userDrawn="1"/>
        </p:nvPicPr>
        <p:blipFill rotWithShape="1">
          <a:blip r:embed="rId3"/>
          <a:srcRect r="15122"/>
          <a:stretch/>
        </p:blipFill>
        <p:spPr>
          <a:xfrm>
            <a:off x="8886247" y="2858626"/>
            <a:ext cx="3305754" cy="2412137"/>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23020" y="2899410"/>
            <a:ext cx="3268980" cy="2175402"/>
          </a:xfrm>
          <a:solidFill>
            <a:schemeClr val="tx1">
              <a:lumMod val="95000"/>
            </a:schemeClr>
          </a:solidFill>
          <a:ln>
            <a:noFill/>
          </a:ln>
        </p:spPr>
        <p:txBody>
          <a:bodyPr anchor="ctr"/>
          <a:lstStyle>
            <a:lvl1pPr marL="152400" indent="0" algn="ctr">
              <a:buNone/>
              <a:defRPr/>
            </a:lvl1pPr>
          </a:lstStyle>
          <a:p>
            <a:endParaRPr lang="en-US"/>
          </a:p>
        </p:txBody>
      </p:sp>
      <p:sp>
        <p:nvSpPr>
          <p:cNvPr id="5" name="Picture Placeholder 4">
            <a:extLst>
              <a:ext uri="{FF2B5EF4-FFF2-40B4-BE49-F238E27FC236}">
                <a16:creationId xmlns:a16="http://schemas.microsoft.com/office/drawing/2014/main" id="{4D80F498-0D79-466F-E210-12081011E6A2}"/>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a:t>Client logo 1</a:t>
            </a:r>
          </a:p>
        </p:txBody>
      </p:sp>
      <p:sp>
        <p:nvSpPr>
          <p:cNvPr id="6" name="Picture Placeholder 4">
            <a:extLst>
              <a:ext uri="{FF2B5EF4-FFF2-40B4-BE49-F238E27FC236}">
                <a16:creationId xmlns:a16="http://schemas.microsoft.com/office/drawing/2014/main" id="{B6830FD4-ED4F-9FEE-A615-5C589AD72A0D}"/>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a:t>Client logo 2</a:t>
            </a:r>
          </a:p>
        </p:txBody>
      </p:sp>
    </p:spTree>
    <p:extLst>
      <p:ext uri="{BB962C8B-B14F-4D97-AF65-F5344CB8AC3E}">
        <p14:creationId xmlns:p14="http://schemas.microsoft.com/office/powerpoint/2010/main" val="3849871285"/>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53"/>
          <p:cNvSpPr txBox="1">
            <a:spLocks noGrp="1"/>
          </p:cNvSpPr>
          <p:nvPr>
            <p:ph type="title"/>
          </p:nvPr>
        </p:nvSpPr>
        <p:spPr>
          <a:xfrm>
            <a:off x="550863" y="430442"/>
            <a:ext cx="9468000" cy="91099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Poppins Light"/>
              <a:buNone/>
              <a:defRPr sz="2800" b="0" i="0" u="none" strike="noStrike" cap="none">
                <a:solidFill>
                  <a:schemeClr val="lt1"/>
                </a:solidFill>
                <a:latin typeface="Poppins Light"/>
                <a:ea typeface="Poppins Light"/>
                <a:cs typeface="Poppins Light"/>
                <a:sym typeface="Poppi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3"/>
          <p:cNvSpPr txBox="1">
            <a:spLocks noGrp="1"/>
          </p:cNvSpPr>
          <p:nvPr>
            <p:ph type="body" idx="1"/>
          </p:nvPr>
        </p:nvSpPr>
        <p:spPr>
          <a:xfrm>
            <a:off x="550863" y="1989137"/>
            <a:ext cx="11090275" cy="4140201"/>
          </a:xfrm>
          <a:prstGeom prst="rect">
            <a:avLst/>
          </a:prstGeom>
          <a:noFill/>
          <a:ln>
            <a:noFill/>
          </a:ln>
        </p:spPr>
        <p:txBody>
          <a:bodyPr spcFirstLastPara="1" wrap="square" lIns="0" tIns="0" rIns="0" bIns="0" anchor="t" anchorCtr="0">
            <a:noAutofit/>
          </a:bodyPr>
          <a:lstStyle>
            <a:lvl1pPr marL="457200" marR="0" lvl="0" indent="-304800" algn="l" rtl="0">
              <a:lnSpc>
                <a:spcPct val="120000"/>
              </a:lnSpc>
              <a:spcBef>
                <a:spcPts val="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1pPr>
            <a:lvl2pPr marL="914400" marR="0" lvl="1"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2pPr>
            <a:lvl3pPr marL="1371600" marR="0" lvl="2"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3pPr>
            <a:lvl4pPr marL="1828800" marR="0" lvl="3"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4pPr>
            <a:lvl5pPr marL="2286000" marR="0" lvl="4"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5pPr>
            <a:lvl6pPr marL="2743200" marR="0" lvl="5"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9pPr>
          </a:lstStyle>
          <a:p>
            <a:endParaRPr/>
          </a:p>
        </p:txBody>
      </p:sp>
      <p:sp>
        <p:nvSpPr>
          <p:cNvPr id="12" name="Google Shape;12;p153"/>
          <p:cNvSpPr txBox="1">
            <a:spLocks noGrp="1"/>
          </p:cNvSpPr>
          <p:nvPr>
            <p:ph type="ftr" idx="11"/>
          </p:nvPr>
        </p:nvSpPr>
        <p:spPr>
          <a:xfrm>
            <a:off x="550863" y="6416675"/>
            <a:ext cx="4114800" cy="12227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800" b="0" i="0" u="none" strike="noStrike" cap="none">
                <a:solidFill>
                  <a:schemeClr val="lt1"/>
                </a:solidFill>
                <a:latin typeface="Poppins Light"/>
                <a:ea typeface="Poppins Light"/>
                <a:cs typeface="Poppins Light"/>
                <a:sym typeface="Poppins Light"/>
              </a:defRPr>
            </a:lvl1pPr>
            <a:lvl2pPr marR="0" lvl="1"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9pPr>
          </a:lstStyle>
          <a:p>
            <a:endParaRPr/>
          </a:p>
        </p:txBody>
      </p:sp>
      <p:sp>
        <p:nvSpPr>
          <p:cNvPr id="13" name="Google Shape;13;p153"/>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solidFill>
                  <a:schemeClr val="lt1"/>
                </a:solidFill>
                <a:latin typeface="Poppins Light"/>
                <a:ea typeface="Poppins Light"/>
                <a:cs typeface="Poppins Light"/>
                <a:sym typeface="Poppins Light"/>
              </a:defRPr>
            </a:lvl1pPr>
            <a:lvl2pPr marL="0" marR="0" lvl="1" indent="0" algn="r" rtl="0">
              <a:spcBef>
                <a:spcPts val="0"/>
              </a:spcBef>
              <a:buNone/>
              <a:defRPr sz="800" b="0" i="0" u="none" strike="noStrike" cap="none">
                <a:solidFill>
                  <a:schemeClr val="lt1"/>
                </a:solidFill>
                <a:latin typeface="Poppins Light"/>
                <a:ea typeface="Poppins Light"/>
                <a:cs typeface="Poppins Light"/>
                <a:sym typeface="Poppins Light"/>
              </a:defRPr>
            </a:lvl2pPr>
            <a:lvl3pPr marL="0" marR="0" lvl="2" indent="0" algn="r" rtl="0">
              <a:spcBef>
                <a:spcPts val="0"/>
              </a:spcBef>
              <a:buNone/>
              <a:defRPr sz="800" b="0" i="0" u="none" strike="noStrike" cap="none">
                <a:solidFill>
                  <a:schemeClr val="lt1"/>
                </a:solidFill>
                <a:latin typeface="Poppins Light"/>
                <a:ea typeface="Poppins Light"/>
                <a:cs typeface="Poppins Light"/>
                <a:sym typeface="Poppins Light"/>
              </a:defRPr>
            </a:lvl3pPr>
            <a:lvl4pPr marL="0" marR="0" lvl="3" indent="0" algn="r" rtl="0">
              <a:spcBef>
                <a:spcPts val="0"/>
              </a:spcBef>
              <a:buNone/>
              <a:defRPr sz="800" b="0" i="0" u="none" strike="noStrike" cap="none">
                <a:solidFill>
                  <a:schemeClr val="lt1"/>
                </a:solidFill>
                <a:latin typeface="Poppins Light"/>
                <a:ea typeface="Poppins Light"/>
                <a:cs typeface="Poppins Light"/>
                <a:sym typeface="Poppins Light"/>
              </a:defRPr>
            </a:lvl4pPr>
            <a:lvl5pPr marL="0" marR="0" lvl="4" indent="0" algn="r" rtl="0">
              <a:spcBef>
                <a:spcPts val="0"/>
              </a:spcBef>
              <a:buNone/>
              <a:defRPr sz="800" b="0" i="0" u="none" strike="noStrike" cap="none">
                <a:solidFill>
                  <a:schemeClr val="lt1"/>
                </a:solidFill>
                <a:latin typeface="Poppins Light"/>
                <a:ea typeface="Poppins Light"/>
                <a:cs typeface="Poppins Light"/>
                <a:sym typeface="Poppins Light"/>
              </a:defRPr>
            </a:lvl5pPr>
            <a:lvl6pPr marL="0" marR="0" lvl="5" indent="0" algn="r" rtl="0">
              <a:spcBef>
                <a:spcPts val="0"/>
              </a:spcBef>
              <a:buNone/>
              <a:defRPr sz="800" b="0" i="0" u="none" strike="noStrike" cap="none">
                <a:solidFill>
                  <a:schemeClr val="lt1"/>
                </a:solidFill>
                <a:latin typeface="Poppins Light"/>
                <a:ea typeface="Poppins Light"/>
                <a:cs typeface="Poppins Light"/>
                <a:sym typeface="Poppins Light"/>
              </a:defRPr>
            </a:lvl6pPr>
            <a:lvl7pPr marL="0" marR="0" lvl="6" indent="0" algn="r" rtl="0">
              <a:spcBef>
                <a:spcPts val="0"/>
              </a:spcBef>
              <a:buNone/>
              <a:defRPr sz="800" b="0" i="0" u="none" strike="noStrike" cap="none">
                <a:solidFill>
                  <a:schemeClr val="lt1"/>
                </a:solidFill>
                <a:latin typeface="Poppins Light"/>
                <a:ea typeface="Poppins Light"/>
                <a:cs typeface="Poppins Light"/>
                <a:sym typeface="Poppins Light"/>
              </a:defRPr>
            </a:lvl7pPr>
            <a:lvl8pPr marL="0" marR="0" lvl="7" indent="0" algn="r" rtl="0">
              <a:spcBef>
                <a:spcPts val="0"/>
              </a:spcBef>
              <a:buNone/>
              <a:defRPr sz="800" b="0" i="0" u="none" strike="noStrike" cap="none">
                <a:solidFill>
                  <a:schemeClr val="lt1"/>
                </a:solidFill>
                <a:latin typeface="Poppins Light"/>
                <a:ea typeface="Poppins Light"/>
                <a:cs typeface="Poppins Light"/>
                <a:sym typeface="Poppins Light"/>
              </a:defRPr>
            </a:lvl8pPr>
            <a:lvl9pPr marL="0" marR="0" lvl="8" indent="0" algn="r" rtl="0">
              <a:spcBef>
                <a:spcPts val="0"/>
              </a:spcBef>
              <a:buNone/>
              <a:defRPr sz="800" b="0" i="0" u="none" strike="noStrike" cap="none">
                <a:solidFill>
                  <a:schemeClr val="lt1"/>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3" r:id="rId4"/>
    <p:sldLayoutId id="2147483790" r:id="rId5"/>
    <p:sldLayoutId id="2147483791" r:id="rId6"/>
    <p:sldLayoutId id="214748379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347">
          <p15:clr>
            <a:srgbClr val="F26B43"/>
          </p15:clr>
        </p15:guide>
        <p15:guide id="3" pos="7333">
          <p15:clr>
            <a:srgbClr val="F26B43"/>
          </p15:clr>
        </p15:guide>
        <p15:guide id="4" orient="horz" pos="386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E4A48B-EF7E-3F31-39D8-F05089D127D3}"/>
              </a:ext>
            </a:extLst>
          </p:cNvPr>
          <p:cNvPicPr>
            <a:picLocks noChangeAspect="1"/>
          </p:cNvPicPr>
          <p:nvPr/>
        </p:nvPicPr>
        <p:blipFill rotWithShape="1">
          <a:blip r:embed="rId3"/>
          <a:srcRect l="8739" t="11210" r="1929" b="6908"/>
          <a:stretch/>
        </p:blipFill>
        <p:spPr>
          <a:xfrm>
            <a:off x="9609219" y="1958149"/>
            <a:ext cx="2371623" cy="1603766"/>
          </a:xfrm>
          <a:prstGeom prst="rect">
            <a:avLst/>
          </a:prstGeom>
        </p:spPr>
      </p:pic>
      <p:sp>
        <p:nvSpPr>
          <p:cNvPr id="75" name="Text Placeholder 74">
            <a:extLst>
              <a:ext uri="{FF2B5EF4-FFF2-40B4-BE49-F238E27FC236}">
                <a16:creationId xmlns:a16="http://schemas.microsoft.com/office/drawing/2014/main" id="{A9A34477-4C06-BC7C-10F2-16B5E53B2720}"/>
              </a:ext>
            </a:extLst>
          </p:cNvPr>
          <p:cNvSpPr>
            <a:spLocks noGrp="1"/>
          </p:cNvSpPr>
          <p:nvPr>
            <p:ph type="body" idx="17"/>
          </p:nvPr>
        </p:nvSpPr>
        <p:spPr>
          <a:xfrm>
            <a:off x="5899630" y="2103182"/>
            <a:ext cx="3438000" cy="184666"/>
          </a:xfrm>
        </p:spPr>
        <p:txBody>
          <a:bodyPr/>
          <a:lstStyle/>
          <a:p>
            <a:r>
              <a:rPr lang="en-US" sz="1000"/>
              <a:t>The experiment campaign for </a:t>
            </a:r>
            <a:r>
              <a:rPr lang="en-US" sz="1000" err="1"/>
              <a:t>Arken</a:t>
            </a:r>
            <a:r>
              <a:rPr lang="en-US" sz="1000"/>
              <a:t> Zoo generated:</a:t>
            </a:r>
          </a:p>
        </p:txBody>
      </p:sp>
      <p:sp>
        <p:nvSpPr>
          <p:cNvPr id="34" name="Title 33">
            <a:extLst>
              <a:ext uri="{FF2B5EF4-FFF2-40B4-BE49-F238E27FC236}">
                <a16:creationId xmlns:a16="http://schemas.microsoft.com/office/drawing/2014/main" id="{AAE2C4BA-7053-340E-F954-5FE3BA3E6751}"/>
              </a:ext>
            </a:extLst>
          </p:cNvPr>
          <p:cNvSpPr>
            <a:spLocks noGrp="1"/>
          </p:cNvSpPr>
          <p:nvPr>
            <p:ph type="title"/>
          </p:nvPr>
        </p:nvSpPr>
        <p:spPr>
          <a:xfrm>
            <a:off x="339705" y="758436"/>
            <a:ext cx="10051548" cy="676282"/>
          </a:xfrm>
        </p:spPr>
        <p:txBody>
          <a:bodyPr/>
          <a:lstStyle/>
          <a:p>
            <a:r>
              <a:rPr lang="en-US" dirty="0" err="1"/>
              <a:t>Arken</a:t>
            </a:r>
            <a:r>
              <a:rPr lang="en-US" dirty="0"/>
              <a:t> Zoo’s profitable pivot to first-party data</a:t>
            </a:r>
          </a:p>
        </p:txBody>
      </p:sp>
      <p:sp>
        <p:nvSpPr>
          <p:cNvPr id="35" name="Text Placeholder 34">
            <a:extLst>
              <a:ext uri="{FF2B5EF4-FFF2-40B4-BE49-F238E27FC236}">
                <a16:creationId xmlns:a16="http://schemas.microsoft.com/office/drawing/2014/main" id="{1D2FD095-B69F-8C51-6EEC-15187CA36307}"/>
              </a:ext>
            </a:extLst>
          </p:cNvPr>
          <p:cNvSpPr>
            <a:spLocks noGrp="1"/>
          </p:cNvSpPr>
          <p:nvPr>
            <p:ph type="body" idx="1"/>
          </p:nvPr>
        </p:nvSpPr>
        <p:spPr>
          <a:xfrm>
            <a:off x="339705" y="340008"/>
            <a:ext cx="3438391" cy="168393"/>
          </a:xfrm>
        </p:spPr>
        <p:txBody>
          <a:bodyPr/>
          <a:lstStyle/>
          <a:p>
            <a:r>
              <a:rPr lang="en-US" dirty="0"/>
              <a:t>CASE STUDY  |  SWEDEN  |  FMCG</a:t>
            </a:r>
          </a:p>
        </p:txBody>
      </p:sp>
      <p:sp>
        <p:nvSpPr>
          <p:cNvPr id="68" name="Text Placeholder 67">
            <a:extLst>
              <a:ext uri="{FF2B5EF4-FFF2-40B4-BE49-F238E27FC236}">
                <a16:creationId xmlns:a16="http://schemas.microsoft.com/office/drawing/2014/main" id="{1D25BB67-D6FE-4674-BF55-48357537AB3D}"/>
              </a:ext>
            </a:extLst>
          </p:cNvPr>
          <p:cNvSpPr>
            <a:spLocks noGrp="1"/>
          </p:cNvSpPr>
          <p:nvPr>
            <p:ph type="body" idx="4"/>
          </p:nvPr>
        </p:nvSpPr>
        <p:spPr>
          <a:xfrm>
            <a:off x="339707" y="2103182"/>
            <a:ext cx="4993290" cy="894518"/>
          </a:xfrm>
        </p:spPr>
        <p:txBody>
          <a:bodyPr/>
          <a:lstStyle/>
          <a:p>
            <a:r>
              <a:rPr lang="en-US" sz="1000" err="1"/>
              <a:t>Arken</a:t>
            </a:r>
            <a:r>
              <a:rPr lang="en-US" sz="1000"/>
              <a:t> Zoo, a leading eCommerce player in the pet care industry, faced the challenge of optimizing their digital marketing strategy in preparation for a </a:t>
            </a:r>
            <a:r>
              <a:rPr lang="en-US" sz="1000" err="1"/>
              <a:t>cookieless</a:t>
            </a:r>
            <a:r>
              <a:rPr lang="en-US" sz="1000"/>
              <a:t> future. The primary objective was to shift from third-party cookies to first-party data to better understand customer </a:t>
            </a:r>
            <a:r>
              <a:rPr lang="en-US" sz="1000" err="1"/>
              <a:t>behaviour</a:t>
            </a:r>
            <a:r>
              <a:rPr lang="en-US" sz="1000"/>
              <a:t> on their website. </a:t>
            </a:r>
            <a:br>
              <a:rPr lang="en-US" sz="1000"/>
            </a:br>
            <a:r>
              <a:rPr lang="en-US" sz="1000"/>
              <a:t>This understanding was crucial for enhancing their search strategy and effectively targeting campaigns. </a:t>
            </a:r>
            <a:r>
              <a:rPr lang="en-US" sz="1000" err="1"/>
              <a:t>Arken</a:t>
            </a:r>
            <a:r>
              <a:rPr lang="en-US" sz="1000"/>
              <a:t> Zoo aimed to increase overall revenue through a value-based bidding setup, </a:t>
            </a:r>
            <a:r>
              <a:rPr lang="en-US" sz="1000" err="1"/>
              <a:t>hypothesising</a:t>
            </a:r>
            <a:r>
              <a:rPr lang="en-US" sz="1000"/>
              <a:t> that this strategic shift would lead to significant revenue growth. The campaign ran from May 2023 to September 2023 in Sweden with a budget of €5,000.</a:t>
            </a:r>
          </a:p>
        </p:txBody>
      </p:sp>
      <p:sp>
        <p:nvSpPr>
          <p:cNvPr id="69" name="Text Placeholder 68">
            <a:extLst>
              <a:ext uri="{FF2B5EF4-FFF2-40B4-BE49-F238E27FC236}">
                <a16:creationId xmlns:a16="http://schemas.microsoft.com/office/drawing/2014/main" id="{738A1D60-61AC-AEC8-2BFB-973B70A3BDC7}"/>
              </a:ext>
            </a:extLst>
          </p:cNvPr>
          <p:cNvSpPr>
            <a:spLocks noGrp="1"/>
          </p:cNvSpPr>
          <p:nvPr>
            <p:ph type="body" idx="6"/>
          </p:nvPr>
        </p:nvSpPr>
        <p:spPr>
          <a:xfrm>
            <a:off x="339705" y="4497894"/>
            <a:ext cx="4993290" cy="896400"/>
          </a:xfrm>
        </p:spPr>
        <p:txBody>
          <a:bodyPr/>
          <a:lstStyle/>
          <a:p>
            <a:r>
              <a:rPr lang="en-US" sz="1000"/>
              <a:t>Wavemaker Sweden and Acceleration collaborated with </a:t>
            </a:r>
            <a:r>
              <a:rPr lang="en-US" sz="1000" err="1"/>
              <a:t>Arken</a:t>
            </a:r>
            <a:r>
              <a:rPr lang="en-US" sz="1000"/>
              <a:t> Zoo to implement a detailed four-step process. First, they conducted data cleaning by exporting events from Google Analytics 4 to </a:t>
            </a:r>
            <a:r>
              <a:rPr lang="en-US" sz="1000" err="1"/>
              <a:t>BigQuery</a:t>
            </a:r>
            <a:r>
              <a:rPr lang="en-US" sz="1000"/>
              <a:t> for thorough analysis, eliminating imbalances caused by seasonality. Next, they </a:t>
            </a:r>
            <a:r>
              <a:rPr lang="en-US" sz="1000" err="1"/>
              <a:t>analysed</a:t>
            </a:r>
            <a:r>
              <a:rPr lang="en-US" sz="1000"/>
              <a:t> the clean data using logistic regression and advanced machine learning models like </a:t>
            </a:r>
            <a:r>
              <a:rPr lang="en-US" sz="1000" err="1"/>
              <a:t>XGBoost</a:t>
            </a:r>
            <a:r>
              <a:rPr lang="en-US" sz="1000"/>
              <a:t> to capture the nuances of the digital customer journey. The final prediction scores were created using an ensemble model, identifying the most important website events and their predicted values. These events and scores were then set up in Google Analytics 4 as goals and imported to Google Ads for </a:t>
            </a:r>
            <a:r>
              <a:rPr lang="en-US" sz="1000" err="1"/>
              <a:t>optimisation</a:t>
            </a:r>
            <a:r>
              <a:rPr lang="en-US" sz="1000"/>
              <a:t>. An A/B test was devised to compare the original campaign with the new value-based bidding setup.</a:t>
            </a:r>
          </a:p>
        </p:txBody>
      </p:sp>
      <p:sp>
        <p:nvSpPr>
          <p:cNvPr id="18" name="Slide Number Placeholder 17">
            <a:extLst>
              <a:ext uri="{FF2B5EF4-FFF2-40B4-BE49-F238E27FC236}">
                <a16:creationId xmlns:a16="http://schemas.microsoft.com/office/drawing/2014/main" id="{EDF4513F-3873-6892-F80A-3D30882584EB}"/>
              </a:ext>
            </a:extLst>
          </p:cNvPr>
          <p:cNvSpPr>
            <a:spLocks noGrp="1"/>
          </p:cNvSpPr>
          <p:nvPr>
            <p:ph type="sldNum" idx="12"/>
          </p:nvPr>
        </p:nvSpPr>
        <p:spPr>
          <a:xfrm>
            <a:off x="9052832" y="6416675"/>
            <a:ext cx="287338" cy="122271"/>
          </a:xfrm>
        </p:spPr>
        <p:txBody>
          <a:bodyPr/>
          <a:lstStyle/>
          <a:p>
            <a:pPr lvl="0"/>
            <a:fld id="{00000000-1234-1234-1234-123412341234}" type="slidenum">
              <a:rPr lang="en-US" smtClean="0"/>
              <a:pPr lvl="0"/>
              <a:t>1</a:t>
            </a:fld>
            <a:endParaRPr lang="en-US"/>
          </a:p>
        </p:txBody>
      </p:sp>
      <p:sp>
        <p:nvSpPr>
          <p:cNvPr id="78" name="Text Placeholder 77">
            <a:extLst>
              <a:ext uri="{FF2B5EF4-FFF2-40B4-BE49-F238E27FC236}">
                <a16:creationId xmlns:a16="http://schemas.microsoft.com/office/drawing/2014/main" id="{79318806-32BE-589E-B461-18C4BA9298FB}"/>
              </a:ext>
            </a:extLst>
          </p:cNvPr>
          <p:cNvSpPr>
            <a:spLocks noGrp="1"/>
          </p:cNvSpPr>
          <p:nvPr>
            <p:ph type="body" sz="quarter" idx="20"/>
          </p:nvPr>
        </p:nvSpPr>
        <p:spPr>
          <a:xfrm>
            <a:off x="339706" y="1717565"/>
            <a:ext cx="2508373" cy="295466"/>
          </a:xfrm>
        </p:spPr>
        <p:txBody>
          <a:bodyPr/>
          <a:lstStyle/>
          <a:p>
            <a:r>
              <a:rPr lang="en-US"/>
              <a:t>Challenge</a:t>
            </a:r>
          </a:p>
        </p:txBody>
      </p:sp>
      <p:sp>
        <p:nvSpPr>
          <p:cNvPr id="79" name="Text Placeholder 78">
            <a:extLst>
              <a:ext uri="{FF2B5EF4-FFF2-40B4-BE49-F238E27FC236}">
                <a16:creationId xmlns:a16="http://schemas.microsoft.com/office/drawing/2014/main" id="{E2C123F5-80D0-FBC2-91DA-8E221568D0BD}"/>
              </a:ext>
            </a:extLst>
          </p:cNvPr>
          <p:cNvSpPr>
            <a:spLocks noGrp="1"/>
          </p:cNvSpPr>
          <p:nvPr>
            <p:ph type="body" sz="quarter" idx="21"/>
          </p:nvPr>
        </p:nvSpPr>
        <p:spPr>
          <a:xfrm>
            <a:off x="339706" y="4093017"/>
            <a:ext cx="2508373" cy="295466"/>
          </a:xfrm>
        </p:spPr>
        <p:txBody>
          <a:bodyPr/>
          <a:lstStyle/>
          <a:p>
            <a:r>
              <a:rPr lang="en-US"/>
              <a:t>Approach</a:t>
            </a:r>
          </a:p>
        </p:txBody>
      </p:sp>
      <p:sp>
        <p:nvSpPr>
          <p:cNvPr id="80" name="Text Placeholder 79">
            <a:extLst>
              <a:ext uri="{FF2B5EF4-FFF2-40B4-BE49-F238E27FC236}">
                <a16:creationId xmlns:a16="http://schemas.microsoft.com/office/drawing/2014/main" id="{421F7AA4-EF23-C62B-E7FC-117BEAC399FA}"/>
              </a:ext>
            </a:extLst>
          </p:cNvPr>
          <p:cNvSpPr>
            <a:spLocks noGrp="1"/>
          </p:cNvSpPr>
          <p:nvPr>
            <p:ph type="body" sz="quarter" idx="22"/>
          </p:nvPr>
        </p:nvSpPr>
        <p:spPr>
          <a:xfrm>
            <a:off x="5899629" y="1717565"/>
            <a:ext cx="3438000" cy="295466"/>
          </a:xfrm>
        </p:spPr>
        <p:txBody>
          <a:bodyPr/>
          <a:lstStyle/>
          <a:p>
            <a:r>
              <a:rPr lang="en-US"/>
              <a:t>Results</a:t>
            </a:r>
          </a:p>
        </p:txBody>
      </p:sp>
      <p:sp>
        <p:nvSpPr>
          <p:cNvPr id="19" name="Text Placeholder 25">
            <a:extLst>
              <a:ext uri="{FF2B5EF4-FFF2-40B4-BE49-F238E27FC236}">
                <a16:creationId xmlns:a16="http://schemas.microsoft.com/office/drawing/2014/main" id="{8A02D98F-449E-9446-FF39-9712322739D1}"/>
              </a:ext>
            </a:extLst>
          </p:cNvPr>
          <p:cNvSpPr txBox="1">
            <a:spLocks/>
          </p:cNvSpPr>
          <p:nvPr/>
        </p:nvSpPr>
        <p:spPr>
          <a:xfrm>
            <a:off x="6858103" y="2598169"/>
            <a:ext cx="2353858" cy="2571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bg2"/>
                </a:solidFill>
                <a:latin typeface="Poppins" panose="00000500000000000000" pitchFamily="2" charset="0"/>
                <a:cs typeface="Poppins" panose="00000500000000000000" pitchFamily="2" charset="0"/>
              </a:rPr>
              <a:t>more clicks (400 clicks)</a:t>
            </a:r>
          </a:p>
        </p:txBody>
      </p:sp>
      <p:sp>
        <p:nvSpPr>
          <p:cNvPr id="21" name="Text Placeholder 29">
            <a:extLst>
              <a:ext uri="{FF2B5EF4-FFF2-40B4-BE49-F238E27FC236}">
                <a16:creationId xmlns:a16="http://schemas.microsoft.com/office/drawing/2014/main" id="{510F05D3-76C0-7907-0482-50B6756412CE}"/>
              </a:ext>
            </a:extLst>
          </p:cNvPr>
          <p:cNvSpPr txBox="1">
            <a:spLocks/>
          </p:cNvSpPr>
          <p:nvPr/>
        </p:nvSpPr>
        <p:spPr>
          <a:xfrm>
            <a:off x="5807265" y="2416695"/>
            <a:ext cx="1050838" cy="66479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4000">
                <a:solidFill>
                  <a:schemeClr val="accent1"/>
                </a:solidFill>
                <a:latin typeface="Poppins Light" panose="00000400000000000000" pitchFamily="2" charset="0"/>
                <a:cs typeface="Poppins Light" panose="00000400000000000000" pitchFamily="2" charset="0"/>
              </a:rPr>
              <a:t>5</a:t>
            </a:r>
            <a:r>
              <a:rPr lang="en-US" sz="4000" baseline="30000">
                <a:solidFill>
                  <a:schemeClr val="accent1"/>
                </a:solidFill>
                <a:latin typeface="Poppins Light" panose="00000400000000000000" pitchFamily="2" charset="0"/>
                <a:cs typeface="Poppins Light" panose="00000400000000000000" pitchFamily="2" charset="0"/>
              </a:rPr>
              <a:t>%</a:t>
            </a:r>
          </a:p>
        </p:txBody>
      </p:sp>
      <p:sp>
        <p:nvSpPr>
          <p:cNvPr id="23" name="Text Placeholder 29">
            <a:extLst>
              <a:ext uri="{FF2B5EF4-FFF2-40B4-BE49-F238E27FC236}">
                <a16:creationId xmlns:a16="http://schemas.microsoft.com/office/drawing/2014/main" id="{2374C682-58F0-5920-751E-3407F39FA210}"/>
              </a:ext>
            </a:extLst>
          </p:cNvPr>
          <p:cNvSpPr txBox="1">
            <a:spLocks/>
          </p:cNvSpPr>
          <p:nvPr/>
        </p:nvSpPr>
        <p:spPr>
          <a:xfrm>
            <a:off x="5807265" y="3142653"/>
            <a:ext cx="1050838" cy="66479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4000">
                <a:solidFill>
                  <a:schemeClr val="accent1"/>
                </a:solidFill>
                <a:latin typeface="Poppins Light" panose="00000400000000000000" pitchFamily="2" charset="0"/>
                <a:cs typeface="Poppins Light" panose="00000400000000000000" pitchFamily="2" charset="0"/>
              </a:rPr>
              <a:t>25</a:t>
            </a:r>
            <a:r>
              <a:rPr lang="en-US" sz="4000" baseline="30000">
                <a:solidFill>
                  <a:schemeClr val="accent1"/>
                </a:solidFill>
                <a:latin typeface="Poppins Light" panose="00000400000000000000" pitchFamily="2" charset="0"/>
                <a:cs typeface="Poppins Light" panose="00000400000000000000" pitchFamily="2" charset="0"/>
              </a:rPr>
              <a:t>%</a:t>
            </a:r>
          </a:p>
        </p:txBody>
      </p:sp>
      <p:sp>
        <p:nvSpPr>
          <p:cNvPr id="24" name="Text Placeholder 25">
            <a:extLst>
              <a:ext uri="{FF2B5EF4-FFF2-40B4-BE49-F238E27FC236}">
                <a16:creationId xmlns:a16="http://schemas.microsoft.com/office/drawing/2014/main" id="{070F06BB-FC9B-6562-E052-4041FD8BA577}"/>
              </a:ext>
            </a:extLst>
          </p:cNvPr>
          <p:cNvSpPr txBox="1">
            <a:spLocks/>
          </p:cNvSpPr>
          <p:nvPr/>
        </p:nvSpPr>
        <p:spPr>
          <a:xfrm>
            <a:off x="6858103" y="3130089"/>
            <a:ext cx="2353858" cy="4431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bg2"/>
                </a:solidFill>
                <a:latin typeface="Poppins" panose="00000500000000000000" pitchFamily="2" charset="0"/>
                <a:cs typeface="Poppins" panose="00000500000000000000" pitchFamily="2" charset="0"/>
              </a:rPr>
              <a:t>increase in revenue </a:t>
            </a:r>
            <a:br>
              <a:rPr lang="en-US" sz="1200">
                <a:solidFill>
                  <a:schemeClr val="bg2"/>
                </a:solidFill>
                <a:latin typeface="Poppins" panose="00000500000000000000" pitchFamily="2" charset="0"/>
                <a:cs typeface="Poppins" panose="00000500000000000000" pitchFamily="2" charset="0"/>
              </a:rPr>
            </a:br>
            <a:r>
              <a:rPr lang="en-US" sz="1200">
                <a:solidFill>
                  <a:schemeClr val="bg2"/>
                </a:solidFill>
                <a:latin typeface="Poppins" panose="00000500000000000000" pitchFamily="2" charset="0"/>
                <a:cs typeface="Poppins" panose="00000500000000000000" pitchFamily="2" charset="0"/>
              </a:rPr>
              <a:t>(€1,200 total) without </a:t>
            </a:r>
            <a:br>
              <a:rPr lang="en-US" sz="1200">
                <a:solidFill>
                  <a:schemeClr val="bg2"/>
                </a:solidFill>
                <a:latin typeface="Poppins" panose="00000500000000000000" pitchFamily="2" charset="0"/>
                <a:cs typeface="Poppins" panose="00000500000000000000" pitchFamily="2" charset="0"/>
              </a:rPr>
            </a:br>
            <a:r>
              <a:rPr lang="en-US" sz="1200">
                <a:solidFill>
                  <a:schemeClr val="bg2"/>
                </a:solidFill>
                <a:latin typeface="Poppins" panose="00000500000000000000" pitchFamily="2" charset="0"/>
                <a:cs typeface="Poppins" panose="00000500000000000000" pitchFamily="2" charset="0"/>
              </a:rPr>
              <a:t>any additional budget </a:t>
            </a:r>
          </a:p>
        </p:txBody>
      </p:sp>
      <p:sp>
        <p:nvSpPr>
          <p:cNvPr id="25" name="Text Placeholder 74">
            <a:extLst>
              <a:ext uri="{FF2B5EF4-FFF2-40B4-BE49-F238E27FC236}">
                <a16:creationId xmlns:a16="http://schemas.microsoft.com/office/drawing/2014/main" id="{9F66B537-494F-0B91-11DE-745E6B8F5D4E}"/>
              </a:ext>
            </a:extLst>
          </p:cNvPr>
          <p:cNvSpPr txBox="1">
            <a:spLocks/>
          </p:cNvSpPr>
          <p:nvPr/>
        </p:nvSpPr>
        <p:spPr>
          <a:xfrm>
            <a:off x="5899629" y="4010992"/>
            <a:ext cx="3437998" cy="20313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l" rtl="0">
              <a:lnSpc>
                <a:spcPct val="120000"/>
              </a:lnSpc>
              <a:spcBef>
                <a:spcPts val="0"/>
              </a:spcBef>
              <a:spcAft>
                <a:spcPts val="0"/>
              </a:spcAft>
              <a:buClr>
                <a:schemeClr val="lt1"/>
              </a:buClr>
              <a:buSzPts val="1200"/>
              <a:buFont typeface="Arial"/>
              <a:buNone/>
              <a:defRPr sz="1100" b="0" i="0" u="none" strike="noStrike" cap="none" baseline="0">
                <a:solidFill>
                  <a:schemeClr val="lt1"/>
                </a:solidFill>
                <a:latin typeface="Poppins"/>
                <a:ea typeface="Poppins"/>
                <a:cs typeface="Poppins"/>
                <a:sym typeface="Poppins"/>
              </a:defRPr>
            </a:lvl1pPr>
            <a:lvl2pPr marL="914400" marR="0" lvl="1"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2pPr>
            <a:lvl3pPr marL="1371600" marR="0" lvl="2"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3pPr>
            <a:lvl4pPr marL="1828800" marR="0" lvl="3"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4pPr>
            <a:lvl5pPr marL="2286000" marR="0" lvl="4"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5pPr>
            <a:lvl6pPr marL="2743200" marR="0" lvl="5"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9pPr>
          </a:lstStyle>
          <a:p>
            <a:r>
              <a:rPr lang="en-US" sz="1000"/>
              <a:t>This success was attributed to the enhanced signals and data provided to the Google Ads platform and bid strategy algorithms, which allowed for better targeting of users with high purchase intent. </a:t>
            </a:r>
            <a:br>
              <a:rPr lang="en-US" sz="1000"/>
            </a:br>
            <a:r>
              <a:rPr lang="en-US" sz="1000"/>
              <a:t>The impressive results led to the scaling of this solution across </a:t>
            </a:r>
            <a:r>
              <a:rPr lang="en-US" sz="1000" err="1"/>
              <a:t>Arken</a:t>
            </a:r>
            <a:r>
              <a:rPr lang="en-US" sz="1000"/>
              <a:t> Zoo's entire search strategy, marking a significant step towards reducing cookie dependency and </a:t>
            </a:r>
            <a:r>
              <a:rPr lang="en-US" sz="1000" err="1"/>
              <a:t>optimising</a:t>
            </a:r>
            <a:r>
              <a:rPr lang="en-US" sz="1000"/>
              <a:t> digital marketing efforts. </a:t>
            </a:r>
            <a:br>
              <a:rPr lang="en-US" sz="1000"/>
            </a:br>
            <a:r>
              <a:rPr lang="en-US" sz="1000"/>
              <a:t>The campaign's innovative use of first-party data and machine-learning models demonstrated long-term applicability and strategic foresight.</a:t>
            </a:r>
          </a:p>
        </p:txBody>
      </p:sp>
      <p:grpSp>
        <p:nvGrpSpPr>
          <p:cNvPr id="33" name="Group 32">
            <a:extLst>
              <a:ext uri="{FF2B5EF4-FFF2-40B4-BE49-F238E27FC236}">
                <a16:creationId xmlns:a16="http://schemas.microsoft.com/office/drawing/2014/main" id="{9F3B4BD2-9DEA-88BC-F7F4-011E3C680E18}"/>
              </a:ext>
            </a:extLst>
          </p:cNvPr>
          <p:cNvGrpSpPr/>
          <p:nvPr/>
        </p:nvGrpSpPr>
        <p:grpSpPr>
          <a:xfrm>
            <a:off x="10590888" y="1234605"/>
            <a:ext cx="1387222" cy="513042"/>
            <a:chOff x="10391370" y="743140"/>
            <a:chExt cx="1476571" cy="546087"/>
          </a:xfrm>
        </p:grpSpPr>
        <p:pic>
          <p:nvPicPr>
            <p:cNvPr id="36" name="Picture 2" descr="Wavemaker India | MMA Global">
              <a:extLst>
                <a:ext uri="{FF2B5EF4-FFF2-40B4-BE49-F238E27FC236}">
                  <a16:creationId xmlns:a16="http://schemas.microsoft.com/office/drawing/2014/main" id="{B1AD75F0-0067-BBA6-B409-4F1399D7F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4922" y="743140"/>
              <a:ext cx="1162455" cy="1516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E95C6833-483E-FDDC-55E9-725CFF0C572E}"/>
                </a:ext>
              </a:extLst>
            </p:cNvPr>
            <p:cNvPicPr>
              <a:picLocks noChangeAspect="1"/>
            </p:cNvPicPr>
            <p:nvPr/>
          </p:nvPicPr>
          <p:blipFill>
            <a:blip r:embed="rId5"/>
            <a:stretch>
              <a:fillRect/>
            </a:stretch>
          </p:blipFill>
          <p:spPr>
            <a:xfrm>
              <a:off x="10391370" y="1062842"/>
              <a:ext cx="1476571" cy="226385"/>
            </a:xfrm>
            <a:prstGeom prst="rect">
              <a:avLst/>
            </a:prstGeom>
          </p:spPr>
        </p:pic>
      </p:grpSp>
      <p:cxnSp>
        <p:nvCxnSpPr>
          <p:cNvPr id="2" name="Straight Connector 1">
            <a:extLst>
              <a:ext uri="{FF2B5EF4-FFF2-40B4-BE49-F238E27FC236}">
                <a16:creationId xmlns:a16="http://schemas.microsoft.com/office/drawing/2014/main" id="{FF0B5159-5408-DBBE-1E6D-52966F117B35}"/>
              </a:ext>
            </a:extLst>
          </p:cNvPr>
          <p:cNvCxnSpPr>
            <a:cxnSpLocks/>
          </p:cNvCxnSpPr>
          <p:nvPr/>
        </p:nvCxnSpPr>
        <p:spPr>
          <a:xfrm>
            <a:off x="5598720" y="1795322"/>
            <a:ext cx="0" cy="4743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687EA7D-81FC-B036-093B-EE5EA1079515}"/>
              </a:ext>
            </a:extLst>
          </p:cNvPr>
          <p:cNvCxnSpPr>
            <a:cxnSpLocks/>
          </p:cNvCxnSpPr>
          <p:nvPr/>
        </p:nvCxnSpPr>
        <p:spPr>
          <a:xfrm>
            <a:off x="339705" y="3931702"/>
            <a:ext cx="499329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4BD6AEA-1EB2-3F18-40CF-E6A21B379ADF}"/>
              </a:ext>
            </a:extLst>
          </p:cNvPr>
          <p:cNvPicPr>
            <a:picLocks noChangeAspect="1"/>
          </p:cNvPicPr>
          <p:nvPr/>
        </p:nvPicPr>
        <p:blipFill rotWithShape="1">
          <a:blip r:embed="rId6"/>
          <a:srcRect l="10768" t="12810" r="20513" b="7811"/>
          <a:stretch/>
        </p:blipFill>
        <p:spPr>
          <a:xfrm>
            <a:off x="9609219" y="3584729"/>
            <a:ext cx="2371623" cy="1826329"/>
          </a:xfrm>
          <a:prstGeom prst="rect">
            <a:avLst/>
          </a:prstGeom>
        </p:spPr>
      </p:pic>
      <p:pic>
        <p:nvPicPr>
          <p:cNvPr id="4" name="Picture 3" descr="Green letters on a black background&#10;&#10;Description automatically generated">
            <a:extLst>
              <a:ext uri="{FF2B5EF4-FFF2-40B4-BE49-F238E27FC236}">
                <a16:creationId xmlns:a16="http://schemas.microsoft.com/office/drawing/2014/main" id="{76059F4C-EFBA-C984-0AEB-D6D5BDEED094}"/>
              </a:ext>
            </a:extLst>
          </p:cNvPr>
          <p:cNvPicPr>
            <a:picLocks noChangeAspect="1"/>
          </p:cNvPicPr>
          <p:nvPr/>
        </p:nvPicPr>
        <p:blipFill>
          <a:blip r:embed="rId7"/>
          <a:stretch>
            <a:fillRect/>
          </a:stretch>
        </p:blipFill>
        <p:spPr>
          <a:xfrm>
            <a:off x="10869975" y="738681"/>
            <a:ext cx="853808" cy="413868"/>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400E5B04-06CE-9398-C809-E2D5E3AB14D1}"/>
              </a:ext>
            </a:extLst>
          </p:cNvPr>
          <p:cNvPicPr>
            <a:picLocks noChangeAspect="1"/>
          </p:cNvPicPr>
          <p:nvPr/>
        </p:nvPicPr>
        <p:blipFill>
          <a:blip r:embed="rId8"/>
          <a:stretch>
            <a:fillRect/>
          </a:stretch>
        </p:blipFill>
        <p:spPr>
          <a:xfrm>
            <a:off x="10391253" y="5433872"/>
            <a:ext cx="1098619" cy="823964"/>
          </a:xfrm>
          <a:prstGeom prst="rect">
            <a:avLst/>
          </a:prstGeom>
        </p:spPr>
      </p:pic>
      <p:sp>
        <p:nvSpPr>
          <p:cNvPr id="10" name="TextBox 9">
            <a:extLst>
              <a:ext uri="{FF2B5EF4-FFF2-40B4-BE49-F238E27FC236}">
                <a16:creationId xmlns:a16="http://schemas.microsoft.com/office/drawing/2014/main" id="{972AFAD8-FF80-ACF8-BA4B-9C9492FF6096}"/>
              </a:ext>
            </a:extLst>
          </p:cNvPr>
          <p:cNvSpPr txBox="1"/>
          <p:nvPr/>
        </p:nvSpPr>
        <p:spPr>
          <a:xfrm>
            <a:off x="10090902" y="6257836"/>
            <a:ext cx="1558143" cy="600164"/>
          </a:xfrm>
          <a:prstGeom prst="rect">
            <a:avLst/>
          </a:prstGeom>
          <a:noFill/>
        </p:spPr>
        <p:txBody>
          <a:bodyPr wrap="square" rtlCol="0">
            <a:spAutoFit/>
          </a:bodyPr>
          <a:lstStyle/>
          <a:p>
            <a:pPr algn="ctr"/>
            <a:r>
              <a:rPr lang="en-GB" sz="1100" dirty="0">
                <a:solidFill>
                  <a:schemeClr val="bg1"/>
                </a:solidFill>
                <a:latin typeface="Poppins" panose="00000500000000000000" pitchFamily="2" charset="0"/>
                <a:cs typeface="Poppins" panose="00000500000000000000" pitchFamily="2" charset="0"/>
              </a:rPr>
              <a:t>Winner – Best Search Innovation Sweden</a:t>
            </a:r>
          </a:p>
        </p:txBody>
      </p:sp>
    </p:spTree>
    <p:extLst>
      <p:ext uri="{BB962C8B-B14F-4D97-AF65-F5344CB8AC3E}">
        <p14:creationId xmlns:p14="http://schemas.microsoft.com/office/powerpoint/2010/main" val="3702618444"/>
      </p:ext>
    </p:extLst>
  </p:cSld>
  <p:clrMapOvr>
    <a:masterClrMapping/>
  </p:clrMapOvr>
</p:sld>
</file>

<file path=ppt/theme/theme1.xml><?xml version="1.0" encoding="utf-8"?>
<a:theme xmlns:a="http://schemas.openxmlformats.org/drawingml/2006/main" name="GroupM Template 2023">
  <a:themeElements>
    <a:clrScheme name="Custom 1">
      <a:dk1>
        <a:srgbClr val="FFFFFF"/>
      </a:dk1>
      <a:lt1>
        <a:srgbClr val="0A2756"/>
      </a:lt1>
      <a:dk2>
        <a:srgbClr val="0A2756"/>
      </a:dk2>
      <a:lt2>
        <a:srgbClr val="FFFFFF"/>
      </a:lt2>
      <a:accent1>
        <a:srgbClr val="0080FF"/>
      </a:accent1>
      <a:accent2>
        <a:srgbClr val="00B5B1"/>
      </a:accent2>
      <a:accent3>
        <a:srgbClr val="FFA800"/>
      </a:accent3>
      <a:accent4>
        <a:srgbClr val="EF5B2B"/>
      </a:accent4>
      <a:accent5>
        <a:srgbClr val="00FFB3"/>
      </a:accent5>
      <a:accent6>
        <a:srgbClr val="F2F2F2"/>
      </a:accent6>
      <a:hlink>
        <a:srgbClr val="0080FF"/>
      </a:hlink>
      <a:folHlink>
        <a:srgbClr val="00B5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f592fb-c7cb-4b57-9418-4cf30cf5f767">
      <Terms xmlns="http://schemas.microsoft.com/office/infopath/2007/PartnerControls"/>
    </lcf76f155ced4ddcb4097134ff3c332f>
    <NumberofAssets xmlns="43f592fb-c7cb-4b57-9418-4cf30cf5f767" xsi:nil="true"/>
    <ArchiverLinkFileType xmlns="43f592fb-c7cb-4b57-9418-4cf30cf5f767" xsi:nil="true"/>
    <TaxCatchAll xmlns="aa40ca87-9bd4-4a82-bf00-7b82adc671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E2121A2586B448BD98FFA5864FDDAA" ma:contentTypeVersion="50" ma:contentTypeDescription="Create a new document." ma:contentTypeScope="" ma:versionID="7de76856e60fc999e5afab74e71ccbe7">
  <xsd:schema xmlns:xsd="http://www.w3.org/2001/XMLSchema" xmlns:xs="http://www.w3.org/2001/XMLSchema" xmlns:p="http://schemas.microsoft.com/office/2006/metadata/properties" xmlns:ns2="43f592fb-c7cb-4b57-9418-4cf30cf5f767" xmlns:ns3="aa40ca87-9bd4-4a82-bf00-7b82adc671c9" targetNamespace="http://schemas.microsoft.com/office/2006/metadata/properties" ma:root="true" ma:fieldsID="4cd6d65a5a2016a92d3cc1503870f267" ns2:_="" ns3:_="">
    <xsd:import namespace="43f592fb-c7cb-4b57-9418-4cf30cf5f767"/>
    <xsd:import namespace="aa40ca87-9bd4-4a82-bf00-7b82adc67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NumberofAsse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ArchiverLink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92fb-c7cb-4b57-9418-4cf30cf5f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NumberofAssets" ma:index="20" nillable="true" ma:displayName="Number of Assets" ma:format="Dropdown" ma:hidden="true" ma:internalName="NumberofAssets" ma:readOnly="false" ma:percentage="FALSE">
      <xsd:simpleType>
        <xsd:restriction base="dms:Number"/>
      </xsd:simpleType>
    </xsd:element>
    <xsd:element name="MediaServiceLocation" ma:index="21"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ArchiverLinkFileType" ma:index="27" nillable="true" ma:displayName="ArchiverLinkFileType" ma:hidden="true" ma:internalName="ArchiverLinkFileTyp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0ca87-9bd4-4a82-bf00-7b82adc671c9"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7b904501-8ae1-4c9d-872d-a77d83ca0b49}" ma:internalName="TaxCatchAll" ma:readOnly="false" ma:showField="CatchAllData" ma:web="aa40ca87-9bd4-4a82-bf00-7b82adc67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D0D80-119E-4C24-83E0-0D10F5ED832D}">
  <ds:schemaRefs>
    <ds:schemaRef ds:uri="http://schemas.microsoft.com/sharepoint/v3/contenttype/forms"/>
  </ds:schemaRefs>
</ds:datastoreItem>
</file>

<file path=customXml/itemProps2.xml><?xml version="1.0" encoding="utf-8"?>
<ds:datastoreItem xmlns:ds="http://schemas.openxmlformats.org/officeDocument/2006/customXml" ds:itemID="{5B3674CA-9AB5-47C7-8BAD-B310CBCBC577}">
  <ds:schemaRefs>
    <ds:schemaRef ds:uri="43f592fb-c7cb-4b57-9418-4cf30cf5f767"/>
    <ds:schemaRef ds:uri="aa40ca87-9bd4-4a82-bf00-7b82adc671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D3B586-ACD4-49CB-A7F8-51926E3BD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92fb-c7cb-4b57-9418-4cf30cf5f767"/>
    <ds:schemaRef ds:uri="aa40ca87-9bd4-4a82-bf00-7b82adc67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377</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Poppins ExtraBold</vt:lpstr>
      <vt:lpstr>Arial</vt:lpstr>
      <vt:lpstr>Poppins</vt:lpstr>
      <vt:lpstr>Calibri</vt:lpstr>
      <vt:lpstr>Poppins Light</vt:lpstr>
      <vt:lpstr>GroupM Template 2023</vt:lpstr>
      <vt:lpstr>Arken Zoo’s profitable pivot to first-party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GroupM template</dc:title>
  <dc:creator>Microsoft Office User</dc:creator>
  <cp:lastModifiedBy>Cymone Thomas</cp:lastModifiedBy>
  <cp:revision>12</cp:revision>
  <dcterms:created xsi:type="dcterms:W3CDTF">2023-08-23T07:58:35Z</dcterms:created>
  <dcterms:modified xsi:type="dcterms:W3CDTF">2024-10-21T12:39:22Z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0x01010004E2121A2586B448BD98FFA5864FDDAA</vt:lpwstr>
  </property>
  <property fmtid="{D5CDD505-2E9C-101B-9397-08002B2CF9AE}" pid="3" name="MediaServiceImageTags">
    <vt:lpwstr/>
  </property>
</Properties>
</file>