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handoutMasterIdLst>
    <p:handoutMasterId r:id="rId7"/>
  </p:handoutMasterIdLst>
  <p:sldIdLst>
    <p:sldId id="440" r:id="rId5"/>
  </p:sldIdLst>
  <p:sldSz cx="12192000" cy="6858000"/>
  <p:notesSz cx="6858000" cy="9144000"/>
  <p:embeddedFontLst>
    <p:embeddedFont>
      <p:font typeface="Georgia" panose="02040502050405020303" pitchFamily="18" charset="0"/>
      <p:regular r:id="rId8"/>
      <p:bold r:id="rId9"/>
      <p:italic r:id="rId10"/>
      <p:boldItalic r:id="rId11"/>
    </p:embeddedFont>
    <p:embeddedFont>
      <p:font typeface="Poppins" panose="00000500000000000000" pitchFamily="2" charset="0"/>
      <p:regular r:id="rId12"/>
      <p:bold r:id="rId13"/>
      <p:italic r:id="rId14"/>
      <p:boldItalic r:id="rId15"/>
    </p:embeddedFont>
    <p:embeddedFont>
      <p:font typeface="Poppins ExtraBold" panose="00000900000000000000" pitchFamily="2" charset="0"/>
      <p:bold r:id="rId16"/>
      <p:boldItalic r:id="rId17"/>
    </p:embeddedFont>
    <p:embeddedFont>
      <p:font typeface="Poppins Light" panose="000004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464">
          <p15:clr>
            <a:srgbClr val="A4A3A4"/>
          </p15:clr>
        </p15:guide>
        <p15:guide id="2" orient="horz" pos="2205" userDrawn="1">
          <p15:clr>
            <a:srgbClr val="A4A3A4"/>
          </p15:clr>
        </p15:guide>
      </p15:sldGuideLst>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71" roundtripDataSignature="AMtx7mi2bFvAdVWb1zkOVxN8zTt97+94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28CF22-77D2-D6C6-96A5-CDDFAE505928}" name="Barbora Gabrizova" initials="BG" userId="S::barbora.gabrizova@groupm.com::572cda7d-b7d6-4dd8-ad56-5ad066fe9596" providerId="AD"/>
  <p188:author id="{02D72967-FDC6-1568-6302-FE015B4EEF4A}" name="Cristina Rivas" initials="CR" userId="60b91d61741adb5c" providerId="Windows Live"/>
  <p188:author id="{D3657EB9-7FEF-C75C-133D-C81674FE09ED}" name="Amori Gerber" initials="AG" userId="35431ff870191d8d" providerId="Windows Live"/>
  <p188:author id="{A5233AD3-920D-9194-A729-8A04027FD7E1}" name="Ondrej Duzik" initials="OD" userId="S::ondrej.duzik@groupm.com::e6e2bb14-188d-42cb-b2f8-1055465182a1" providerId="AD"/>
  <p188:author id="{78F91DF9-624B-1AAB-3DD9-D6275B8E3C56}" name="Cymone Thomas" initials="CT" userId="S::cymone.thomas@groupm.com::a2723990-4b30-4330-b5c1-3b06627e8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50F9F2-775D-4A94-B144-B85B0156E591}">
  <a:tblStyle styleId="{B250F9F2-775D-4A94-B144-B85B0156E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06" y="66"/>
      </p:cViewPr>
      <p:guideLst>
        <p:guide pos="7464"/>
        <p:guide orient="horz" pos="22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171" Type="http://customschemas.google.com/relationships/presentationmetadata" Target="metadata"/><Relationship Id="rId17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4.fntdata"/><Relationship Id="rId175"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7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7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177"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17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CBB046B8-ABA9-452A-A33D-15D562FC58EB}"/>
    <pc:docChg chg="modSld">
      <pc:chgData name="Cymone Thomas" userId="a2723990-4b30-4330-b5c1-3b06627e8283" providerId="ADAL" clId="{CBB046B8-ABA9-452A-A33D-15D562FC58EB}" dt="2024-10-18T09:50:26.965" v="29" actId="1036"/>
      <pc:docMkLst>
        <pc:docMk/>
      </pc:docMkLst>
      <pc:sldChg chg="modSp mod">
        <pc:chgData name="Cymone Thomas" userId="a2723990-4b30-4330-b5c1-3b06627e8283" providerId="ADAL" clId="{CBB046B8-ABA9-452A-A33D-15D562FC58EB}" dt="2024-10-18T09:50:26.965" v="29" actId="1036"/>
        <pc:sldMkLst>
          <pc:docMk/>
          <pc:sldMk cId="1458038300" sldId="440"/>
        </pc:sldMkLst>
        <pc:spChg chg="mod">
          <ac:chgData name="Cymone Thomas" userId="a2723990-4b30-4330-b5c1-3b06627e8283" providerId="ADAL" clId="{CBB046B8-ABA9-452A-A33D-15D562FC58EB}" dt="2024-10-18T09:49:07.810" v="14" actId="20577"/>
          <ac:spMkLst>
            <pc:docMk/>
            <pc:sldMk cId="1458038300" sldId="440"/>
            <ac:spMk id="34" creationId="{AAE2C4BA-7053-340E-F954-5FE3BA3E6751}"/>
          </ac:spMkLst>
        </pc:spChg>
        <pc:spChg chg="mod">
          <ac:chgData name="Cymone Thomas" userId="a2723990-4b30-4330-b5c1-3b06627e8283" providerId="ADAL" clId="{CBB046B8-ABA9-452A-A33D-15D562FC58EB}" dt="2024-10-18T09:49:29.849" v="24" actId="20577"/>
          <ac:spMkLst>
            <pc:docMk/>
            <pc:sldMk cId="1458038300" sldId="440"/>
            <ac:spMk id="75" creationId="{A9A34477-4C06-BC7C-10F2-16B5E53B2720}"/>
          </ac:spMkLst>
        </pc:spChg>
        <pc:spChg chg="mod">
          <ac:chgData name="Cymone Thomas" userId="a2723990-4b30-4330-b5c1-3b06627e8283" providerId="ADAL" clId="{CBB046B8-ABA9-452A-A33D-15D562FC58EB}" dt="2024-10-18T09:49:15.856" v="15" actId="20577"/>
          <ac:spMkLst>
            <pc:docMk/>
            <pc:sldMk cId="1458038300" sldId="440"/>
            <ac:spMk id="76" creationId="{784D033B-5F38-5B05-670F-DDA9284414CF}"/>
          </ac:spMkLst>
        </pc:spChg>
        <pc:cxnChg chg="mod">
          <ac:chgData name="Cymone Thomas" userId="a2723990-4b30-4330-b5c1-3b06627e8283" providerId="ADAL" clId="{CBB046B8-ABA9-452A-A33D-15D562FC58EB}" dt="2024-10-18T09:50:26.965" v="29" actId="1036"/>
          <ac:cxnSpMkLst>
            <pc:docMk/>
            <pc:sldMk cId="1458038300" sldId="440"/>
            <ac:cxnSpMk id="20" creationId="{659D8FFE-D8BC-1094-B47D-FAEF223BA5E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73E9F-7DD3-C1C3-DB98-1F0101838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5E4942-4BB8-4852-A5C2-682D33F66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7F50D-D8B3-4578-91F8-DFA2DA83CCAE}" type="datetimeFigureOut">
              <a:rPr lang="en-US" smtClean="0"/>
              <a:t>10/18/2024</a:t>
            </a:fld>
            <a:endParaRPr lang="en-US"/>
          </a:p>
        </p:txBody>
      </p:sp>
      <p:sp>
        <p:nvSpPr>
          <p:cNvPr id="4" name="Footer Placeholder 3">
            <a:extLst>
              <a:ext uri="{FF2B5EF4-FFF2-40B4-BE49-F238E27FC236}">
                <a16:creationId xmlns:a16="http://schemas.microsoft.com/office/drawing/2014/main" id="{B93A5B22-1152-ACDE-07BF-B3530C99E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6C1B0-14EB-E1D6-0E28-7951B4E581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DD117-B271-42DA-B92F-D0EC2A291031}" type="slidenum">
              <a:rPr lang="en-US" smtClean="0"/>
              <a:t>‹#›</a:t>
            </a:fld>
            <a:endParaRPr lang="en-US"/>
          </a:p>
        </p:txBody>
      </p:sp>
    </p:spTree>
    <p:extLst>
      <p:ext uri="{BB962C8B-B14F-4D97-AF65-F5344CB8AC3E}">
        <p14:creationId xmlns:p14="http://schemas.microsoft.com/office/powerpoint/2010/main" val="7060724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1">
    <p:spTree>
      <p:nvGrpSpPr>
        <p:cNvPr id="1" name="Shape 1152"/>
        <p:cNvGrpSpPr/>
        <p:nvPr/>
      </p:nvGrpSpPr>
      <p:grpSpPr>
        <a:xfrm>
          <a:off x="0" y="0"/>
          <a:ext cx="0" cy="0"/>
          <a:chOff x="0" y="0"/>
          <a:chExt cx="0" cy="0"/>
        </a:xfrm>
      </p:grpSpPr>
      <p:sp>
        <p:nvSpPr>
          <p:cNvPr id="31" name="Picture Placeholder 29">
            <a:extLst>
              <a:ext uri="{FF2B5EF4-FFF2-40B4-BE49-F238E27FC236}">
                <a16:creationId xmlns:a16="http://schemas.microsoft.com/office/drawing/2014/main" id="{F4AF5105-54E1-5E40-E070-D6B08DF3A7FF}"/>
              </a:ext>
            </a:extLst>
          </p:cNvPr>
          <p:cNvSpPr>
            <a:spLocks noGrp="1"/>
          </p:cNvSpPr>
          <p:nvPr>
            <p:ph type="pic" sz="quarter" idx="19"/>
          </p:nvPr>
        </p:nvSpPr>
        <p:spPr>
          <a:xfrm>
            <a:off x="8229600" y="1989136"/>
            <a:ext cx="3962400" cy="4868864"/>
          </a:xfrm>
          <a:solidFill>
            <a:schemeClr val="tx1">
              <a:lumMod val="95000"/>
            </a:schemeClr>
          </a:solidFill>
          <a:ln>
            <a:noFill/>
          </a:ln>
        </p:spPr>
        <p:txBody>
          <a:bodyPr anchor="ctr"/>
          <a:lstStyle>
            <a:lvl1pPr marL="152400" indent="0" algn="ctr">
              <a:buNone/>
              <a:defRPr/>
            </a:lvl1pPr>
          </a:lstStyle>
          <a:p>
            <a:r>
              <a:rPr lang="en-US"/>
              <a:t>Click icon to add picture</a:t>
            </a:r>
          </a:p>
        </p:txBody>
      </p:sp>
      <p:sp>
        <p:nvSpPr>
          <p:cNvPr id="25" name="Google Shape;3484;p110">
            <a:extLst>
              <a:ext uri="{FF2B5EF4-FFF2-40B4-BE49-F238E27FC236}">
                <a16:creationId xmlns:a16="http://schemas.microsoft.com/office/drawing/2014/main" id="{F32A0F74-A13A-C2D0-EDF4-8095F58653DD}"/>
              </a:ext>
            </a:extLst>
          </p:cNvPr>
          <p:cNvSpPr txBox="1">
            <a:spLocks noGrp="1"/>
          </p:cNvSpPr>
          <p:nvPr>
            <p:ph type="body" idx="18" hasCustomPrompt="1"/>
          </p:nvPr>
        </p:nvSpPr>
        <p:spPr>
          <a:xfrm>
            <a:off x="1198880" y="6285923"/>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a:solidFill>
                  <a:schemeClr val="bg1"/>
                </a:solidFill>
              </a:rPr>
              <a:t>Company</a:t>
            </a:r>
          </a:p>
        </p:txBody>
      </p:sp>
      <p:sp>
        <p:nvSpPr>
          <p:cNvPr id="24" name="Google Shape;3479;p110">
            <a:extLst>
              <a:ext uri="{FF2B5EF4-FFF2-40B4-BE49-F238E27FC236}">
                <a16:creationId xmlns:a16="http://schemas.microsoft.com/office/drawing/2014/main" id="{FFA31395-A241-3F4D-D476-5F10FA562954}"/>
              </a:ext>
            </a:extLst>
          </p:cNvPr>
          <p:cNvSpPr txBox="1">
            <a:spLocks noGrp="1"/>
          </p:cNvSpPr>
          <p:nvPr>
            <p:ph type="body" idx="17" hasCustomPrompt="1"/>
          </p:nvPr>
        </p:nvSpPr>
        <p:spPr>
          <a:xfrm>
            <a:off x="550863" y="3841956"/>
            <a:ext cx="7278995" cy="406265"/>
          </a:xfrm>
          <a:prstGeom prst="rect">
            <a:avLst/>
          </a:prstGeom>
          <a:noFill/>
          <a:ln>
            <a:noFill/>
          </a:ln>
        </p:spPr>
        <p:txBody>
          <a:bodyPr spcFirstLastPara="1" wrap="square" lIns="0" tIns="0" rIns="0" bIns="0" anchor="t" anchorCtr="0">
            <a:sp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154" name="Google Shape;1154;p261"/>
          <p:cNvSpPr txBox="1">
            <a:spLocks noGrp="1"/>
          </p:cNvSpPr>
          <p:nvPr>
            <p:ph type="title"/>
          </p:nvPr>
        </p:nvSpPr>
        <p:spPr>
          <a:xfrm>
            <a:off x="550862" y="770344"/>
            <a:ext cx="10051548"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8" name="Google Shape;3479;p110">
            <a:extLst>
              <a:ext uri="{FF2B5EF4-FFF2-40B4-BE49-F238E27FC236}">
                <a16:creationId xmlns:a16="http://schemas.microsoft.com/office/drawing/2014/main" id="{41796B3E-1C84-D0DA-8605-5FFD59EA8A4C}"/>
              </a:ext>
            </a:extLst>
          </p:cNvPr>
          <p:cNvSpPr txBox="1">
            <a:spLocks noGrp="1"/>
          </p:cNvSpPr>
          <p:nvPr>
            <p:ph type="body" idx="4" hasCustomPrompt="1"/>
          </p:nvPr>
        </p:nvSpPr>
        <p:spPr>
          <a:xfrm>
            <a:off x="550864" y="2295686"/>
            <a:ext cx="3438390" cy="894518"/>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0" name="Google Shape;3481;p110">
            <a:extLst>
              <a:ext uri="{FF2B5EF4-FFF2-40B4-BE49-F238E27FC236}">
                <a16:creationId xmlns:a16="http://schemas.microsoft.com/office/drawing/2014/main" id="{C1D3897A-0FE0-2B72-ED2C-A5FF762003FA}"/>
              </a:ext>
            </a:extLst>
          </p:cNvPr>
          <p:cNvSpPr txBox="1">
            <a:spLocks noGrp="1"/>
          </p:cNvSpPr>
          <p:nvPr>
            <p:ph type="body" idx="6" hasCustomPrompt="1"/>
          </p:nvPr>
        </p:nvSpPr>
        <p:spPr>
          <a:xfrm>
            <a:off x="4391468" y="2295686"/>
            <a:ext cx="3438391" cy="896400"/>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1" name="Google Shape;3482;p110">
            <a:extLst>
              <a:ext uri="{FF2B5EF4-FFF2-40B4-BE49-F238E27FC236}">
                <a16:creationId xmlns:a16="http://schemas.microsoft.com/office/drawing/2014/main" id="{91799871-99B8-A15E-4F07-76C518DDF7B4}"/>
              </a:ext>
            </a:extLst>
          </p:cNvPr>
          <p:cNvSpPr txBox="1">
            <a:spLocks noGrp="1"/>
          </p:cNvSpPr>
          <p:nvPr>
            <p:ph type="body" idx="7" hasCustomPrompt="1"/>
          </p:nvPr>
        </p:nvSpPr>
        <p:spPr>
          <a:xfrm>
            <a:off x="1198881" y="5113201"/>
            <a:ext cx="6589394" cy="664797"/>
          </a:xfrm>
          <a:prstGeom prst="rect">
            <a:avLst/>
          </a:prstGeom>
          <a:noFill/>
          <a:ln>
            <a:noFill/>
          </a:ln>
        </p:spPr>
        <p:txBody>
          <a:bodyPr spcFirstLastPara="1" wrap="square" lIns="0" tIns="0" rIns="0" bIns="0" anchor="t" anchorCtr="0">
            <a:spAutoFit/>
          </a:bodyPr>
          <a:lstStyle>
            <a:lvl1pPr marL="0" indent="0">
              <a:buNone/>
              <a:defRPr>
                <a:solidFill>
                  <a:schemeClr val="accent1"/>
                </a:solidFill>
              </a:defRPr>
            </a:lvl1pPr>
          </a:lstStyle>
          <a:p>
            <a:pPr marL="171450" lvl="0" indent="-171450" algn="l" rtl="0">
              <a:lnSpc>
                <a:spcPct val="120000"/>
              </a:lnSpc>
              <a:spcBef>
                <a:spcPts val="0"/>
              </a:spcBef>
              <a:spcAft>
                <a:spcPts val="0"/>
              </a:spcAft>
              <a:buClr>
                <a:schemeClr val="accent1"/>
              </a:buClr>
              <a:buSzPts val="1200"/>
            </a:pPr>
            <a:r>
              <a:rPr lang="en-US"/>
              <a:t>Click here to add a quote from a person of note up to 3 lines of text. If it is longer than 3 lines, please reduce the type size to fit in this space. Please keep all text in Poppins Regular and left aligned.</a:t>
            </a:r>
            <a:endParaRPr/>
          </a:p>
        </p:txBody>
      </p:sp>
      <p:sp>
        <p:nvSpPr>
          <p:cNvPr id="12" name="Google Shape;3483;p110">
            <a:extLst>
              <a:ext uri="{FF2B5EF4-FFF2-40B4-BE49-F238E27FC236}">
                <a16:creationId xmlns:a16="http://schemas.microsoft.com/office/drawing/2014/main" id="{00F6C9FC-FFB0-A4B6-5ABE-33549E99C6AB}"/>
              </a:ext>
            </a:extLst>
          </p:cNvPr>
          <p:cNvSpPr txBox="1">
            <a:spLocks noGrp="1"/>
          </p:cNvSpPr>
          <p:nvPr>
            <p:ph type="body" idx="8" hasCustomPrompt="1"/>
          </p:nvPr>
        </p:nvSpPr>
        <p:spPr>
          <a:xfrm>
            <a:off x="1198881" y="5930197"/>
            <a:ext cx="2179320" cy="182166"/>
          </a:xfrm>
          <a:prstGeom prst="rect">
            <a:avLst/>
          </a:prstGeom>
          <a:noFill/>
          <a:ln>
            <a:noFill/>
          </a:ln>
        </p:spPr>
        <p:txBody>
          <a:bodyPr spcFirstLastPara="1" wrap="square" lIns="0" tIns="0" rIns="0" bIns="0" anchor="t" anchorCtr="0">
            <a:noAutofit/>
          </a:bodyPr>
          <a:lstStyle>
            <a:lvl1pPr marL="0" indent="0">
              <a:buNone/>
              <a:defRPr sz="1000" b="1"/>
            </a:lvl1pPr>
          </a:lstStyle>
          <a:p>
            <a:pPr marL="171450" lvl="0" indent="-171450" algn="l" rtl="0">
              <a:lnSpc>
                <a:spcPct val="90000"/>
              </a:lnSpc>
              <a:spcBef>
                <a:spcPts val="0"/>
              </a:spcBef>
              <a:spcAft>
                <a:spcPts val="0"/>
              </a:spcAft>
              <a:buClr>
                <a:schemeClr val="lt1"/>
              </a:buClr>
              <a:buSzPts val="1000"/>
            </a:pPr>
            <a:r>
              <a:rPr lang="en-US">
                <a:solidFill>
                  <a:schemeClr val="bg1"/>
                </a:solidFill>
                <a:latin typeface="Poppins"/>
                <a:ea typeface="Poppins"/>
                <a:cs typeface="Poppins"/>
                <a:sym typeface="Poppins"/>
              </a:rPr>
              <a:t>First name Last name</a:t>
            </a:r>
            <a:endParaRPr>
              <a:solidFill>
                <a:schemeClr val="bg1"/>
              </a:solidFill>
            </a:endParaRPr>
          </a:p>
        </p:txBody>
      </p:sp>
      <p:sp>
        <p:nvSpPr>
          <p:cNvPr id="13" name="Google Shape;3484;p110">
            <a:extLst>
              <a:ext uri="{FF2B5EF4-FFF2-40B4-BE49-F238E27FC236}">
                <a16:creationId xmlns:a16="http://schemas.microsoft.com/office/drawing/2014/main" id="{A28FF8B8-1B8D-2E94-18B7-F031BDF353C6}"/>
              </a:ext>
            </a:extLst>
          </p:cNvPr>
          <p:cNvSpPr txBox="1">
            <a:spLocks noGrp="1"/>
          </p:cNvSpPr>
          <p:nvPr>
            <p:ph type="body" idx="9" hasCustomPrompt="1"/>
          </p:nvPr>
        </p:nvSpPr>
        <p:spPr>
          <a:xfrm>
            <a:off x="1198880" y="6124067"/>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a:solidFill>
                  <a:schemeClr val="bg1"/>
                </a:solidFill>
              </a:rPr>
              <a:t>Job Title</a:t>
            </a:r>
            <a:endParaRPr>
              <a:solidFill>
                <a:schemeClr val="bg1"/>
              </a:solidFill>
            </a:endParaRPr>
          </a:p>
        </p:txBody>
      </p:sp>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3" name="Text Placeholder 32">
            <a:extLst>
              <a:ext uri="{FF2B5EF4-FFF2-40B4-BE49-F238E27FC236}">
                <a16:creationId xmlns:a16="http://schemas.microsoft.com/office/drawing/2014/main" id="{B3D0C6FB-DE4A-E4C9-F698-247E494FE67E}"/>
              </a:ext>
            </a:extLst>
          </p:cNvPr>
          <p:cNvSpPr>
            <a:spLocks noGrp="1"/>
          </p:cNvSpPr>
          <p:nvPr>
            <p:ph type="body" sz="quarter" idx="20" hasCustomPrompt="1"/>
          </p:nvPr>
        </p:nvSpPr>
        <p:spPr>
          <a:xfrm>
            <a:off x="550863"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34" name="Text Placeholder 32">
            <a:extLst>
              <a:ext uri="{FF2B5EF4-FFF2-40B4-BE49-F238E27FC236}">
                <a16:creationId xmlns:a16="http://schemas.microsoft.com/office/drawing/2014/main" id="{277EBFAC-1E15-B254-4CF9-090447F4F327}"/>
              </a:ext>
            </a:extLst>
          </p:cNvPr>
          <p:cNvSpPr>
            <a:spLocks noGrp="1"/>
          </p:cNvSpPr>
          <p:nvPr>
            <p:ph type="body" sz="quarter" idx="21" hasCustomPrompt="1"/>
          </p:nvPr>
        </p:nvSpPr>
        <p:spPr>
          <a:xfrm>
            <a:off x="4391468"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5" name="Text Placeholder 32">
            <a:extLst>
              <a:ext uri="{FF2B5EF4-FFF2-40B4-BE49-F238E27FC236}">
                <a16:creationId xmlns:a16="http://schemas.microsoft.com/office/drawing/2014/main" id="{B6E47AB2-60E6-DC56-0F0A-8659559F0A59}"/>
              </a:ext>
            </a:extLst>
          </p:cNvPr>
          <p:cNvSpPr>
            <a:spLocks noGrp="1"/>
          </p:cNvSpPr>
          <p:nvPr>
            <p:ph type="body" sz="quarter" idx="22" hasCustomPrompt="1"/>
          </p:nvPr>
        </p:nvSpPr>
        <p:spPr>
          <a:xfrm>
            <a:off x="550863" y="3456339"/>
            <a:ext cx="7278994"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5" name="Picture Placeholder 4">
            <a:extLst>
              <a:ext uri="{FF2B5EF4-FFF2-40B4-BE49-F238E27FC236}">
                <a16:creationId xmlns:a16="http://schemas.microsoft.com/office/drawing/2014/main" id="{6D01ED16-C641-9264-9C60-568AC6D073F1}"/>
              </a:ext>
            </a:extLst>
          </p:cNvPr>
          <p:cNvSpPr>
            <a:spLocks noGrp="1"/>
          </p:cNvSpPr>
          <p:nvPr>
            <p:ph type="pic" sz="quarter" idx="23"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7D368F77-0132-1C9D-9B05-119D001EC8A4}"/>
              </a:ext>
            </a:extLst>
          </p:cNvPr>
          <p:cNvSpPr>
            <a:spLocks noGrp="1"/>
          </p:cNvSpPr>
          <p:nvPr>
            <p:ph type="pic" sz="quarter" idx="24"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3906125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guide id="4" pos="66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2">
    <p:spTree>
      <p:nvGrpSpPr>
        <p:cNvPr id="1" name="Shape 1152"/>
        <p:cNvGrpSpPr/>
        <p:nvPr/>
      </p:nvGrpSpPr>
      <p:grpSpPr>
        <a:xfrm>
          <a:off x="0" y="0"/>
          <a:ext cx="0" cy="0"/>
          <a:chOff x="0" y="0"/>
          <a:chExt cx="0" cy="0"/>
        </a:xfrm>
      </p:grpSpPr>
      <p:sp>
        <p:nvSpPr>
          <p:cNvPr id="37" name="Text Placeholder 32">
            <a:extLst>
              <a:ext uri="{FF2B5EF4-FFF2-40B4-BE49-F238E27FC236}">
                <a16:creationId xmlns:a16="http://schemas.microsoft.com/office/drawing/2014/main" id="{2C94A2C6-7923-D89D-3220-EE723B6DC0C2}"/>
              </a:ext>
            </a:extLst>
          </p:cNvPr>
          <p:cNvSpPr>
            <a:spLocks noGrp="1"/>
          </p:cNvSpPr>
          <p:nvPr>
            <p:ph type="body" sz="quarter" idx="21" hasCustomPrompt="1"/>
          </p:nvPr>
        </p:nvSpPr>
        <p:spPr>
          <a:xfrm>
            <a:off x="596852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2" name="Picture Placeholder 29">
            <a:extLst>
              <a:ext uri="{FF2B5EF4-FFF2-40B4-BE49-F238E27FC236}">
                <a16:creationId xmlns:a16="http://schemas.microsoft.com/office/drawing/2014/main" id="{52CC6103-B9D9-F0F6-ABC0-0A3AB98ADB08}"/>
              </a:ext>
            </a:extLst>
          </p:cNvPr>
          <p:cNvSpPr>
            <a:spLocks noGrp="1"/>
          </p:cNvSpPr>
          <p:nvPr>
            <p:ph type="pic" sz="quarter" idx="19"/>
          </p:nvPr>
        </p:nvSpPr>
        <p:spPr>
          <a:xfrm>
            <a:off x="0" y="5611644"/>
            <a:ext cx="12192000" cy="1246355"/>
          </a:xfrm>
          <a:solidFill>
            <a:schemeClr val="tx1">
              <a:lumMod val="95000"/>
            </a:schemeClr>
          </a:solidFill>
          <a:ln>
            <a:noFill/>
          </a:ln>
        </p:spPr>
        <p:txBody>
          <a:bodyPr anchor="ctr"/>
          <a:lstStyle>
            <a:lvl1pPr marL="152400" indent="0" algn="ctr">
              <a:buNone/>
              <a:defRPr/>
            </a:lvl1pPr>
          </a:lstStyle>
          <a:p>
            <a:r>
              <a:rPr lang="en-US"/>
              <a:t>Click icon to add picture</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6" name="Text Placeholder 32">
            <a:extLst>
              <a:ext uri="{FF2B5EF4-FFF2-40B4-BE49-F238E27FC236}">
                <a16:creationId xmlns:a16="http://schemas.microsoft.com/office/drawing/2014/main" id="{4E18F814-EB8B-B49E-7244-976DB864CCB8}"/>
              </a:ext>
            </a:extLst>
          </p:cNvPr>
          <p:cNvSpPr>
            <a:spLocks noGrp="1"/>
          </p:cNvSpPr>
          <p:nvPr userDrawn="1">
            <p:ph type="body" sz="quarter" idx="20" hasCustomPrompt="1"/>
          </p:nvPr>
        </p:nvSpPr>
        <p:spPr>
          <a:xfrm>
            <a:off x="2890800"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904625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40" name="Text Placeholder 39">
            <a:extLst>
              <a:ext uri="{FF2B5EF4-FFF2-40B4-BE49-F238E27FC236}">
                <a16:creationId xmlns:a16="http://schemas.microsoft.com/office/drawing/2014/main" id="{764668FC-31BB-9795-0903-A426EAB7B49F}"/>
              </a:ext>
            </a:extLst>
          </p:cNvPr>
          <p:cNvSpPr>
            <a:spLocks noGrp="1"/>
          </p:cNvSpPr>
          <p:nvPr userDrawn="1">
            <p:ph type="body" sz="quarter" idx="23" hasCustomPrompt="1"/>
          </p:nvPr>
        </p:nvSpPr>
        <p:spPr>
          <a:xfrm>
            <a:off x="2890838"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1" name="Text Placeholder 39">
            <a:extLst>
              <a:ext uri="{FF2B5EF4-FFF2-40B4-BE49-F238E27FC236}">
                <a16:creationId xmlns:a16="http://schemas.microsoft.com/office/drawing/2014/main" id="{9620FD0E-6544-01F9-80E1-8475A463DB76}"/>
              </a:ext>
            </a:extLst>
          </p:cNvPr>
          <p:cNvSpPr>
            <a:spLocks noGrp="1"/>
          </p:cNvSpPr>
          <p:nvPr userDrawn="1">
            <p:ph type="body" sz="quarter" idx="24" hasCustomPrompt="1"/>
          </p:nvPr>
        </p:nvSpPr>
        <p:spPr>
          <a:xfrm>
            <a:off x="596852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904625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48515" y="3469857"/>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48515" y="2368479"/>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48515" y="4581993"/>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 name="Picture Placeholder 4">
            <a:extLst>
              <a:ext uri="{FF2B5EF4-FFF2-40B4-BE49-F238E27FC236}">
                <a16:creationId xmlns:a16="http://schemas.microsoft.com/office/drawing/2014/main" id="{457BFF0D-2C4B-B7B8-E2CB-C4EFE1046AB4}"/>
              </a:ext>
            </a:extLst>
          </p:cNvPr>
          <p:cNvSpPr>
            <a:spLocks noGrp="1"/>
          </p:cNvSpPr>
          <p:nvPr>
            <p:ph type="pic" sz="quarter" idx="32"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5" name="Picture Placeholder 4">
            <a:extLst>
              <a:ext uri="{FF2B5EF4-FFF2-40B4-BE49-F238E27FC236}">
                <a16:creationId xmlns:a16="http://schemas.microsoft.com/office/drawing/2014/main" id="{8452550D-10AA-4288-92B1-35C10F7952F5}"/>
              </a:ext>
            </a:extLst>
          </p:cNvPr>
          <p:cNvSpPr>
            <a:spLocks noGrp="1"/>
          </p:cNvSpPr>
          <p:nvPr>
            <p:ph type="pic" sz="quarter" idx="33"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7407299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3 ">
    <p:spTree>
      <p:nvGrpSpPr>
        <p:cNvPr id="1" name="Shape 1152"/>
        <p:cNvGrpSpPr/>
        <p:nvPr/>
      </p:nvGrpSpPr>
      <p:grpSpPr>
        <a:xfrm>
          <a:off x="0" y="0"/>
          <a:ext cx="0" cy="0"/>
          <a:chOff x="0" y="0"/>
          <a:chExt cx="0" cy="0"/>
        </a:xfrm>
      </p:grpSpPr>
      <p:pic>
        <p:nvPicPr>
          <p:cNvPr id="12" name="Google Shape;3212;p91" descr="Apple_iPhone_11_Pro.png">
            <a:extLst>
              <a:ext uri="{FF2B5EF4-FFF2-40B4-BE49-F238E27FC236}">
                <a16:creationId xmlns:a16="http://schemas.microsoft.com/office/drawing/2014/main" id="{C69BDF8B-3869-0C4B-14A6-E996DEC87879}"/>
              </a:ext>
            </a:extLst>
          </p:cNvPr>
          <p:cNvPicPr preferRelativeResize="0"/>
          <p:nvPr/>
        </p:nvPicPr>
        <p:blipFill rotWithShape="1">
          <a:blip r:embed="rId2">
            <a:alphaModFix/>
          </a:blip>
          <a:srcRect/>
          <a:stretch/>
        </p:blipFill>
        <p:spPr>
          <a:xfrm>
            <a:off x="8950759" y="1818639"/>
            <a:ext cx="2295481" cy="4476751"/>
          </a:xfrm>
          <a:prstGeom prst="rect">
            <a:avLst/>
          </a:prstGeom>
          <a:noFill/>
          <a:ln>
            <a:noFill/>
          </a:ln>
        </p:spPr>
      </p:pic>
      <p:sp>
        <p:nvSpPr>
          <p:cNvPr id="50" name="Picture Placeholder 49">
            <a:extLst>
              <a:ext uri="{FF2B5EF4-FFF2-40B4-BE49-F238E27FC236}">
                <a16:creationId xmlns:a16="http://schemas.microsoft.com/office/drawing/2014/main" id="{F03A88D7-6E3E-FE49-8F48-171A29E2B957}"/>
              </a:ext>
            </a:extLst>
          </p:cNvPr>
          <p:cNvSpPr>
            <a:spLocks noGrp="1"/>
          </p:cNvSpPr>
          <p:nvPr>
            <p:ph type="pic" sz="quarter" idx="36"/>
          </p:nvPr>
        </p:nvSpPr>
        <p:spPr>
          <a:xfrm>
            <a:off x="9192998" y="2096762"/>
            <a:ext cx="1812881" cy="3921952"/>
          </a:xfrm>
          <a:custGeom>
            <a:avLst/>
            <a:gdLst>
              <a:gd name="connsiteX0" fmla="*/ 184007 w 1812881"/>
              <a:gd name="connsiteY0" fmla="*/ 0 h 3921952"/>
              <a:gd name="connsiteX1" fmla="*/ 404954 w 1812881"/>
              <a:gd name="connsiteY1" fmla="*/ 0 h 3921952"/>
              <a:gd name="connsiteX2" fmla="*/ 404954 w 1812881"/>
              <a:gd name="connsiteY2" fmla="*/ 42614 h 3921952"/>
              <a:gd name="connsiteX3" fmla="*/ 508210 w 1812881"/>
              <a:gd name="connsiteY3" fmla="*/ 146041 h 3921952"/>
              <a:gd name="connsiteX4" fmla="*/ 1304672 w 1812881"/>
              <a:gd name="connsiteY4" fmla="*/ 146041 h 3921952"/>
              <a:gd name="connsiteX5" fmla="*/ 1407928 w 1812881"/>
              <a:gd name="connsiteY5" fmla="*/ 42614 h 3921952"/>
              <a:gd name="connsiteX6" fmla="*/ 1407928 w 1812881"/>
              <a:gd name="connsiteY6" fmla="*/ 0 h 3921952"/>
              <a:gd name="connsiteX7" fmla="*/ 1628874 w 1812881"/>
              <a:gd name="connsiteY7" fmla="*/ 0 h 3921952"/>
              <a:gd name="connsiteX8" fmla="*/ 1812881 w 1812881"/>
              <a:gd name="connsiteY8" fmla="*/ 184313 h 3921952"/>
              <a:gd name="connsiteX9" fmla="*/ 1812881 w 1812881"/>
              <a:gd name="connsiteY9" fmla="*/ 3737640 h 3921952"/>
              <a:gd name="connsiteX10" fmla="*/ 1628874 w 1812881"/>
              <a:gd name="connsiteY10" fmla="*/ 3921952 h 3921952"/>
              <a:gd name="connsiteX11" fmla="*/ 184007 w 1812881"/>
              <a:gd name="connsiteY11" fmla="*/ 3921952 h 3921952"/>
              <a:gd name="connsiteX12" fmla="*/ 0 w 1812881"/>
              <a:gd name="connsiteY12" fmla="*/ 3737640 h 3921952"/>
              <a:gd name="connsiteX13" fmla="*/ 0 w 1812881"/>
              <a:gd name="connsiteY13" fmla="*/ 184313 h 3921952"/>
              <a:gd name="connsiteX14" fmla="*/ 184007 w 1812881"/>
              <a:gd name="connsiteY14" fmla="*/ 0 h 39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881" h="3921952">
                <a:moveTo>
                  <a:pt x="184007" y="0"/>
                </a:moveTo>
                <a:lnTo>
                  <a:pt x="404954" y="0"/>
                </a:lnTo>
                <a:lnTo>
                  <a:pt x="404954" y="42614"/>
                </a:lnTo>
                <a:cubicBezTo>
                  <a:pt x="404954" y="99736"/>
                  <a:pt x="451183" y="146041"/>
                  <a:pt x="508210" y="146041"/>
                </a:cubicBezTo>
                <a:lnTo>
                  <a:pt x="1304672" y="146041"/>
                </a:lnTo>
                <a:cubicBezTo>
                  <a:pt x="1361699" y="146041"/>
                  <a:pt x="1407928" y="99736"/>
                  <a:pt x="1407928" y="42614"/>
                </a:cubicBezTo>
                <a:lnTo>
                  <a:pt x="1407928" y="0"/>
                </a:lnTo>
                <a:lnTo>
                  <a:pt x="1628874" y="0"/>
                </a:lnTo>
                <a:cubicBezTo>
                  <a:pt x="1730498" y="0"/>
                  <a:pt x="1812881" y="82519"/>
                  <a:pt x="1812881" y="184313"/>
                </a:cubicBezTo>
                <a:lnTo>
                  <a:pt x="1812881" y="3737640"/>
                </a:lnTo>
                <a:cubicBezTo>
                  <a:pt x="1812881" y="3839433"/>
                  <a:pt x="1730498" y="3921952"/>
                  <a:pt x="1628874" y="3921952"/>
                </a:cubicBezTo>
                <a:lnTo>
                  <a:pt x="184007" y="3921952"/>
                </a:lnTo>
                <a:cubicBezTo>
                  <a:pt x="82383" y="3921952"/>
                  <a:pt x="0" y="3839433"/>
                  <a:pt x="0" y="3737640"/>
                </a:cubicBezTo>
                <a:lnTo>
                  <a:pt x="0" y="184313"/>
                </a:lnTo>
                <a:cubicBezTo>
                  <a:pt x="0" y="82519"/>
                  <a:pt x="82383" y="0"/>
                  <a:pt x="184007" y="0"/>
                </a:cubicBezTo>
                <a:close/>
              </a:path>
            </a:pathLst>
          </a:custGeom>
          <a:solidFill>
            <a:schemeClr val="tx1">
              <a:lumMod val="95000"/>
            </a:schemeClr>
          </a:solidFill>
          <a:ln>
            <a:noFill/>
          </a:ln>
        </p:spPr>
        <p:txBody>
          <a:bodyPr wrap="square" anchor="ctr">
            <a:noAutofit/>
          </a:bodyPr>
          <a:lstStyle>
            <a:lvl1pPr marL="152400" indent="0" algn="ctr">
              <a:buNone/>
              <a:defRPr/>
            </a:lvl1pPr>
          </a:lstStyle>
          <a:p>
            <a:r>
              <a:rPr lang="en-US"/>
              <a:t>Click icon to add picture</a:t>
            </a:r>
          </a:p>
        </p:txBody>
      </p:sp>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3">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72380" y="3469654"/>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72379" y="2374230"/>
            <a:ext cx="787607"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72380" y="4570279"/>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2" name="Picture Placeholder 4">
            <a:extLst>
              <a:ext uri="{FF2B5EF4-FFF2-40B4-BE49-F238E27FC236}">
                <a16:creationId xmlns:a16="http://schemas.microsoft.com/office/drawing/2014/main" id="{C67150F8-26E6-DD60-80DA-879B05DC7EA1}"/>
              </a:ext>
            </a:extLst>
          </p:cNvPr>
          <p:cNvSpPr>
            <a:spLocks noGrp="1"/>
          </p:cNvSpPr>
          <p:nvPr>
            <p:ph type="pic" sz="quarter" idx="37"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4" name="Picture Placeholder 4">
            <a:extLst>
              <a:ext uri="{FF2B5EF4-FFF2-40B4-BE49-F238E27FC236}">
                <a16:creationId xmlns:a16="http://schemas.microsoft.com/office/drawing/2014/main" id="{F096B075-743B-6D53-684D-735702E3A225}"/>
              </a:ext>
            </a:extLst>
          </p:cNvPr>
          <p:cNvSpPr>
            <a:spLocks noGrp="1"/>
          </p:cNvSpPr>
          <p:nvPr>
            <p:ph type="pic" sz="quarter" idx="38"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33568530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4">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62792"/>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75838"/>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19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2" name="Google Shape;970;p244">
            <a:extLst>
              <a:ext uri="{FF2B5EF4-FFF2-40B4-BE49-F238E27FC236}">
                <a16:creationId xmlns:a16="http://schemas.microsoft.com/office/drawing/2014/main" id="{CCED6CFA-9B3D-AFC8-CCCC-0300CF4161C4}"/>
              </a:ext>
            </a:extLst>
          </p:cNvPr>
          <p:cNvPicPr preferRelativeResize="0"/>
          <p:nvPr userDrawn="1"/>
        </p:nvPicPr>
        <p:blipFill rotWithShape="1">
          <a:blip r:embed="rId3">
            <a:alphaModFix/>
          </a:blip>
          <a:srcRect l="78" r="30667"/>
          <a:stretch/>
        </p:blipFill>
        <p:spPr>
          <a:xfrm>
            <a:off x="8494807" y="2492829"/>
            <a:ext cx="3697193" cy="3143730"/>
          </a:xfrm>
          <a:prstGeom prst="rect">
            <a:avLst/>
          </a:prstGeom>
          <a:noFill/>
          <a:ln>
            <a:noFill/>
          </a:ln>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9370060" y="2806700"/>
            <a:ext cx="2821939" cy="2285999"/>
          </a:xfrm>
          <a:solidFill>
            <a:schemeClr val="tx1">
              <a:lumMod val="95000"/>
            </a:schemeClr>
          </a:solidFill>
          <a:ln>
            <a:noFill/>
          </a:ln>
        </p:spPr>
        <p:txBody>
          <a:bodyPr anchor="ctr"/>
          <a:lstStyle>
            <a:lvl1pPr marL="152400" indent="0" algn="ctr">
              <a:buNone/>
              <a:defRPr/>
            </a:lvl1pPr>
          </a:lstStyle>
          <a:p>
            <a:r>
              <a:rPr lang="en-US"/>
              <a:t>Click icon to add picture</a:t>
            </a:r>
          </a:p>
        </p:txBody>
      </p:sp>
      <p:sp>
        <p:nvSpPr>
          <p:cNvPr id="5" name="Picture Placeholder 4">
            <a:extLst>
              <a:ext uri="{FF2B5EF4-FFF2-40B4-BE49-F238E27FC236}">
                <a16:creationId xmlns:a16="http://schemas.microsoft.com/office/drawing/2014/main" id="{9C378D59-A462-0A8A-BA05-784B35A8A301}"/>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10CCE730-8A28-DCCF-2950-1FAB6E9D391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05895031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5">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7" y="34697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7" y="2380294"/>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7" y="45663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5" name="Picture 4">
            <a:extLst>
              <a:ext uri="{FF2B5EF4-FFF2-40B4-BE49-F238E27FC236}">
                <a16:creationId xmlns:a16="http://schemas.microsoft.com/office/drawing/2014/main" id="{E1BB47CE-BD01-6FA6-1B2A-937F477FFB24}"/>
              </a:ext>
            </a:extLst>
          </p:cNvPr>
          <p:cNvPicPr>
            <a:picLocks noChangeAspect="1"/>
          </p:cNvPicPr>
          <p:nvPr userDrawn="1"/>
        </p:nvPicPr>
        <p:blipFill>
          <a:blip r:embed="rId3"/>
          <a:stretch>
            <a:fillRect/>
          </a:stretch>
        </p:blipFill>
        <p:spPr>
          <a:xfrm>
            <a:off x="8835463" y="1989138"/>
            <a:ext cx="2448291" cy="4140200"/>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53500" y="2115820"/>
            <a:ext cx="2212339" cy="3380740"/>
          </a:xfrm>
          <a:solidFill>
            <a:schemeClr val="tx1">
              <a:lumMod val="95000"/>
            </a:schemeClr>
          </a:solidFill>
          <a:ln>
            <a:noFill/>
          </a:ln>
        </p:spPr>
        <p:txBody>
          <a:bodyPr anchor="ctr"/>
          <a:lstStyle>
            <a:lvl1pPr marL="152400" indent="0" algn="ctr">
              <a:buNone/>
              <a:defRPr/>
            </a:lvl1pPr>
          </a:lstStyle>
          <a:p>
            <a:r>
              <a:rPr lang="en-US"/>
              <a:t>Click icon to add picture</a:t>
            </a:r>
          </a:p>
        </p:txBody>
      </p:sp>
      <p:sp>
        <p:nvSpPr>
          <p:cNvPr id="2" name="Picture Placeholder 4">
            <a:extLst>
              <a:ext uri="{FF2B5EF4-FFF2-40B4-BE49-F238E27FC236}">
                <a16:creationId xmlns:a16="http://schemas.microsoft.com/office/drawing/2014/main" id="{8E09DD3E-2988-45C9-4D1F-E4CF29A1CB4C}"/>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FDC40634-FDAD-3EEA-0743-A12C70FD505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862460868"/>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6">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pPr lvl="0"/>
            <a:r>
              <a:rPr lang="en-US"/>
              <a:t>Click to edit Master text styles</a:t>
            </a:r>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73020"/>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8975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70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2" name="Picture 1">
            <a:extLst>
              <a:ext uri="{FF2B5EF4-FFF2-40B4-BE49-F238E27FC236}">
                <a16:creationId xmlns:a16="http://schemas.microsoft.com/office/drawing/2014/main" id="{D8B6833F-75EE-68C7-32A8-682DB63E4689}"/>
              </a:ext>
            </a:extLst>
          </p:cNvPr>
          <p:cNvPicPr>
            <a:picLocks noChangeAspect="1"/>
          </p:cNvPicPr>
          <p:nvPr userDrawn="1"/>
        </p:nvPicPr>
        <p:blipFill rotWithShape="1">
          <a:blip r:embed="rId3"/>
          <a:srcRect r="15122"/>
          <a:stretch/>
        </p:blipFill>
        <p:spPr>
          <a:xfrm>
            <a:off x="8886247" y="2858626"/>
            <a:ext cx="3305754" cy="2412137"/>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23020" y="2899410"/>
            <a:ext cx="3268980" cy="2175402"/>
          </a:xfrm>
          <a:solidFill>
            <a:schemeClr val="tx1">
              <a:lumMod val="95000"/>
            </a:schemeClr>
          </a:solidFill>
          <a:ln>
            <a:noFill/>
          </a:ln>
        </p:spPr>
        <p:txBody>
          <a:bodyPr anchor="ctr"/>
          <a:lstStyle>
            <a:lvl1pPr marL="152400" indent="0" algn="ctr">
              <a:buNone/>
              <a:defRPr/>
            </a:lvl1pPr>
          </a:lstStyle>
          <a:p>
            <a:r>
              <a:rPr lang="en-US"/>
              <a:t>Click icon to add picture</a:t>
            </a:r>
          </a:p>
        </p:txBody>
      </p:sp>
      <p:sp>
        <p:nvSpPr>
          <p:cNvPr id="5" name="Picture Placeholder 4">
            <a:extLst>
              <a:ext uri="{FF2B5EF4-FFF2-40B4-BE49-F238E27FC236}">
                <a16:creationId xmlns:a16="http://schemas.microsoft.com/office/drawing/2014/main" id="{4D80F498-0D79-466F-E210-12081011E6A2}"/>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B6830FD4-ED4F-9FEE-A615-5C589AD72A0D}"/>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3849871285"/>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Poppins Light"/>
              <a:buNone/>
              <a:defRPr sz="2800" b="0" i="0" u="none" strike="noStrike" cap="none">
                <a:solidFill>
                  <a:schemeClr val="lt1"/>
                </a:solidFill>
                <a:latin typeface="Poppins Light"/>
                <a:ea typeface="Poppins Light"/>
                <a:cs typeface="Poppins Light"/>
                <a:sym typeface="Poppi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550863" y="1989137"/>
            <a:ext cx="11090275" cy="4140201"/>
          </a:xfrm>
          <a:prstGeom prst="rect">
            <a:avLst/>
          </a:prstGeom>
          <a:noFill/>
          <a:ln>
            <a:noFill/>
          </a:ln>
        </p:spPr>
        <p:txBody>
          <a:bodyPr spcFirstLastPara="1" wrap="square" lIns="0" tIns="0" rIns="0" bIns="0" anchor="t" anchorCtr="0">
            <a:noAutofit/>
          </a:bodyPr>
          <a:lstStyle>
            <a:lvl1pPr marL="457200" marR="0" lvl="0" indent="-304800" algn="l" rtl="0">
              <a:lnSpc>
                <a:spcPct val="120000"/>
              </a:lnSpc>
              <a:spcBef>
                <a:spcPts val="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endParaRPr/>
          </a:p>
        </p:txBody>
      </p:sp>
      <p:sp>
        <p:nvSpPr>
          <p:cNvPr id="12" name="Google Shape;12;p153"/>
          <p:cNvSpPr txBox="1">
            <a:spLocks noGrp="1"/>
          </p:cNvSpPr>
          <p:nvPr>
            <p:ph type="ftr" idx="11"/>
          </p:nvPr>
        </p:nvSpPr>
        <p:spPr>
          <a:xfrm>
            <a:off x="550863" y="6416675"/>
            <a:ext cx="4114800" cy="12227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lt1"/>
                </a:solidFill>
                <a:latin typeface="Poppins Light"/>
                <a:ea typeface="Poppins Light"/>
                <a:cs typeface="Poppins Light"/>
                <a:sym typeface="Poppins Light"/>
              </a:defRPr>
            </a:lvl1pPr>
            <a:lvl2pPr marR="0" lvl="1"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9pPr>
          </a:lstStyle>
          <a:p>
            <a:endParaRPr/>
          </a:p>
        </p:txBody>
      </p:sp>
      <p:sp>
        <p:nvSpPr>
          <p:cNvPr id="13" name="Google Shape;13;p153"/>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Poppins Light"/>
                <a:ea typeface="Poppins Light"/>
                <a:cs typeface="Poppins Light"/>
                <a:sym typeface="Poppins Light"/>
              </a:defRPr>
            </a:lvl1pPr>
            <a:lvl2pPr marL="0" marR="0" lvl="1" indent="0" algn="r" rtl="0">
              <a:spcBef>
                <a:spcPts val="0"/>
              </a:spcBef>
              <a:buNone/>
              <a:defRPr sz="800" b="0" i="0" u="none" strike="noStrike" cap="none">
                <a:solidFill>
                  <a:schemeClr val="lt1"/>
                </a:solidFill>
                <a:latin typeface="Poppins Light"/>
                <a:ea typeface="Poppins Light"/>
                <a:cs typeface="Poppins Light"/>
                <a:sym typeface="Poppins Light"/>
              </a:defRPr>
            </a:lvl2pPr>
            <a:lvl3pPr marL="0" marR="0" lvl="2" indent="0" algn="r" rtl="0">
              <a:spcBef>
                <a:spcPts val="0"/>
              </a:spcBef>
              <a:buNone/>
              <a:defRPr sz="800" b="0" i="0" u="none" strike="noStrike" cap="none">
                <a:solidFill>
                  <a:schemeClr val="lt1"/>
                </a:solidFill>
                <a:latin typeface="Poppins Light"/>
                <a:ea typeface="Poppins Light"/>
                <a:cs typeface="Poppins Light"/>
                <a:sym typeface="Poppins Light"/>
              </a:defRPr>
            </a:lvl3pPr>
            <a:lvl4pPr marL="0" marR="0" lvl="3" indent="0" algn="r" rtl="0">
              <a:spcBef>
                <a:spcPts val="0"/>
              </a:spcBef>
              <a:buNone/>
              <a:defRPr sz="800" b="0" i="0" u="none" strike="noStrike" cap="none">
                <a:solidFill>
                  <a:schemeClr val="lt1"/>
                </a:solidFill>
                <a:latin typeface="Poppins Light"/>
                <a:ea typeface="Poppins Light"/>
                <a:cs typeface="Poppins Light"/>
                <a:sym typeface="Poppins Light"/>
              </a:defRPr>
            </a:lvl4pPr>
            <a:lvl5pPr marL="0" marR="0" lvl="4" indent="0" algn="r" rtl="0">
              <a:spcBef>
                <a:spcPts val="0"/>
              </a:spcBef>
              <a:buNone/>
              <a:defRPr sz="800" b="0" i="0" u="none" strike="noStrike" cap="none">
                <a:solidFill>
                  <a:schemeClr val="lt1"/>
                </a:solidFill>
                <a:latin typeface="Poppins Light"/>
                <a:ea typeface="Poppins Light"/>
                <a:cs typeface="Poppins Light"/>
                <a:sym typeface="Poppins Light"/>
              </a:defRPr>
            </a:lvl5pPr>
            <a:lvl6pPr marL="0" marR="0" lvl="5" indent="0" algn="r" rtl="0">
              <a:spcBef>
                <a:spcPts val="0"/>
              </a:spcBef>
              <a:buNone/>
              <a:defRPr sz="800" b="0" i="0" u="none" strike="noStrike" cap="none">
                <a:solidFill>
                  <a:schemeClr val="lt1"/>
                </a:solidFill>
                <a:latin typeface="Poppins Light"/>
                <a:ea typeface="Poppins Light"/>
                <a:cs typeface="Poppins Light"/>
                <a:sym typeface="Poppins Light"/>
              </a:defRPr>
            </a:lvl6pPr>
            <a:lvl7pPr marL="0" marR="0" lvl="6" indent="0" algn="r" rtl="0">
              <a:spcBef>
                <a:spcPts val="0"/>
              </a:spcBef>
              <a:buNone/>
              <a:defRPr sz="800" b="0" i="0" u="none" strike="noStrike" cap="none">
                <a:solidFill>
                  <a:schemeClr val="lt1"/>
                </a:solidFill>
                <a:latin typeface="Poppins Light"/>
                <a:ea typeface="Poppins Light"/>
                <a:cs typeface="Poppins Light"/>
                <a:sym typeface="Poppins Light"/>
              </a:defRPr>
            </a:lvl7pPr>
            <a:lvl8pPr marL="0" marR="0" lvl="7" indent="0" algn="r" rtl="0">
              <a:spcBef>
                <a:spcPts val="0"/>
              </a:spcBef>
              <a:buNone/>
              <a:defRPr sz="800" b="0" i="0" u="none" strike="noStrike" cap="none">
                <a:solidFill>
                  <a:schemeClr val="lt1"/>
                </a:solidFill>
                <a:latin typeface="Poppins Light"/>
                <a:ea typeface="Poppins Light"/>
                <a:cs typeface="Poppins Light"/>
                <a:sym typeface="Poppins Light"/>
              </a:defRPr>
            </a:lvl8pPr>
            <a:lvl9pPr marL="0" marR="0" lvl="8" indent="0" algn="r" rtl="0">
              <a:spcBef>
                <a:spcPts val="0"/>
              </a:spcBef>
              <a:buNone/>
              <a:defRPr sz="800" b="0" i="0" u="none" strike="noStrike" cap="none">
                <a:solidFill>
                  <a:schemeClr val="lt1"/>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347">
          <p15:clr>
            <a:srgbClr val="F26B43"/>
          </p15:clr>
        </p15:guide>
        <p15:guide id="3" pos="7333">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a:extLst>
              <a:ext uri="{FF2B5EF4-FFF2-40B4-BE49-F238E27FC236}">
                <a16:creationId xmlns:a16="http://schemas.microsoft.com/office/drawing/2014/main" id="{784D033B-5F38-5B05-670F-DDA9284414CF}"/>
              </a:ext>
            </a:extLst>
          </p:cNvPr>
          <p:cNvSpPr>
            <a:spLocks noGrp="1"/>
          </p:cNvSpPr>
          <p:nvPr>
            <p:ph type="body" idx="18"/>
          </p:nvPr>
        </p:nvSpPr>
        <p:spPr>
          <a:xfrm>
            <a:off x="1130917" y="6475793"/>
            <a:ext cx="2179319" cy="145465"/>
          </a:xfrm>
        </p:spPr>
        <p:txBody>
          <a:bodyPr/>
          <a:lstStyle/>
          <a:p>
            <a:r>
              <a:rPr lang="en-US" dirty="0"/>
              <a:t>I.D.C. Holding</a:t>
            </a:r>
          </a:p>
        </p:txBody>
      </p:sp>
      <p:sp>
        <p:nvSpPr>
          <p:cNvPr id="75" name="Text Placeholder 74">
            <a:extLst>
              <a:ext uri="{FF2B5EF4-FFF2-40B4-BE49-F238E27FC236}">
                <a16:creationId xmlns:a16="http://schemas.microsoft.com/office/drawing/2014/main" id="{A9A34477-4C06-BC7C-10F2-16B5E53B2720}"/>
              </a:ext>
            </a:extLst>
          </p:cNvPr>
          <p:cNvSpPr>
            <a:spLocks noGrp="1"/>
          </p:cNvSpPr>
          <p:nvPr>
            <p:ph type="body" idx="17"/>
          </p:nvPr>
        </p:nvSpPr>
        <p:spPr>
          <a:xfrm>
            <a:off x="550863" y="4029846"/>
            <a:ext cx="7278995" cy="1163395"/>
          </a:xfrm>
        </p:spPr>
        <p:txBody>
          <a:bodyPr/>
          <a:lstStyle/>
          <a:p>
            <a:r>
              <a:rPr lang="en-US" sz="1050" dirty="0">
                <a:solidFill>
                  <a:srgbClr val="0C2D63"/>
                </a:solidFill>
                <a:latin typeface="Poppins"/>
                <a:cs typeface="Poppins"/>
              </a:rPr>
              <a:t>To showcase the effectiveness of the campaign, the team compared the results of the optimized line items to benchmarks from local 2023 display campaigns. The analysis revealed that the test campaign achieved an 89% higher average attention score, 47% longer time spent on ads, 32% higher ad visibility, and a 15% higher CTR. The campaign, together with other media types, achieved an above-average increase in registrations on I.D.C. Holding’s website at 143%. </a:t>
            </a:r>
            <a:endParaRPr lang="en-US" sz="1050" dirty="0"/>
          </a:p>
          <a:p>
            <a:endParaRPr lang="en-US" sz="1050" dirty="0">
              <a:solidFill>
                <a:srgbClr val="0C2D63"/>
              </a:solidFill>
              <a:latin typeface="Poppins"/>
              <a:cs typeface="Poppins"/>
            </a:endParaRPr>
          </a:p>
        </p:txBody>
      </p:sp>
      <p:sp>
        <p:nvSpPr>
          <p:cNvPr id="34" name="Title 33">
            <a:extLst>
              <a:ext uri="{FF2B5EF4-FFF2-40B4-BE49-F238E27FC236}">
                <a16:creationId xmlns:a16="http://schemas.microsoft.com/office/drawing/2014/main" id="{AAE2C4BA-7053-340E-F954-5FE3BA3E6751}"/>
              </a:ext>
            </a:extLst>
          </p:cNvPr>
          <p:cNvSpPr>
            <a:spLocks noGrp="1"/>
          </p:cNvSpPr>
          <p:nvPr>
            <p:ph type="title"/>
          </p:nvPr>
        </p:nvSpPr>
        <p:spPr>
          <a:xfrm>
            <a:off x="550862" y="770344"/>
            <a:ext cx="9206913" cy="676282"/>
          </a:xfrm>
        </p:spPr>
        <p:txBody>
          <a:bodyPr/>
          <a:lstStyle/>
          <a:p>
            <a:r>
              <a:rPr lang="en-US" dirty="0"/>
              <a:t>I.D.C. Holding campaign captures audience attention with support from AI and Adelaide</a:t>
            </a:r>
          </a:p>
        </p:txBody>
      </p:sp>
      <p:sp>
        <p:nvSpPr>
          <p:cNvPr id="35" name="Text Placeholder 34">
            <a:extLst>
              <a:ext uri="{FF2B5EF4-FFF2-40B4-BE49-F238E27FC236}">
                <a16:creationId xmlns:a16="http://schemas.microsoft.com/office/drawing/2014/main" id="{1D2FD095-B69F-8C51-6EEC-15187CA36307}"/>
              </a:ext>
            </a:extLst>
          </p:cNvPr>
          <p:cNvSpPr>
            <a:spLocks noGrp="1"/>
          </p:cNvSpPr>
          <p:nvPr>
            <p:ph type="body" idx="1"/>
          </p:nvPr>
        </p:nvSpPr>
        <p:spPr/>
        <p:txBody>
          <a:bodyPr/>
          <a:lstStyle/>
          <a:p>
            <a:r>
              <a:rPr lang="en-US"/>
              <a:t>CASE STUDY  |  SOLVAKIA  |  FMCG </a:t>
            </a:r>
          </a:p>
        </p:txBody>
      </p:sp>
      <p:sp>
        <p:nvSpPr>
          <p:cNvPr id="68" name="Text Placeholder 67">
            <a:extLst>
              <a:ext uri="{FF2B5EF4-FFF2-40B4-BE49-F238E27FC236}">
                <a16:creationId xmlns:a16="http://schemas.microsoft.com/office/drawing/2014/main" id="{1D25BB67-D6FE-4674-BF55-48357537AB3D}"/>
              </a:ext>
            </a:extLst>
          </p:cNvPr>
          <p:cNvSpPr>
            <a:spLocks noGrp="1"/>
          </p:cNvSpPr>
          <p:nvPr>
            <p:ph type="body" idx="4"/>
          </p:nvPr>
        </p:nvSpPr>
        <p:spPr>
          <a:xfrm>
            <a:off x="550864" y="2295685"/>
            <a:ext cx="3438390" cy="1150207"/>
          </a:xfrm>
        </p:spPr>
        <p:txBody>
          <a:bodyPr/>
          <a:lstStyle/>
          <a:p>
            <a:r>
              <a:rPr lang="en-US" sz="1050">
                <a:solidFill>
                  <a:srgbClr val="0C2D63"/>
                </a:solidFill>
                <a:latin typeface="Poppins"/>
                <a:cs typeface="Poppins"/>
              </a:rPr>
              <a:t>Mindshare collaborated with I.D.C. Holding, an FMCG client, to launch a display campaign for their LINA wafers in Q4 2023. The primary objective of the campaign was to enhance the ad effectiveness in a saturated market and drive maximum traffic to the contest site while boosting online registrations.</a:t>
            </a:r>
            <a:endParaRPr lang="en-US" sz="1050">
              <a:solidFill>
                <a:srgbClr val="0C2D63"/>
              </a:solidFill>
            </a:endParaRPr>
          </a:p>
        </p:txBody>
      </p:sp>
      <p:sp>
        <p:nvSpPr>
          <p:cNvPr id="69" name="Text Placeholder 68">
            <a:extLst>
              <a:ext uri="{FF2B5EF4-FFF2-40B4-BE49-F238E27FC236}">
                <a16:creationId xmlns:a16="http://schemas.microsoft.com/office/drawing/2014/main" id="{738A1D60-61AC-AEC8-2BFB-973B70A3BDC7}"/>
              </a:ext>
            </a:extLst>
          </p:cNvPr>
          <p:cNvSpPr>
            <a:spLocks noGrp="1"/>
          </p:cNvSpPr>
          <p:nvPr>
            <p:ph type="body" idx="6"/>
          </p:nvPr>
        </p:nvSpPr>
        <p:spPr/>
        <p:txBody>
          <a:bodyPr/>
          <a:lstStyle/>
          <a:p>
            <a:r>
              <a:rPr lang="en-US" sz="1050">
                <a:solidFill>
                  <a:srgbClr val="0C2D63"/>
                </a:solidFill>
                <a:latin typeface="Poppins"/>
                <a:cs typeface="Poppins"/>
              </a:rPr>
              <a:t>GroupM Nexus collaborated with Adelaide to define attention as a score for the Slovak market, which served as a basis for optimizing towards the campaign’s effectiveness. The team then used Copilot's AI to optimize bids and budgets based the Adelaide attention data to drive performance. </a:t>
            </a:r>
            <a:endParaRPr lang="en-US" sz="1050">
              <a:solidFill>
                <a:srgbClr val="0C2D63"/>
              </a:solidFill>
            </a:endParaRPr>
          </a:p>
        </p:txBody>
      </p:sp>
      <p:sp>
        <p:nvSpPr>
          <p:cNvPr id="70" name="Text Placeholder 69">
            <a:extLst>
              <a:ext uri="{FF2B5EF4-FFF2-40B4-BE49-F238E27FC236}">
                <a16:creationId xmlns:a16="http://schemas.microsoft.com/office/drawing/2014/main" id="{05610932-4FFA-F4A9-BB1F-6C30A8AAD845}"/>
              </a:ext>
            </a:extLst>
          </p:cNvPr>
          <p:cNvSpPr>
            <a:spLocks noGrp="1"/>
          </p:cNvSpPr>
          <p:nvPr>
            <p:ph type="body" idx="7"/>
          </p:nvPr>
        </p:nvSpPr>
        <p:spPr>
          <a:xfrm>
            <a:off x="1130918" y="5303071"/>
            <a:ext cx="6737851" cy="812530"/>
          </a:xfrm>
        </p:spPr>
        <p:txBody>
          <a:bodyPr/>
          <a:lstStyle/>
          <a:p>
            <a:r>
              <a:rPr lang="en-US" sz="1100"/>
              <a:t>In an environment full of distractions and influences, it was important, even necessary, for us to manage the optimization of attention. This method of optimization allowed us to create a campaign that not only attracted attention, but also brought results far beyond our expectations. Lina was not only seen,</a:t>
            </a:r>
            <a:r>
              <a:rPr lang="sk-SK" sz="1100"/>
              <a:t> </a:t>
            </a:r>
            <a:r>
              <a:rPr lang="en-US" sz="1100"/>
              <a:t>but was seen where it mattered most.</a:t>
            </a:r>
          </a:p>
        </p:txBody>
      </p:sp>
      <p:sp>
        <p:nvSpPr>
          <p:cNvPr id="71" name="Text Placeholder 70">
            <a:extLst>
              <a:ext uri="{FF2B5EF4-FFF2-40B4-BE49-F238E27FC236}">
                <a16:creationId xmlns:a16="http://schemas.microsoft.com/office/drawing/2014/main" id="{0CE72C1F-6A7D-80B4-45CA-DBBBCC0D6C77}"/>
              </a:ext>
            </a:extLst>
          </p:cNvPr>
          <p:cNvSpPr>
            <a:spLocks noGrp="1"/>
          </p:cNvSpPr>
          <p:nvPr>
            <p:ph type="body" idx="8"/>
          </p:nvPr>
        </p:nvSpPr>
        <p:spPr>
          <a:xfrm>
            <a:off x="1130918" y="6120067"/>
            <a:ext cx="2179320" cy="182166"/>
          </a:xfrm>
        </p:spPr>
        <p:txBody>
          <a:bodyPr/>
          <a:lstStyle/>
          <a:p>
            <a:r>
              <a:rPr lang="en-US" err="1"/>
              <a:t>Tomáš</a:t>
            </a:r>
            <a:r>
              <a:rPr lang="en-US"/>
              <a:t> </a:t>
            </a:r>
            <a:r>
              <a:rPr lang="en-US" err="1"/>
              <a:t>Králik</a:t>
            </a:r>
            <a:endParaRPr lang="en-US"/>
          </a:p>
        </p:txBody>
      </p:sp>
      <p:sp>
        <p:nvSpPr>
          <p:cNvPr id="72" name="Text Placeholder 71">
            <a:extLst>
              <a:ext uri="{FF2B5EF4-FFF2-40B4-BE49-F238E27FC236}">
                <a16:creationId xmlns:a16="http://schemas.microsoft.com/office/drawing/2014/main" id="{87F012FD-D814-CB2B-4E59-78E77E6BBE70}"/>
              </a:ext>
            </a:extLst>
          </p:cNvPr>
          <p:cNvSpPr>
            <a:spLocks noGrp="1"/>
          </p:cNvSpPr>
          <p:nvPr>
            <p:ph type="body" idx="9"/>
          </p:nvPr>
        </p:nvSpPr>
        <p:spPr>
          <a:xfrm>
            <a:off x="1130917" y="6313937"/>
            <a:ext cx="2179319" cy="145465"/>
          </a:xfrm>
        </p:spPr>
        <p:txBody>
          <a:bodyPr/>
          <a:lstStyle/>
          <a:p>
            <a:r>
              <a:rPr lang="en-US"/>
              <a:t>Head of Marketing</a:t>
            </a:r>
          </a:p>
        </p:txBody>
      </p:sp>
      <p:sp>
        <p:nvSpPr>
          <p:cNvPr id="18" name="Slide Number Placeholder 17">
            <a:extLst>
              <a:ext uri="{FF2B5EF4-FFF2-40B4-BE49-F238E27FC236}">
                <a16:creationId xmlns:a16="http://schemas.microsoft.com/office/drawing/2014/main" id="{EDF4513F-3873-6892-F80A-3D30882584EB}"/>
              </a:ext>
            </a:extLst>
          </p:cNvPr>
          <p:cNvSpPr>
            <a:spLocks noGrp="1"/>
          </p:cNvSpPr>
          <p:nvPr>
            <p:ph type="sldNum" idx="12"/>
          </p:nvPr>
        </p:nvSpPr>
        <p:spPr/>
        <p:txBody>
          <a:bodyPr/>
          <a:lstStyle/>
          <a:p>
            <a:pPr lvl="0"/>
            <a:fld id="{00000000-1234-1234-1234-123412341234}" type="slidenum">
              <a:rPr lang="en-US" smtClean="0"/>
              <a:pPr lvl="0"/>
              <a:t>1</a:t>
            </a:fld>
            <a:endParaRPr lang="en-US"/>
          </a:p>
        </p:txBody>
      </p:sp>
      <p:sp>
        <p:nvSpPr>
          <p:cNvPr id="78" name="Text Placeholder 77">
            <a:extLst>
              <a:ext uri="{FF2B5EF4-FFF2-40B4-BE49-F238E27FC236}">
                <a16:creationId xmlns:a16="http://schemas.microsoft.com/office/drawing/2014/main" id="{79318806-32BE-589E-B461-18C4BA9298FB}"/>
              </a:ext>
            </a:extLst>
          </p:cNvPr>
          <p:cNvSpPr>
            <a:spLocks noGrp="1"/>
          </p:cNvSpPr>
          <p:nvPr>
            <p:ph type="body" sz="quarter" idx="20"/>
          </p:nvPr>
        </p:nvSpPr>
        <p:spPr/>
        <p:txBody>
          <a:bodyPr/>
          <a:lstStyle/>
          <a:p>
            <a:r>
              <a:rPr lang="en-US"/>
              <a:t>Challenge</a:t>
            </a:r>
          </a:p>
        </p:txBody>
      </p:sp>
      <p:sp>
        <p:nvSpPr>
          <p:cNvPr id="79" name="Text Placeholder 78">
            <a:extLst>
              <a:ext uri="{FF2B5EF4-FFF2-40B4-BE49-F238E27FC236}">
                <a16:creationId xmlns:a16="http://schemas.microsoft.com/office/drawing/2014/main" id="{E2C123F5-80D0-FBC2-91DA-8E221568D0BD}"/>
              </a:ext>
            </a:extLst>
          </p:cNvPr>
          <p:cNvSpPr>
            <a:spLocks noGrp="1"/>
          </p:cNvSpPr>
          <p:nvPr>
            <p:ph type="body" sz="quarter" idx="21"/>
          </p:nvPr>
        </p:nvSpPr>
        <p:spPr/>
        <p:txBody>
          <a:bodyPr/>
          <a:lstStyle/>
          <a:p>
            <a:r>
              <a:rPr lang="en-US"/>
              <a:t>Approach</a:t>
            </a:r>
          </a:p>
        </p:txBody>
      </p:sp>
      <p:sp>
        <p:nvSpPr>
          <p:cNvPr id="80" name="Text Placeholder 79">
            <a:extLst>
              <a:ext uri="{FF2B5EF4-FFF2-40B4-BE49-F238E27FC236}">
                <a16:creationId xmlns:a16="http://schemas.microsoft.com/office/drawing/2014/main" id="{421F7AA4-EF23-C62B-E7FC-117BEAC399FA}"/>
              </a:ext>
            </a:extLst>
          </p:cNvPr>
          <p:cNvSpPr>
            <a:spLocks noGrp="1"/>
          </p:cNvSpPr>
          <p:nvPr>
            <p:ph type="body" sz="quarter" idx="22"/>
          </p:nvPr>
        </p:nvSpPr>
        <p:spPr>
          <a:xfrm>
            <a:off x="550863" y="3644229"/>
            <a:ext cx="7278994" cy="295466"/>
          </a:xfrm>
        </p:spPr>
        <p:txBody>
          <a:bodyPr/>
          <a:lstStyle/>
          <a:p>
            <a:r>
              <a:rPr lang="en-US"/>
              <a:t>Results</a:t>
            </a:r>
          </a:p>
        </p:txBody>
      </p:sp>
      <p:sp>
        <p:nvSpPr>
          <p:cNvPr id="16" name="Google Shape;1161;p261">
            <a:extLst>
              <a:ext uri="{FF2B5EF4-FFF2-40B4-BE49-F238E27FC236}">
                <a16:creationId xmlns:a16="http://schemas.microsoft.com/office/drawing/2014/main" id="{5DED8175-EAAF-0D69-EEEE-645C7EEFBA99}"/>
              </a:ext>
            </a:extLst>
          </p:cNvPr>
          <p:cNvSpPr txBox="1"/>
          <p:nvPr/>
        </p:nvSpPr>
        <p:spPr>
          <a:xfrm>
            <a:off x="602556" y="4928101"/>
            <a:ext cx="1275318" cy="6363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9800">
                <a:solidFill>
                  <a:schemeClr val="accent1"/>
                </a:solidFill>
                <a:latin typeface="Georgia"/>
                <a:ea typeface="Georgia"/>
                <a:cs typeface="Georgia"/>
                <a:sym typeface="Georgia"/>
              </a:rPr>
              <a:t>“</a:t>
            </a:r>
            <a:endParaRPr>
              <a:solidFill>
                <a:schemeClr val="accent1"/>
              </a:solidFill>
            </a:endParaRPr>
          </a:p>
        </p:txBody>
      </p:sp>
      <p:cxnSp>
        <p:nvCxnSpPr>
          <p:cNvPr id="20" name="Google Shape;2459;p58">
            <a:extLst>
              <a:ext uri="{FF2B5EF4-FFF2-40B4-BE49-F238E27FC236}">
                <a16:creationId xmlns:a16="http://schemas.microsoft.com/office/drawing/2014/main" id="{659D8FFE-D8BC-1094-B47D-FAEF223BA5EE}"/>
              </a:ext>
            </a:extLst>
          </p:cNvPr>
          <p:cNvCxnSpPr>
            <a:cxnSpLocks/>
          </p:cNvCxnSpPr>
          <p:nvPr/>
        </p:nvCxnSpPr>
        <p:spPr>
          <a:xfrm flipH="1">
            <a:off x="550862" y="5086351"/>
            <a:ext cx="7241857" cy="0"/>
          </a:xfrm>
          <a:prstGeom prst="straightConnector1">
            <a:avLst/>
          </a:prstGeom>
          <a:noFill/>
          <a:ln w="15875" cap="flat" cmpd="sng">
            <a:solidFill>
              <a:schemeClr val="accent1"/>
            </a:solidFill>
            <a:prstDash val="solid"/>
            <a:miter lim="800000"/>
            <a:headEnd type="none" w="sm" len="sm"/>
            <a:tailEnd type="none" w="sm" len="sm"/>
          </a:ln>
        </p:spPr>
      </p:cxnSp>
      <p:pic>
        <p:nvPicPr>
          <p:cNvPr id="2" name="Picture 1">
            <a:extLst>
              <a:ext uri="{FF2B5EF4-FFF2-40B4-BE49-F238E27FC236}">
                <a16:creationId xmlns:a16="http://schemas.microsoft.com/office/drawing/2014/main" id="{395B2BE7-BDF0-4F71-2E88-5954B6E3EE45}"/>
              </a:ext>
            </a:extLst>
          </p:cNvPr>
          <p:cNvPicPr>
            <a:picLocks noChangeAspect="1"/>
          </p:cNvPicPr>
          <p:nvPr/>
        </p:nvPicPr>
        <p:blipFill>
          <a:blip r:embed="rId2"/>
          <a:stretch>
            <a:fillRect/>
          </a:stretch>
        </p:blipFill>
        <p:spPr>
          <a:xfrm>
            <a:off x="8070729" y="2250958"/>
            <a:ext cx="4121271" cy="2410761"/>
          </a:xfrm>
          <a:prstGeom prst="rect">
            <a:avLst/>
          </a:prstGeom>
        </p:spPr>
      </p:pic>
      <p:pic>
        <p:nvPicPr>
          <p:cNvPr id="10" name="Picture 2" descr="MINDSHARE NAMED CANNES LIONS MEDIA NETWORK OF THE YEAR 2023">
            <a:extLst>
              <a:ext uri="{FF2B5EF4-FFF2-40B4-BE49-F238E27FC236}">
                <a16:creationId xmlns:a16="http://schemas.microsoft.com/office/drawing/2014/main" id="{E89FDD35-8D91-F9B1-7FBA-7A0257D9B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45" b="30827"/>
          <a:stretch/>
        </p:blipFill>
        <p:spPr bwMode="auto">
          <a:xfrm>
            <a:off x="10274317" y="691537"/>
            <a:ext cx="161582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and white logo&#10;&#10;Description automatically generated">
            <a:extLst>
              <a:ext uri="{FF2B5EF4-FFF2-40B4-BE49-F238E27FC236}">
                <a16:creationId xmlns:a16="http://schemas.microsoft.com/office/drawing/2014/main" id="{4993F4A0-E716-1422-4DFA-1BF63C4961A6}"/>
              </a:ext>
            </a:extLst>
          </p:cNvPr>
          <p:cNvPicPr>
            <a:picLocks noChangeAspect="1"/>
          </p:cNvPicPr>
          <p:nvPr/>
        </p:nvPicPr>
        <p:blipFill>
          <a:blip r:embed="rId4"/>
          <a:stretch>
            <a:fillRect/>
          </a:stretch>
        </p:blipFill>
        <p:spPr>
          <a:xfrm>
            <a:off x="11024147" y="1205035"/>
            <a:ext cx="659306" cy="632409"/>
          </a:xfrm>
          <a:prstGeom prst="rect">
            <a:avLst/>
          </a:prstGeom>
        </p:spPr>
      </p:pic>
    </p:spTree>
    <p:extLst>
      <p:ext uri="{BB962C8B-B14F-4D97-AF65-F5344CB8AC3E}">
        <p14:creationId xmlns:p14="http://schemas.microsoft.com/office/powerpoint/2010/main" val="1458038300"/>
      </p:ext>
    </p:extLst>
  </p:cSld>
  <p:clrMapOvr>
    <a:masterClrMapping/>
  </p:clrMapOvr>
</p:sld>
</file>

<file path=ppt/theme/theme1.xml><?xml version="1.0" encoding="utf-8"?>
<a:theme xmlns:a="http://schemas.openxmlformats.org/drawingml/2006/main" name="GroupM Template 2023">
  <a:themeElements>
    <a:clrScheme name="Custom 1">
      <a:dk1>
        <a:srgbClr val="FFFFFF"/>
      </a:dk1>
      <a:lt1>
        <a:srgbClr val="0A2756"/>
      </a:lt1>
      <a:dk2>
        <a:srgbClr val="0A2756"/>
      </a:dk2>
      <a:lt2>
        <a:srgbClr val="FFFFFF"/>
      </a:lt2>
      <a:accent1>
        <a:srgbClr val="0080FF"/>
      </a:accent1>
      <a:accent2>
        <a:srgbClr val="00B5B1"/>
      </a:accent2>
      <a:accent3>
        <a:srgbClr val="FFA800"/>
      </a:accent3>
      <a:accent4>
        <a:srgbClr val="EF5B2B"/>
      </a:accent4>
      <a:accent5>
        <a:srgbClr val="00FFB3"/>
      </a:accent5>
      <a:accent6>
        <a:srgbClr val="F2F2F2"/>
      </a:accent6>
      <a:hlink>
        <a:srgbClr val="0080FF"/>
      </a:hlink>
      <a:folHlink>
        <a:srgbClr val="00B5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oupM_Case Study Template_Horizontal_2July" id="{788CF7E1-1B2E-43A7-88E6-F0205F729484}" vid="{EEFF7A28-A130-415E-B6B5-1C61748E89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50" ma:contentTypeDescription="Create a new document." ma:contentTypeScope="" ma:versionID="7de76856e60fc999e5afab74e71ccbe7">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4cd6d65a5a2016a92d3cc1503870f267"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NumberofAssets" ma:index="20" nillable="true" ma:displayName="Number of Assets" ma:format="Dropdown" ma:hidden="true" ma:internalName="NumberofAssets" ma:readOnly="false" ma:percentage="FALSE">
      <xsd:simpleType>
        <xsd:restriction base="dms:Number"/>
      </xsd:simpleType>
    </xsd:element>
    <xsd:element name="MediaServiceLocation" ma:index="21"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rLinkFileType" ma:index="27" nillable="true" ma:displayName="ArchiverLinkFileType" ma:hidden="true" ma:internalName="ArchiverLinkFile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7b904501-8ae1-4c9d-872d-a77d83ca0b49}" ma:internalName="TaxCatchAll" ma:readOnly="false"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NumberofAssets xmlns="43f592fb-c7cb-4b57-9418-4cf30cf5f767" xsi:nil="true"/>
    <ArchiverLinkFileType xmlns="43f592fb-c7cb-4b57-9418-4cf30cf5f767" xsi:nil="true"/>
    <TaxCatchAll xmlns="aa40ca87-9bd4-4a82-bf00-7b82adc671c9" xsi:nil="true"/>
  </documentManagement>
</p:properties>
</file>

<file path=customXml/itemProps1.xml><?xml version="1.0" encoding="utf-8"?>
<ds:datastoreItem xmlns:ds="http://schemas.openxmlformats.org/officeDocument/2006/customXml" ds:itemID="{B5BD0D80-119E-4C24-83E0-0D10F5ED832D}">
  <ds:schemaRefs>
    <ds:schemaRef ds:uri="http://schemas.microsoft.com/sharepoint/v3/contenttype/forms"/>
  </ds:schemaRefs>
</ds:datastoreItem>
</file>

<file path=customXml/itemProps2.xml><?xml version="1.0" encoding="utf-8"?>
<ds:datastoreItem xmlns:ds="http://schemas.openxmlformats.org/officeDocument/2006/customXml" ds:itemID="{1F95B615-BAA6-416C-84D1-C184A721E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92fb-c7cb-4b57-9418-4cf30cf5f767"/>
    <ds:schemaRef ds:uri="aa40ca87-9bd4-4a82-bf00-7b82adc67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3674CA-9AB5-47C7-8BAD-B310CBCBC577}">
  <ds:schemaRefs>
    <ds:schemaRef ds:uri="43f592fb-c7cb-4b57-9418-4cf30cf5f767"/>
    <ds:schemaRef ds:uri="aa40ca87-9bd4-4a82-bf00-7b82adc671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GroupM_Case Study Template_Horizontal_2July</Template>
  <TotalTime>38</TotalTime>
  <Words>299</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Poppins</vt:lpstr>
      <vt:lpstr>Arial</vt:lpstr>
      <vt:lpstr>Georgia</vt:lpstr>
      <vt:lpstr>Calibri</vt:lpstr>
      <vt:lpstr>Poppins Light</vt:lpstr>
      <vt:lpstr>Poppins ExtraBold</vt:lpstr>
      <vt:lpstr>GroupM Template 2023</vt:lpstr>
      <vt:lpstr>I.D.C. Holding campaign captures audience attention with support from AI and Adelaide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Cymone Thomas</dc:creator>
  <cp:lastModifiedBy>Cymone Thomas</cp:lastModifiedBy>
  <cp:revision>2</cp:revision>
  <dcterms:created xsi:type="dcterms:W3CDTF">2024-09-13T09:31:45Z</dcterms:created>
  <dcterms:modified xsi:type="dcterms:W3CDTF">2024-10-18T09:50:33Z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