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handoutMasterIdLst>
    <p:handoutMasterId r:id="rId7"/>
  </p:handoutMasterIdLst>
  <p:sldIdLst>
    <p:sldId id="442" r:id="rId5"/>
  </p:sldIdLst>
  <p:sldSz cx="12192000" cy="6858000"/>
  <p:notesSz cx="6858000" cy="9144000"/>
  <p:embeddedFontLst>
    <p:embeddedFont>
      <p:font typeface="Poppins" panose="00000500000000000000" pitchFamily="2" charset="0"/>
      <p:regular r:id="rId8"/>
      <p:bold r:id="rId9"/>
      <p:italic r:id="rId10"/>
      <p:boldItalic r:id="rId11"/>
    </p:embeddedFont>
    <p:embeddedFont>
      <p:font typeface="Poppins ExtraBold" panose="00000900000000000000" pitchFamily="2" charset="0"/>
      <p:bold r:id="rId12"/>
      <p:italic r:id="rId13"/>
      <p:boldItalic r:id="rId14"/>
    </p:embeddedFont>
    <p:embeddedFont>
      <p:font typeface="Poppins Light" panose="000004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Case Study Templates" id="{5DED852D-9BD1-4DE2-9705-77742EEEDA2A}">
          <p14:sldIdLst>
            <p14:sldId id="442"/>
          </p14:sldIdLst>
        </p14:section>
      </p14:sectionLst>
    </p:ext>
    <p:ext uri="{EFAFB233-063F-42B5-8137-9DF3F51BA10A}">
      <p15:sldGuideLst xmlns:p15="http://schemas.microsoft.com/office/powerpoint/2012/main">
        <p15:guide id="1" pos="7464">
          <p15:clr>
            <a:srgbClr val="A4A3A4"/>
          </p15:clr>
        </p15:guide>
        <p15:guide id="2" orient="horz" pos="2205" userDrawn="1">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1" roundtripDataSignature="AMtx7mi2bFvAdVWb1zkOVxN8zTt97+94w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D72967-FDC6-1568-6302-FE015B4EEF4A}" name="Cristina Rivas" initials="CR" userId="60b91d61741adb5c" providerId="Windows Live"/>
  <p188:author id="{D3657EB9-7FEF-C75C-133D-C81674FE09ED}" name="Amori Gerber" initials="AG" userId="35431ff870191d8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3C3EE-A584-4A11-BFC9-1EF597D9524A}" v="44" dt="2024-10-16T17:48:28.541"/>
  </p1510:revLst>
</p1510:revInfo>
</file>

<file path=ppt/tableStyles.xml><?xml version="1.0" encoding="utf-8"?>
<a:tblStyleLst xmlns:a="http://schemas.openxmlformats.org/drawingml/2006/main" def="{B250F9F2-775D-4A94-B144-B85B0156E591}">
  <a:tblStyle styleId="{B250F9F2-775D-4A94-B144-B85B0156E59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18" autoAdjust="0"/>
    <p:restoredTop sz="94658"/>
  </p:normalViewPr>
  <p:slideViewPr>
    <p:cSldViewPr snapToGrid="0">
      <p:cViewPr varScale="1">
        <p:scale>
          <a:sx n="97" d="100"/>
          <a:sy n="97" d="100"/>
        </p:scale>
        <p:origin x="882" y="96"/>
      </p:cViewPr>
      <p:guideLst>
        <p:guide pos="7464"/>
        <p:guide orient="horz" pos="2205"/>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8" d="100"/>
          <a:sy n="78" d="100"/>
        </p:scale>
        <p:origin x="396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171" Type="http://customschemas.google.com/relationships/presentationmetadata" Target="metadata"/><Relationship Id="rId176" Type="http://schemas.microsoft.com/office/2016/11/relationships/changesInfo" Target="changesInfos/changesInfo1.xml"/><Relationship Id="rId3" Type="http://schemas.openxmlformats.org/officeDocument/2006/relationships/customXml" Target="../customXml/item3.xml"/><Relationship Id="rId175" Type="http://schemas.openxmlformats.org/officeDocument/2006/relationships/tableStyles" Target="tableStyle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17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178"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8.fntdata"/><Relationship Id="rId173" Type="http://schemas.openxmlformats.org/officeDocument/2006/relationships/viewProps" Target="viewProps.xml"/><Relationship Id="rId10" Type="http://schemas.openxmlformats.org/officeDocument/2006/relationships/font" Target="fonts/font3.fntdata"/><Relationship Id="rId177"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17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ne Mackee" userId="219cb77b-16e8-4b87-bd47-f46d0204cb90" providerId="ADAL" clId="{4CE3C3EE-A584-4A11-BFC9-1EF597D9524A}"/>
    <pc:docChg chg="custSel delSld modSld modMainMaster delSection modSection">
      <pc:chgData name="Leanne Mackee" userId="219cb77b-16e8-4b87-bd47-f46d0204cb90" providerId="ADAL" clId="{4CE3C3EE-A584-4A11-BFC9-1EF597D9524A}" dt="2024-10-17T10:48:54.408" v="2007" actId="1076"/>
      <pc:docMkLst>
        <pc:docMk/>
      </pc:docMkLst>
      <pc:sldChg chg="del">
        <pc:chgData name="Leanne Mackee" userId="219cb77b-16e8-4b87-bd47-f46d0204cb90" providerId="ADAL" clId="{4CE3C3EE-A584-4A11-BFC9-1EF597D9524A}" dt="2024-10-16T17:41:10.726" v="1862" actId="18676"/>
        <pc:sldMkLst>
          <pc:docMk/>
          <pc:sldMk cId="0" sldId="259"/>
        </pc:sldMkLst>
      </pc:sldChg>
      <pc:sldChg chg="del">
        <pc:chgData name="Leanne Mackee" userId="219cb77b-16e8-4b87-bd47-f46d0204cb90" providerId="ADAL" clId="{4CE3C3EE-A584-4A11-BFC9-1EF597D9524A}" dt="2024-10-16T17:41:10.726" v="1862" actId="18676"/>
        <pc:sldMkLst>
          <pc:docMk/>
          <pc:sldMk cId="0" sldId="260"/>
        </pc:sldMkLst>
      </pc:sldChg>
      <pc:sldChg chg="del">
        <pc:chgData name="Leanne Mackee" userId="219cb77b-16e8-4b87-bd47-f46d0204cb90" providerId="ADAL" clId="{4CE3C3EE-A584-4A11-BFC9-1EF597D9524A}" dt="2024-10-16T17:41:10.726" v="1862" actId="18676"/>
        <pc:sldMkLst>
          <pc:docMk/>
          <pc:sldMk cId="0" sldId="263"/>
        </pc:sldMkLst>
      </pc:sldChg>
      <pc:sldChg chg="del">
        <pc:chgData name="Leanne Mackee" userId="219cb77b-16e8-4b87-bd47-f46d0204cb90" providerId="ADAL" clId="{4CE3C3EE-A584-4A11-BFC9-1EF597D9524A}" dt="2024-10-16T17:41:10.726" v="1862" actId="18676"/>
        <pc:sldMkLst>
          <pc:docMk/>
          <pc:sldMk cId="997087705" sldId="409"/>
        </pc:sldMkLst>
      </pc:sldChg>
      <pc:sldChg chg="del">
        <pc:chgData name="Leanne Mackee" userId="219cb77b-16e8-4b87-bd47-f46d0204cb90" providerId="ADAL" clId="{4CE3C3EE-A584-4A11-BFC9-1EF597D9524A}" dt="2024-10-16T17:41:10.726" v="1862" actId="18676"/>
        <pc:sldMkLst>
          <pc:docMk/>
          <pc:sldMk cId="2846588399" sldId="410"/>
        </pc:sldMkLst>
      </pc:sldChg>
      <pc:sldChg chg="del">
        <pc:chgData name="Leanne Mackee" userId="219cb77b-16e8-4b87-bd47-f46d0204cb90" providerId="ADAL" clId="{4CE3C3EE-A584-4A11-BFC9-1EF597D9524A}" dt="2024-10-16T17:41:16.825" v="1863" actId="18676"/>
        <pc:sldMkLst>
          <pc:docMk/>
          <pc:sldMk cId="1583635788" sldId="417"/>
        </pc:sldMkLst>
      </pc:sldChg>
      <pc:sldChg chg="del">
        <pc:chgData name="Leanne Mackee" userId="219cb77b-16e8-4b87-bd47-f46d0204cb90" providerId="ADAL" clId="{4CE3C3EE-A584-4A11-BFC9-1EF597D9524A}" dt="2024-10-16T17:41:16.825" v="1863" actId="18676"/>
        <pc:sldMkLst>
          <pc:docMk/>
          <pc:sldMk cId="1594465484" sldId="418"/>
        </pc:sldMkLst>
      </pc:sldChg>
      <pc:sldChg chg="del">
        <pc:chgData name="Leanne Mackee" userId="219cb77b-16e8-4b87-bd47-f46d0204cb90" providerId="ADAL" clId="{4CE3C3EE-A584-4A11-BFC9-1EF597D9524A}" dt="2024-10-16T17:41:16.825" v="1863" actId="18676"/>
        <pc:sldMkLst>
          <pc:docMk/>
          <pc:sldMk cId="4278167216" sldId="419"/>
        </pc:sldMkLst>
      </pc:sldChg>
      <pc:sldChg chg="del">
        <pc:chgData name="Leanne Mackee" userId="219cb77b-16e8-4b87-bd47-f46d0204cb90" providerId="ADAL" clId="{4CE3C3EE-A584-4A11-BFC9-1EF597D9524A}" dt="2024-10-16T17:41:16.825" v="1863" actId="18676"/>
        <pc:sldMkLst>
          <pc:docMk/>
          <pc:sldMk cId="2489273636" sldId="420"/>
        </pc:sldMkLst>
      </pc:sldChg>
      <pc:sldChg chg="del">
        <pc:chgData name="Leanne Mackee" userId="219cb77b-16e8-4b87-bd47-f46d0204cb90" providerId="ADAL" clId="{4CE3C3EE-A584-4A11-BFC9-1EF597D9524A}" dt="2024-10-16T17:41:16.825" v="1863" actId="18676"/>
        <pc:sldMkLst>
          <pc:docMk/>
          <pc:sldMk cId="1973141498" sldId="421"/>
        </pc:sldMkLst>
      </pc:sldChg>
      <pc:sldChg chg="del">
        <pc:chgData name="Leanne Mackee" userId="219cb77b-16e8-4b87-bd47-f46d0204cb90" providerId="ADAL" clId="{4CE3C3EE-A584-4A11-BFC9-1EF597D9524A}" dt="2024-10-16T17:41:16.825" v="1863" actId="18676"/>
        <pc:sldMkLst>
          <pc:docMk/>
          <pc:sldMk cId="2884972698" sldId="422"/>
        </pc:sldMkLst>
      </pc:sldChg>
      <pc:sldChg chg="del">
        <pc:chgData name="Leanne Mackee" userId="219cb77b-16e8-4b87-bd47-f46d0204cb90" providerId="ADAL" clId="{4CE3C3EE-A584-4A11-BFC9-1EF597D9524A}" dt="2024-10-16T17:41:16.825" v="1863" actId="18676"/>
        <pc:sldMkLst>
          <pc:docMk/>
          <pc:sldMk cId="2352887518" sldId="423"/>
        </pc:sldMkLst>
      </pc:sldChg>
      <pc:sldChg chg="del">
        <pc:chgData name="Leanne Mackee" userId="219cb77b-16e8-4b87-bd47-f46d0204cb90" providerId="ADAL" clId="{4CE3C3EE-A584-4A11-BFC9-1EF597D9524A}" dt="2024-10-16T17:41:16.825" v="1863" actId="18676"/>
        <pc:sldMkLst>
          <pc:docMk/>
          <pc:sldMk cId="2404418257" sldId="424"/>
        </pc:sldMkLst>
      </pc:sldChg>
      <pc:sldChg chg="del">
        <pc:chgData name="Leanne Mackee" userId="219cb77b-16e8-4b87-bd47-f46d0204cb90" providerId="ADAL" clId="{4CE3C3EE-A584-4A11-BFC9-1EF597D9524A}" dt="2024-10-16T17:41:16.825" v="1863" actId="18676"/>
        <pc:sldMkLst>
          <pc:docMk/>
          <pc:sldMk cId="2289851832" sldId="425"/>
        </pc:sldMkLst>
      </pc:sldChg>
      <pc:sldChg chg="del">
        <pc:chgData name="Leanne Mackee" userId="219cb77b-16e8-4b87-bd47-f46d0204cb90" providerId="ADAL" clId="{4CE3C3EE-A584-4A11-BFC9-1EF597D9524A}" dt="2024-10-16T17:41:16.825" v="1863" actId="18676"/>
        <pc:sldMkLst>
          <pc:docMk/>
          <pc:sldMk cId="1947992039" sldId="426"/>
        </pc:sldMkLst>
      </pc:sldChg>
      <pc:sldChg chg="del">
        <pc:chgData name="Leanne Mackee" userId="219cb77b-16e8-4b87-bd47-f46d0204cb90" providerId="ADAL" clId="{4CE3C3EE-A584-4A11-BFC9-1EF597D9524A}" dt="2024-10-16T17:41:16.825" v="1863" actId="18676"/>
        <pc:sldMkLst>
          <pc:docMk/>
          <pc:sldMk cId="3149844240" sldId="427"/>
        </pc:sldMkLst>
      </pc:sldChg>
      <pc:sldChg chg="del">
        <pc:chgData name="Leanne Mackee" userId="219cb77b-16e8-4b87-bd47-f46d0204cb90" providerId="ADAL" clId="{4CE3C3EE-A584-4A11-BFC9-1EF597D9524A}" dt="2024-10-16T17:41:16.825" v="1863" actId="18676"/>
        <pc:sldMkLst>
          <pc:docMk/>
          <pc:sldMk cId="2718800518" sldId="428"/>
        </pc:sldMkLst>
      </pc:sldChg>
      <pc:sldChg chg="del">
        <pc:chgData name="Leanne Mackee" userId="219cb77b-16e8-4b87-bd47-f46d0204cb90" providerId="ADAL" clId="{4CE3C3EE-A584-4A11-BFC9-1EF597D9524A}" dt="2024-10-16T17:41:16.825" v="1863" actId="18676"/>
        <pc:sldMkLst>
          <pc:docMk/>
          <pc:sldMk cId="2584887535" sldId="429"/>
        </pc:sldMkLst>
      </pc:sldChg>
      <pc:sldChg chg="del">
        <pc:chgData name="Leanne Mackee" userId="219cb77b-16e8-4b87-bd47-f46d0204cb90" providerId="ADAL" clId="{4CE3C3EE-A584-4A11-BFC9-1EF597D9524A}" dt="2024-10-16T17:41:16.825" v="1863" actId="18676"/>
        <pc:sldMkLst>
          <pc:docMk/>
          <pc:sldMk cId="1060796325" sldId="430"/>
        </pc:sldMkLst>
      </pc:sldChg>
      <pc:sldChg chg="del">
        <pc:chgData name="Leanne Mackee" userId="219cb77b-16e8-4b87-bd47-f46d0204cb90" providerId="ADAL" clId="{4CE3C3EE-A584-4A11-BFC9-1EF597D9524A}" dt="2024-10-16T17:41:16.825" v="1863" actId="18676"/>
        <pc:sldMkLst>
          <pc:docMk/>
          <pc:sldMk cId="3276557367" sldId="432"/>
        </pc:sldMkLst>
      </pc:sldChg>
      <pc:sldChg chg="del">
        <pc:chgData name="Leanne Mackee" userId="219cb77b-16e8-4b87-bd47-f46d0204cb90" providerId="ADAL" clId="{4CE3C3EE-A584-4A11-BFC9-1EF597D9524A}" dt="2024-10-16T17:41:16.825" v="1863" actId="18676"/>
        <pc:sldMkLst>
          <pc:docMk/>
          <pc:sldMk cId="1157435866" sldId="433"/>
        </pc:sldMkLst>
      </pc:sldChg>
      <pc:sldChg chg="del">
        <pc:chgData name="Leanne Mackee" userId="219cb77b-16e8-4b87-bd47-f46d0204cb90" providerId="ADAL" clId="{4CE3C3EE-A584-4A11-BFC9-1EF597D9524A}" dt="2024-10-16T17:41:16.825" v="1863" actId="18676"/>
        <pc:sldMkLst>
          <pc:docMk/>
          <pc:sldMk cId="985445946" sldId="434"/>
        </pc:sldMkLst>
      </pc:sldChg>
      <pc:sldChg chg="del">
        <pc:chgData name="Leanne Mackee" userId="219cb77b-16e8-4b87-bd47-f46d0204cb90" providerId="ADAL" clId="{4CE3C3EE-A584-4A11-BFC9-1EF597D9524A}" dt="2024-10-16T17:41:16.825" v="1863" actId="18676"/>
        <pc:sldMkLst>
          <pc:docMk/>
          <pc:sldMk cId="461569541" sldId="435"/>
        </pc:sldMkLst>
      </pc:sldChg>
      <pc:sldChg chg="del">
        <pc:chgData name="Leanne Mackee" userId="219cb77b-16e8-4b87-bd47-f46d0204cb90" providerId="ADAL" clId="{4CE3C3EE-A584-4A11-BFC9-1EF597D9524A}" dt="2024-10-16T17:41:16.825" v="1863" actId="18676"/>
        <pc:sldMkLst>
          <pc:docMk/>
          <pc:sldMk cId="3383402772" sldId="436"/>
        </pc:sldMkLst>
      </pc:sldChg>
      <pc:sldChg chg="del">
        <pc:chgData name="Leanne Mackee" userId="219cb77b-16e8-4b87-bd47-f46d0204cb90" providerId="ADAL" clId="{4CE3C3EE-A584-4A11-BFC9-1EF597D9524A}" dt="2024-10-16T17:41:16.825" v="1863" actId="18676"/>
        <pc:sldMkLst>
          <pc:docMk/>
          <pc:sldMk cId="2575834216" sldId="437"/>
        </pc:sldMkLst>
      </pc:sldChg>
      <pc:sldChg chg="del">
        <pc:chgData name="Leanne Mackee" userId="219cb77b-16e8-4b87-bd47-f46d0204cb90" providerId="ADAL" clId="{4CE3C3EE-A584-4A11-BFC9-1EF597D9524A}" dt="2024-10-16T17:41:19.866" v="1864" actId="18676"/>
        <pc:sldMkLst>
          <pc:docMk/>
          <pc:sldMk cId="425607058" sldId="438"/>
        </pc:sldMkLst>
      </pc:sldChg>
      <pc:sldChg chg="del">
        <pc:chgData name="Leanne Mackee" userId="219cb77b-16e8-4b87-bd47-f46d0204cb90" providerId="ADAL" clId="{4CE3C3EE-A584-4A11-BFC9-1EF597D9524A}" dt="2024-10-16T17:41:19.866" v="1864" actId="18676"/>
        <pc:sldMkLst>
          <pc:docMk/>
          <pc:sldMk cId="2045113316" sldId="439"/>
        </pc:sldMkLst>
      </pc:sldChg>
      <pc:sldChg chg="addSp delSp modSp del mod">
        <pc:chgData name="Leanne Mackee" userId="219cb77b-16e8-4b87-bd47-f46d0204cb90" providerId="ADAL" clId="{4CE3C3EE-A584-4A11-BFC9-1EF597D9524A}" dt="2024-10-16T17:41:24.597" v="1865" actId="47"/>
        <pc:sldMkLst>
          <pc:docMk/>
          <pc:sldMk cId="1458038300" sldId="440"/>
        </pc:sldMkLst>
        <pc:spChg chg="add del mod">
          <ac:chgData name="Leanne Mackee" userId="219cb77b-16e8-4b87-bd47-f46d0204cb90" providerId="ADAL" clId="{4CE3C3EE-A584-4A11-BFC9-1EF597D9524A}" dt="2024-10-16T17:21:21.657" v="817" actId="478"/>
          <ac:spMkLst>
            <pc:docMk/>
            <pc:sldMk cId="1458038300" sldId="440"/>
            <ac:spMk id="3" creationId="{286A55BD-FA51-370A-6AC1-475421F81276}"/>
          </ac:spMkLst>
        </pc:spChg>
        <pc:spChg chg="add del mod">
          <ac:chgData name="Leanne Mackee" userId="219cb77b-16e8-4b87-bd47-f46d0204cb90" providerId="ADAL" clId="{4CE3C3EE-A584-4A11-BFC9-1EF597D9524A}" dt="2024-10-16T17:21:54.234" v="824" actId="478"/>
          <ac:spMkLst>
            <pc:docMk/>
            <pc:sldMk cId="1458038300" sldId="440"/>
            <ac:spMk id="5" creationId="{E1EA040A-AA69-902D-AE24-B9427B9F23AF}"/>
          </ac:spMkLst>
        </pc:spChg>
        <pc:spChg chg="add del mod">
          <ac:chgData name="Leanne Mackee" userId="219cb77b-16e8-4b87-bd47-f46d0204cb90" providerId="ADAL" clId="{4CE3C3EE-A584-4A11-BFC9-1EF597D9524A}" dt="2024-10-16T17:21:58.572" v="826" actId="478"/>
          <ac:spMkLst>
            <pc:docMk/>
            <pc:sldMk cId="1458038300" sldId="440"/>
            <ac:spMk id="9" creationId="{33A59639-D68D-9972-CA4A-3AEDC94189FD}"/>
          </ac:spMkLst>
        </pc:spChg>
        <pc:spChg chg="add del mod">
          <ac:chgData name="Leanne Mackee" userId="219cb77b-16e8-4b87-bd47-f46d0204cb90" providerId="ADAL" clId="{4CE3C3EE-A584-4A11-BFC9-1EF597D9524A}" dt="2024-10-16T17:21:58.572" v="826" actId="478"/>
          <ac:spMkLst>
            <pc:docMk/>
            <pc:sldMk cId="1458038300" sldId="440"/>
            <ac:spMk id="11" creationId="{4772E9F0-1FF1-5E9D-6023-C4748733CA00}"/>
          </ac:spMkLst>
        </pc:spChg>
        <pc:spChg chg="add del mod">
          <ac:chgData name="Leanne Mackee" userId="219cb77b-16e8-4b87-bd47-f46d0204cb90" providerId="ADAL" clId="{4CE3C3EE-A584-4A11-BFC9-1EF597D9524A}" dt="2024-10-16T17:21:58.572" v="826" actId="478"/>
          <ac:spMkLst>
            <pc:docMk/>
            <pc:sldMk cId="1458038300" sldId="440"/>
            <ac:spMk id="13" creationId="{C7EBDBE4-A676-EA2A-DC58-39CAE93034DB}"/>
          </ac:spMkLst>
        </pc:spChg>
        <pc:spChg chg="del">
          <ac:chgData name="Leanne Mackee" userId="219cb77b-16e8-4b87-bd47-f46d0204cb90" providerId="ADAL" clId="{4CE3C3EE-A584-4A11-BFC9-1EF597D9524A}" dt="2024-10-16T17:21:52.462" v="823" actId="478"/>
          <ac:spMkLst>
            <pc:docMk/>
            <pc:sldMk cId="1458038300" sldId="440"/>
            <ac:spMk id="16" creationId="{5DED8175-EAAF-0D69-EEEE-645C7EEFBA99}"/>
          </ac:spMkLst>
        </pc:spChg>
        <pc:spChg chg="mod">
          <ac:chgData name="Leanne Mackee" userId="219cb77b-16e8-4b87-bd47-f46d0204cb90" providerId="ADAL" clId="{4CE3C3EE-A584-4A11-BFC9-1EF597D9524A}" dt="2024-10-16T17:39:44.330" v="1838" actId="21"/>
          <ac:spMkLst>
            <pc:docMk/>
            <pc:sldMk cId="1458038300" sldId="440"/>
            <ac:spMk id="34" creationId="{AAE2C4BA-7053-340E-F954-5FE3BA3E6751}"/>
          </ac:spMkLst>
        </pc:spChg>
        <pc:spChg chg="mod">
          <ac:chgData name="Leanne Mackee" userId="219cb77b-16e8-4b87-bd47-f46d0204cb90" providerId="ADAL" clId="{4CE3C3EE-A584-4A11-BFC9-1EF597D9524A}" dt="2024-10-16T17:11:07.537" v="44" actId="6549"/>
          <ac:spMkLst>
            <pc:docMk/>
            <pc:sldMk cId="1458038300" sldId="440"/>
            <ac:spMk id="35" creationId="{1D2FD095-B69F-8C51-6EEC-15187CA36307}"/>
          </ac:spMkLst>
        </pc:spChg>
        <pc:spChg chg="mod">
          <ac:chgData name="Leanne Mackee" userId="219cb77b-16e8-4b87-bd47-f46d0204cb90" providerId="ADAL" clId="{4CE3C3EE-A584-4A11-BFC9-1EF597D9524A}" dt="2024-10-16T17:35:36.124" v="1614" actId="21"/>
          <ac:spMkLst>
            <pc:docMk/>
            <pc:sldMk cId="1458038300" sldId="440"/>
            <ac:spMk id="68" creationId="{1D25BB67-D6FE-4674-BF55-48357537AB3D}"/>
          </ac:spMkLst>
        </pc:spChg>
        <pc:spChg chg="mod">
          <ac:chgData name="Leanne Mackee" userId="219cb77b-16e8-4b87-bd47-f46d0204cb90" providerId="ADAL" clId="{4CE3C3EE-A584-4A11-BFC9-1EF597D9524A}" dt="2024-10-16T17:28:09.417" v="1196" actId="20577"/>
          <ac:spMkLst>
            <pc:docMk/>
            <pc:sldMk cId="1458038300" sldId="440"/>
            <ac:spMk id="69" creationId="{738A1D60-61AC-AEC8-2BFB-973B70A3BDC7}"/>
          </ac:spMkLst>
        </pc:spChg>
        <pc:spChg chg="del">
          <ac:chgData name="Leanne Mackee" userId="219cb77b-16e8-4b87-bd47-f46d0204cb90" providerId="ADAL" clId="{4CE3C3EE-A584-4A11-BFC9-1EF597D9524A}" dt="2024-10-16T17:21:50.936" v="822" actId="478"/>
          <ac:spMkLst>
            <pc:docMk/>
            <pc:sldMk cId="1458038300" sldId="440"/>
            <ac:spMk id="70" creationId="{05610932-4FFA-F4A9-BB1F-6C30A8AAD845}"/>
          </ac:spMkLst>
        </pc:spChg>
        <pc:spChg chg="del">
          <ac:chgData name="Leanne Mackee" userId="219cb77b-16e8-4b87-bd47-f46d0204cb90" providerId="ADAL" clId="{4CE3C3EE-A584-4A11-BFC9-1EF597D9524A}" dt="2024-10-16T17:21:55.986" v="825" actId="478"/>
          <ac:spMkLst>
            <pc:docMk/>
            <pc:sldMk cId="1458038300" sldId="440"/>
            <ac:spMk id="71" creationId="{0CE72C1F-6A7D-80B4-45CA-DBBBCC0D6C77}"/>
          </ac:spMkLst>
        </pc:spChg>
        <pc:spChg chg="del">
          <ac:chgData name="Leanne Mackee" userId="219cb77b-16e8-4b87-bd47-f46d0204cb90" providerId="ADAL" clId="{4CE3C3EE-A584-4A11-BFC9-1EF597D9524A}" dt="2024-10-16T17:21:55.986" v="825" actId="478"/>
          <ac:spMkLst>
            <pc:docMk/>
            <pc:sldMk cId="1458038300" sldId="440"/>
            <ac:spMk id="72" creationId="{87F012FD-D814-CB2B-4E59-78E77E6BBE70}"/>
          </ac:spMkLst>
        </pc:spChg>
        <pc:spChg chg="mod">
          <ac:chgData name="Leanne Mackee" userId="219cb77b-16e8-4b87-bd47-f46d0204cb90" providerId="ADAL" clId="{4CE3C3EE-A584-4A11-BFC9-1EF597D9524A}" dt="2024-10-16T17:27:06.576" v="1183" actId="20577"/>
          <ac:spMkLst>
            <pc:docMk/>
            <pc:sldMk cId="1458038300" sldId="440"/>
            <ac:spMk id="75" creationId="{A9A34477-4C06-BC7C-10F2-16B5E53B2720}"/>
          </ac:spMkLst>
        </pc:spChg>
        <pc:spChg chg="del">
          <ac:chgData name="Leanne Mackee" userId="219cb77b-16e8-4b87-bd47-f46d0204cb90" providerId="ADAL" clId="{4CE3C3EE-A584-4A11-BFC9-1EF597D9524A}" dt="2024-10-16T17:21:55.986" v="825" actId="478"/>
          <ac:spMkLst>
            <pc:docMk/>
            <pc:sldMk cId="1458038300" sldId="440"/>
            <ac:spMk id="76" creationId="{784D033B-5F38-5B05-670F-DDA9284414CF}"/>
          </ac:spMkLst>
        </pc:spChg>
        <pc:spChg chg="mod">
          <ac:chgData name="Leanne Mackee" userId="219cb77b-16e8-4b87-bd47-f46d0204cb90" providerId="ADAL" clId="{4CE3C3EE-A584-4A11-BFC9-1EF597D9524A}" dt="2024-10-16T17:21:32.765" v="818" actId="1076"/>
          <ac:spMkLst>
            <pc:docMk/>
            <pc:sldMk cId="1458038300" sldId="440"/>
            <ac:spMk id="80" creationId="{421F7AA4-EF23-C62B-E7FC-117BEAC399FA}"/>
          </ac:spMkLst>
        </pc:spChg>
        <pc:picChg chg="del">
          <ac:chgData name="Leanne Mackee" userId="219cb77b-16e8-4b87-bd47-f46d0204cb90" providerId="ADAL" clId="{4CE3C3EE-A584-4A11-BFC9-1EF597D9524A}" dt="2024-10-16T17:21:18.671" v="816" actId="478"/>
          <ac:picMkLst>
            <pc:docMk/>
            <pc:sldMk cId="1458038300" sldId="440"/>
            <ac:picMk id="86" creationId="{23261DC3-BF5D-30C2-F599-0B9FCB115223}"/>
          </ac:picMkLst>
        </pc:picChg>
        <pc:cxnChg chg="del">
          <ac:chgData name="Leanne Mackee" userId="219cb77b-16e8-4b87-bd47-f46d0204cb90" providerId="ADAL" clId="{4CE3C3EE-A584-4A11-BFC9-1EF597D9524A}" dt="2024-10-16T17:21:48.671" v="821" actId="478"/>
          <ac:cxnSpMkLst>
            <pc:docMk/>
            <pc:sldMk cId="1458038300" sldId="440"/>
            <ac:cxnSpMk id="20" creationId="{659D8FFE-D8BC-1094-B47D-FAEF223BA5EE}"/>
          </ac:cxnSpMkLst>
        </pc:cxnChg>
      </pc:sldChg>
      <pc:sldChg chg="addSp delSp modSp del mod">
        <pc:chgData name="Leanne Mackee" userId="219cb77b-16e8-4b87-bd47-f46d0204cb90" providerId="ADAL" clId="{4CE3C3EE-A584-4A11-BFC9-1EF597D9524A}" dt="2024-10-16T17:41:24.597" v="1865" actId="47"/>
        <pc:sldMkLst>
          <pc:docMk/>
          <pc:sldMk cId="1051739871" sldId="441"/>
        </pc:sldMkLst>
        <pc:spChg chg="add del mod">
          <ac:chgData name="Leanne Mackee" userId="219cb77b-16e8-4b87-bd47-f46d0204cb90" providerId="ADAL" clId="{4CE3C3EE-A584-4A11-BFC9-1EF597D9524A}" dt="2024-10-16T17:31:14.602" v="1476" actId="478"/>
          <ac:spMkLst>
            <pc:docMk/>
            <pc:sldMk cId="1051739871" sldId="441"/>
            <ac:spMk id="3" creationId="{61D76D42-891F-22C3-19C1-C8C7A3097221}"/>
          </ac:spMkLst>
        </pc:spChg>
        <pc:spChg chg="add del mod">
          <ac:chgData name="Leanne Mackee" userId="219cb77b-16e8-4b87-bd47-f46d0204cb90" providerId="ADAL" clId="{4CE3C3EE-A584-4A11-BFC9-1EF597D9524A}" dt="2024-10-16T17:39:53.893" v="1841" actId="478"/>
          <ac:spMkLst>
            <pc:docMk/>
            <pc:sldMk cId="1051739871" sldId="441"/>
            <ac:spMk id="7" creationId="{946DDD36-C5A7-B14C-B38D-B25135D89F83}"/>
          </ac:spMkLst>
        </pc:spChg>
        <pc:spChg chg="mod">
          <ac:chgData name="Leanne Mackee" userId="219cb77b-16e8-4b87-bd47-f46d0204cb90" providerId="ADAL" clId="{4CE3C3EE-A584-4A11-BFC9-1EF597D9524A}" dt="2024-10-16T17:40:32.936" v="1857" actId="6549"/>
          <ac:spMkLst>
            <pc:docMk/>
            <pc:sldMk cId="1051739871" sldId="441"/>
            <ac:spMk id="8" creationId="{2B40C61A-2933-E347-D431-3F7E65D97C58}"/>
          </ac:spMkLst>
        </pc:spChg>
        <pc:spChg chg="add del mod">
          <ac:chgData name="Leanne Mackee" userId="219cb77b-16e8-4b87-bd47-f46d0204cb90" providerId="ADAL" clId="{4CE3C3EE-A584-4A11-BFC9-1EF597D9524A}" dt="2024-10-16T17:40:07.793" v="1843" actId="21"/>
          <ac:spMkLst>
            <pc:docMk/>
            <pc:sldMk cId="1051739871" sldId="441"/>
            <ac:spMk id="9" creationId="{3D5E0E89-ACCB-FB35-FFAB-F7882C96400C}"/>
          </ac:spMkLst>
        </pc:spChg>
        <pc:spChg chg="add mod">
          <ac:chgData name="Leanne Mackee" userId="219cb77b-16e8-4b87-bd47-f46d0204cb90" providerId="ADAL" clId="{4CE3C3EE-A584-4A11-BFC9-1EF597D9524A}" dt="2024-10-16T17:40:07.793" v="1843" actId="21"/>
          <ac:spMkLst>
            <pc:docMk/>
            <pc:sldMk cId="1051739871" sldId="441"/>
            <ac:spMk id="11" creationId="{C0586E69-79BD-8833-E2A2-B3F3A6335C0E}"/>
          </ac:spMkLst>
        </pc:spChg>
        <pc:spChg chg="del">
          <ac:chgData name="Leanne Mackee" userId="219cb77b-16e8-4b87-bd47-f46d0204cb90" providerId="ADAL" clId="{4CE3C3EE-A584-4A11-BFC9-1EF597D9524A}" dt="2024-10-16T17:39:52.285" v="1840" actId="478"/>
          <ac:spMkLst>
            <pc:docMk/>
            <pc:sldMk cId="1051739871" sldId="441"/>
            <ac:spMk id="19" creationId="{2ED74B33-9AB1-292D-47B7-51B1CCEF0921}"/>
          </ac:spMkLst>
        </pc:spChg>
        <pc:picChg chg="del">
          <ac:chgData name="Leanne Mackee" userId="219cb77b-16e8-4b87-bd47-f46d0204cb90" providerId="ADAL" clId="{4CE3C3EE-A584-4A11-BFC9-1EF597D9524A}" dt="2024-10-16T17:31:11.195" v="1475" actId="478"/>
          <ac:picMkLst>
            <pc:docMk/>
            <pc:sldMk cId="1051739871" sldId="441"/>
            <ac:picMk id="15" creationId="{3A9AF9F8-E8DE-6D42-6C20-65D8D1C4EF2A}"/>
          </ac:picMkLst>
        </pc:picChg>
        <pc:picChg chg="add del mod">
          <ac:chgData name="Leanne Mackee" userId="219cb77b-16e8-4b87-bd47-f46d0204cb90" providerId="ADAL" clId="{4CE3C3EE-A584-4A11-BFC9-1EF597D9524A}" dt="2024-10-16T17:31:25.849" v="1480" actId="478"/>
          <ac:picMkLst>
            <pc:docMk/>
            <pc:sldMk cId="1051739871" sldId="441"/>
            <ac:picMk id="1026" creationId="{3FDC9BDE-FF70-4889-3FF7-E87152D69182}"/>
          </ac:picMkLst>
        </pc:picChg>
        <pc:picChg chg="add del mod">
          <ac:chgData name="Leanne Mackee" userId="219cb77b-16e8-4b87-bd47-f46d0204cb90" providerId="ADAL" clId="{4CE3C3EE-A584-4A11-BFC9-1EF597D9524A}" dt="2024-10-16T17:32:38.674" v="1495" actId="21"/>
          <ac:picMkLst>
            <pc:docMk/>
            <pc:sldMk cId="1051739871" sldId="441"/>
            <ac:picMk id="1028" creationId="{E6688663-68E3-90BB-2FED-54D70FB12A84}"/>
          </ac:picMkLst>
        </pc:picChg>
      </pc:sldChg>
      <pc:sldChg chg="addSp delSp modSp mod">
        <pc:chgData name="Leanne Mackee" userId="219cb77b-16e8-4b87-bd47-f46d0204cb90" providerId="ADAL" clId="{4CE3C3EE-A584-4A11-BFC9-1EF597D9524A}" dt="2024-10-17T10:48:54.408" v="2007" actId="1076"/>
        <pc:sldMkLst>
          <pc:docMk/>
          <pc:sldMk cId="2319076268" sldId="442"/>
        </pc:sldMkLst>
        <pc:spChg chg="add mod">
          <ac:chgData name="Leanne Mackee" userId="219cb77b-16e8-4b87-bd47-f46d0204cb90" providerId="ADAL" clId="{4CE3C3EE-A584-4A11-BFC9-1EF597D9524A}" dt="2024-10-17T10:48:43.491" v="2006" actId="948"/>
          <ac:spMkLst>
            <pc:docMk/>
            <pc:sldMk cId="2319076268" sldId="442"/>
            <ac:spMk id="5" creationId="{627DE3FB-AC25-BF5D-1A57-9FCA4A440CCC}"/>
          </ac:spMkLst>
        </pc:spChg>
        <pc:spChg chg="add del mod">
          <ac:chgData name="Leanne Mackee" userId="219cb77b-16e8-4b87-bd47-f46d0204cb90" providerId="ADAL" clId="{4CE3C3EE-A584-4A11-BFC9-1EF597D9524A}" dt="2024-10-16T17:32:20.173" v="1492" actId="478"/>
          <ac:spMkLst>
            <pc:docMk/>
            <pc:sldMk cId="2319076268" sldId="442"/>
            <ac:spMk id="5" creationId="{E770BAF2-8A03-3B22-36D7-AA1BC1CB852A}"/>
          </ac:spMkLst>
        </pc:spChg>
        <pc:spChg chg="del">
          <ac:chgData name="Leanne Mackee" userId="219cb77b-16e8-4b87-bd47-f46d0204cb90" providerId="ADAL" clId="{4CE3C3EE-A584-4A11-BFC9-1EF597D9524A}" dt="2024-10-16T17:33:24.711" v="1504" actId="478"/>
          <ac:spMkLst>
            <pc:docMk/>
            <pc:sldMk cId="2319076268" sldId="442"/>
            <ac:spMk id="6" creationId="{4D1626DF-476E-95A0-2713-79F79D254BCC}"/>
          </ac:spMkLst>
        </pc:spChg>
        <pc:spChg chg="del">
          <ac:chgData name="Leanne Mackee" userId="219cb77b-16e8-4b87-bd47-f46d0204cb90" providerId="ADAL" clId="{4CE3C3EE-A584-4A11-BFC9-1EF597D9524A}" dt="2024-10-16T17:32:18.063" v="1491" actId="478"/>
          <ac:spMkLst>
            <pc:docMk/>
            <pc:sldMk cId="2319076268" sldId="442"/>
            <ac:spMk id="8" creationId="{4CE202D8-6676-3985-9726-4A5B667F8C4A}"/>
          </ac:spMkLst>
        </pc:spChg>
        <pc:spChg chg="del">
          <ac:chgData name="Leanne Mackee" userId="219cb77b-16e8-4b87-bd47-f46d0204cb90" providerId="ADAL" clId="{4CE3C3EE-A584-4A11-BFC9-1EF597D9524A}" dt="2024-10-16T17:33:32.225" v="1506" actId="478"/>
          <ac:spMkLst>
            <pc:docMk/>
            <pc:sldMk cId="2319076268" sldId="442"/>
            <ac:spMk id="9" creationId="{E7DB22E9-A076-818A-1C42-DB54413CA026}"/>
          </ac:spMkLst>
        </pc:spChg>
        <pc:spChg chg="add mod">
          <ac:chgData name="Leanne Mackee" userId="219cb77b-16e8-4b87-bd47-f46d0204cb90" providerId="ADAL" clId="{4CE3C3EE-A584-4A11-BFC9-1EF597D9524A}" dt="2024-10-16T17:40:49.705" v="1860" actId="1076"/>
          <ac:spMkLst>
            <pc:docMk/>
            <pc:sldMk cId="2319076268" sldId="442"/>
            <ac:spMk id="15" creationId="{3D5E0E89-ACCB-FB35-FFAB-F7882C96400C}"/>
          </ac:spMkLst>
        </pc:spChg>
        <pc:spChg chg="add del mod">
          <ac:chgData name="Leanne Mackee" userId="219cb77b-16e8-4b87-bd47-f46d0204cb90" providerId="ADAL" clId="{4CE3C3EE-A584-4A11-BFC9-1EF597D9524A}" dt="2024-10-16T17:40:20.961" v="1846" actId="478"/>
          <ac:spMkLst>
            <pc:docMk/>
            <pc:sldMk cId="2319076268" sldId="442"/>
            <ac:spMk id="17" creationId="{7CFDDAB2-908E-3273-E81D-7C4B7007EEFB}"/>
          </ac:spMkLst>
        </pc:spChg>
        <pc:spChg chg="mod">
          <ac:chgData name="Leanne Mackee" userId="219cb77b-16e8-4b87-bd47-f46d0204cb90" providerId="ADAL" clId="{4CE3C3EE-A584-4A11-BFC9-1EF597D9524A}" dt="2024-10-16T17:40:46.741" v="1859" actId="1076"/>
          <ac:spMkLst>
            <pc:docMk/>
            <pc:sldMk cId="2319076268" sldId="442"/>
            <ac:spMk id="20" creationId="{0261954B-A74F-72E6-4798-9B91229B4CEE}"/>
          </ac:spMkLst>
        </pc:spChg>
        <pc:spChg chg="del">
          <ac:chgData name="Leanne Mackee" userId="219cb77b-16e8-4b87-bd47-f46d0204cb90" providerId="ADAL" clId="{4CE3C3EE-A584-4A11-BFC9-1EF597D9524A}" dt="2024-10-16T17:40:17.979" v="1845" actId="478"/>
          <ac:spMkLst>
            <pc:docMk/>
            <pc:sldMk cId="2319076268" sldId="442"/>
            <ac:spMk id="21" creationId="{745991C7-BB4D-897E-3C85-403C57C03C4B}"/>
          </ac:spMkLst>
        </pc:spChg>
        <pc:spChg chg="mod">
          <ac:chgData name="Leanne Mackee" userId="219cb77b-16e8-4b87-bd47-f46d0204cb90" providerId="ADAL" clId="{4CE3C3EE-A584-4A11-BFC9-1EF597D9524A}" dt="2024-10-16T17:41:40.942" v="1875" actId="1035"/>
          <ac:spMkLst>
            <pc:docMk/>
            <pc:sldMk cId="2319076268" sldId="442"/>
            <ac:spMk id="24" creationId="{43EEF8DB-CCC0-1526-7DF4-811D3846C639}"/>
          </ac:spMkLst>
        </pc:spChg>
        <pc:spChg chg="mod">
          <ac:chgData name="Leanne Mackee" userId="219cb77b-16e8-4b87-bd47-f46d0204cb90" providerId="ADAL" clId="{4CE3C3EE-A584-4A11-BFC9-1EF597D9524A}" dt="2024-10-16T17:41:40.942" v="1875" actId="1035"/>
          <ac:spMkLst>
            <pc:docMk/>
            <pc:sldMk cId="2319076268" sldId="442"/>
            <ac:spMk id="25" creationId="{00DF51C8-0211-F753-4F5C-F71FDB479732}"/>
          </ac:spMkLst>
        </pc:spChg>
        <pc:spChg chg="mod">
          <ac:chgData name="Leanne Mackee" userId="219cb77b-16e8-4b87-bd47-f46d0204cb90" providerId="ADAL" clId="{4CE3C3EE-A584-4A11-BFC9-1EF597D9524A}" dt="2024-10-17T10:48:54.408" v="2007" actId="1076"/>
          <ac:spMkLst>
            <pc:docMk/>
            <pc:sldMk cId="2319076268" sldId="442"/>
            <ac:spMk id="26" creationId="{A3C500DD-1338-CBFD-315D-13685FF03D3A}"/>
          </ac:spMkLst>
        </pc:spChg>
        <pc:spChg chg="mod">
          <ac:chgData name="Leanne Mackee" userId="219cb77b-16e8-4b87-bd47-f46d0204cb90" providerId="ADAL" clId="{4CE3C3EE-A584-4A11-BFC9-1EF597D9524A}" dt="2024-10-17T10:48:54.408" v="2007" actId="1076"/>
          <ac:spMkLst>
            <pc:docMk/>
            <pc:sldMk cId="2319076268" sldId="442"/>
            <ac:spMk id="27" creationId="{04B7D088-E40A-29A5-24F5-EBAE50B213CC}"/>
          </ac:spMkLst>
        </pc:spChg>
        <pc:spChg chg="mod">
          <ac:chgData name="Leanne Mackee" userId="219cb77b-16e8-4b87-bd47-f46d0204cb90" providerId="ADAL" clId="{4CE3C3EE-A584-4A11-BFC9-1EF597D9524A}" dt="2024-10-17T10:48:54.408" v="2007" actId="1076"/>
          <ac:spMkLst>
            <pc:docMk/>
            <pc:sldMk cId="2319076268" sldId="442"/>
            <ac:spMk id="28" creationId="{A577C72D-4144-CEEB-47D7-B677FE8544C7}"/>
          </ac:spMkLst>
        </pc:spChg>
        <pc:spChg chg="mod">
          <ac:chgData name="Leanne Mackee" userId="219cb77b-16e8-4b87-bd47-f46d0204cb90" providerId="ADAL" clId="{4CE3C3EE-A584-4A11-BFC9-1EF597D9524A}" dt="2024-10-17T10:48:54.408" v="2007" actId="1076"/>
          <ac:spMkLst>
            <pc:docMk/>
            <pc:sldMk cId="2319076268" sldId="442"/>
            <ac:spMk id="29" creationId="{FC420D2F-440A-E6E6-77A2-DF469FF998CC}"/>
          </ac:spMkLst>
        </pc:spChg>
        <pc:spChg chg="mod">
          <ac:chgData name="Leanne Mackee" userId="219cb77b-16e8-4b87-bd47-f46d0204cb90" providerId="ADAL" clId="{4CE3C3EE-A584-4A11-BFC9-1EF597D9524A}" dt="2024-10-17T10:48:54.408" v="2007" actId="1076"/>
          <ac:spMkLst>
            <pc:docMk/>
            <pc:sldMk cId="2319076268" sldId="442"/>
            <ac:spMk id="30" creationId="{7E507FAC-A81A-7614-AC18-6FD560D8550A}"/>
          </ac:spMkLst>
        </pc:spChg>
        <pc:spChg chg="mod">
          <ac:chgData name="Leanne Mackee" userId="219cb77b-16e8-4b87-bd47-f46d0204cb90" providerId="ADAL" clId="{4CE3C3EE-A584-4A11-BFC9-1EF597D9524A}" dt="2024-10-17T10:48:54.408" v="2007" actId="1076"/>
          <ac:spMkLst>
            <pc:docMk/>
            <pc:sldMk cId="2319076268" sldId="442"/>
            <ac:spMk id="31" creationId="{929ED6FF-B577-496E-1574-744CCD2136DF}"/>
          </ac:spMkLst>
        </pc:spChg>
        <pc:spChg chg="mod">
          <ac:chgData name="Leanne Mackee" userId="219cb77b-16e8-4b87-bd47-f46d0204cb90" providerId="ADAL" clId="{4CE3C3EE-A584-4A11-BFC9-1EF597D9524A}" dt="2024-10-16T17:41:40.942" v="1875" actId="1035"/>
          <ac:spMkLst>
            <pc:docMk/>
            <pc:sldMk cId="2319076268" sldId="442"/>
            <ac:spMk id="32" creationId="{2E75145F-C6DD-A7B2-81F3-9F404E24A730}"/>
          </ac:spMkLst>
        </pc:spChg>
        <pc:spChg chg="mod">
          <ac:chgData name="Leanne Mackee" userId="219cb77b-16e8-4b87-bd47-f46d0204cb90" providerId="ADAL" clId="{4CE3C3EE-A584-4A11-BFC9-1EF597D9524A}" dt="2024-10-16T17:41:40.942" v="1875" actId="1035"/>
          <ac:spMkLst>
            <pc:docMk/>
            <pc:sldMk cId="2319076268" sldId="442"/>
            <ac:spMk id="33" creationId="{6BD9C389-41CA-7632-96F1-48B8F0FC59B4}"/>
          </ac:spMkLst>
        </pc:spChg>
        <pc:spChg chg="mod">
          <ac:chgData name="Leanne Mackee" userId="219cb77b-16e8-4b87-bd47-f46d0204cb90" providerId="ADAL" clId="{4CE3C3EE-A584-4A11-BFC9-1EF597D9524A}" dt="2024-10-16T17:41:40.942" v="1875" actId="1035"/>
          <ac:spMkLst>
            <pc:docMk/>
            <pc:sldMk cId="2319076268" sldId="442"/>
            <ac:spMk id="34" creationId="{4FF3E3D3-805F-7255-74C6-6F2F593FEFDB}"/>
          </ac:spMkLst>
        </pc:spChg>
        <pc:spChg chg="mod">
          <ac:chgData name="Leanne Mackee" userId="219cb77b-16e8-4b87-bd47-f46d0204cb90" providerId="ADAL" clId="{4CE3C3EE-A584-4A11-BFC9-1EF597D9524A}" dt="2024-10-16T17:41:40.942" v="1875" actId="1035"/>
          <ac:spMkLst>
            <pc:docMk/>
            <pc:sldMk cId="2319076268" sldId="442"/>
            <ac:spMk id="35" creationId="{6090F1CE-6C59-DD4B-0CEA-FEB544EDC629}"/>
          </ac:spMkLst>
        </pc:spChg>
        <pc:picChg chg="add mod">
          <ac:chgData name="Leanne Mackee" userId="219cb77b-16e8-4b87-bd47-f46d0204cb90" providerId="ADAL" clId="{4CE3C3EE-A584-4A11-BFC9-1EF597D9524A}" dt="2024-10-16T17:48:09.798" v="2002" actId="1076"/>
          <ac:picMkLst>
            <pc:docMk/>
            <pc:sldMk cId="2319076268" sldId="442"/>
            <ac:picMk id="4" creationId="{9E87B3CB-BA67-D5C2-9C7B-47BD093CB4B4}"/>
          </ac:picMkLst>
        </pc:picChg>
        <pc:picChg chg="del">
          <ac:chgData name="Leanne Mackee" userId="219cb77b-16e8-4b87-bd47-f46d0204cb90" providerId="ADAL" clId="{4CE3C3EE-A584-4A11-BFC9-1EF597D9524A}" dt="2024-10-16T17:32:18.063" v="1491" actId="478"/>
          <ac:picMkLst>
            <pc:docMk/>
            <pc:sldMk cId="2319076268" sldId="442"/>
            <ac:picMk id="38" creationId="{78CCEFEE-A4A8-C1C6-9E78-623303F48A89}"/>
          </ac:picMkLst>
        </pc:picChg>
        <pc:picChg chg="add mod">
          <ac:chgData name="Leanne Mackee" userId="219cb77b-16e8-4b87-bd47-f46d0204cb90" providerId="ADAL" clId="{4CE3C3EE-A584-4A11-BFC9-1EF597D9524A}" dt="2024-10-16T17:39:06.161" v="1828" actId="1076"/>
          <ac:picMkLst>
            <pc:docMk/>
            <pc:sldMk cId="2319076268" sldId="442"/>
            <ac:picMk id="1028" creationId="{E6688663-68E3-90BB-2FED-54D70FB12A84}"/>
          </ac:picMkLst>
        </pc:picChg>
        <pc:picChg chg="add mod">
          <ac:chgData name="Leanne Mackee" userId="219cb77b-16e8-4b87-bd47-f46d0204cb90" providerId="ADAL" clId="{4CE3C3EE-A584-4A11-BFC9-1EF597D9524A}" dt="2024-10-16T17:48:22.659" v="2005" actId="1076"/>
          <ac:picMkLst>
            <pc:docMk/>
            <pc:sldMk cId="2319076268" sldId="442"/>
            <ac:picMk id="2050" creationId="{41E24D57-AE79-0258-8FE3-C59A28DE62DD}"/>
          </ac:picMkLst>
        </pc:picChg>
        <pc:picChg chg="add mod">
          <ac:chgData name="Leanne Mackee" userId="219cb77b-16e8-4b87-bd47-f46d0204cb90" providerId="ADAL" clId="{4CE3C3EE-A584-4A11-BFC9-1EF597D9524A}" dt="2024-10-16T17:48:22.659" v="2005" actId="1076"/>
          <ac:picMkLst>
            <pc:docMk/>
            <pc:sldMk cId="2319076268" sldId="442"/>
            <ac:picMk id="2052" creationId="{7253DE05-1409-7807-42D1-75102D209C29}"/>
          </ac:picMkLst>
        </pc:picChg>
        <pc:cxnChg chg="mod">
          <ac:chgData name="Leanne Mackee" userId="219cb77b-16e8-4b87-bd47-f46d0204cb90" providerId="ADAL" clId="{4CE3C3EE-A584-4A11-BFC9-1EF597D9524A}" dt="2024-10-16T17:41:40.942" v="1875" actId="1035"/>
          <ac:cxnSpMkLst>
            <pc:docMk/>
            <pc:sldMk cId="2319076268" sldId="442"/>
            <ac:cxnSpMk id="2" creationId="{4ABDE5F5-4772-23D5-8D5F-B54F9D205E4B}"/>
          </ac:cxnSpMkLst>
        </pc:cxnChg>
        <pc:cxnChg chg="mod">
          <ac:chgData name="Leanne Mackee" userId="219cb77b-16e8-4b87-bd47-f46d0204cb90" providerId="ADAL" clId="{4CE3C3EE-A584-4A11-BFC9-1EF597D9524A}" dt="2024-10-16T17:41:40.942" v="1875" actId="1035"/>
          <ac:cxnSpMkLst>
            <pc:docMk/>
            <pc:sldMk cId="2319076268" sldId="442"/>
            <ac:cxnSpMk id="3" creationId="{6F2D6F89-679C-B1C9-82A0-7C12EFE1E269}"/>
          </ac:cxnSpMkLst>
        </pc:cxnChg>
      </pc:sldChg>
      <pc:sldChg chg="del">
        <pc:chgData name="Leanne Mackee" userId="219cb77b-16e8-4b87-bd47-f46d0204cb90" providerId="ADAL" clId="{4CE3C3EE-A584-4A11-BFC9-1EF597D9524A}" dt="2024-10-16T17:41:24.597" v="1865" actId="47"/>
        <pc:sldMkLst>
          <pc:docMk/>
          <pc:sldMk cId="2241584475" sldId="444"/>
        </pc:sldMkLst>
      </pc:sldChg>
      <pc:sldChg chg="del">
        <pc:chgData name="Leanne Mackee" userId="219cb77b-16e8-4b87-bd47-f46d0204cb90" providerId="ADAL" clId="{4CE3C3EE-A584-4A11-BFC9-1EF597D9524A}" dt="2024-10-16T17:41:24.597" v="1865" actId="47"/>
        <pc:sldMkLst>
          <pc:docMk/>
          <pc:sldMk cId="2435156591" sldId="445"/>
        </pc:sldMkLst>
      </pc:sldChg>
      <pc:sldChg chg="del">
        <pc:chgData name="Leanne Mackee" userId="219cb77b-16e8-4b87-bd47-f46d0204cb90" providerId="ADAL" clId="{4CE3C3EE-A584-4A11-BFC9-1EF597D9524A}" dt="2024-10-16T17:41:24.597" v="1865" actId="47"/>
        <pc:sldMkLst>
          <pc:docMk/>
          <pc:sldMk cId="3209428489" sldId="446"/>
        </pc:sldMkLst>
      </pc:sldChg>
      <pc:sldMasterChg chg="delSldLayout modSldLayout">
        <pc:chgData name="Leanne Mackee" userId="219cb77b-16e8-4b87-bd47-f46d0204cb90" providerId="ADAL" clId="{4CE3C3EE-A584-4A11-BFC9-1EF597D9524A}" dt="2024-10-16T17:41:19.866" v="1864" actId="18676"/>
        <pc:sldMasterMkLst>
          <pc:docMk/>
          <pc:sldMasterMk cId="0" sldId="2147483648"/>
        </pc:sldMasterMkLst>
        <pc:sldLayoutChg chg="del">
          <pc:chgData name="Leanne Mackee" userId="219cb77b-16e8-4b87-bd47-f46d0204cb90" providerId="ADAL" clId="{4CE3C3EE-A584-4A11-BFC9-1EF597D9524A}" dt="2024-10-16T17:41:10.726" v="1862" actId="18676"/>
          <pc:sldLayoutMkLst>
            <pc:docMk/>
            <pc:sldMasterMk cId="0" sldId="2147483648"/>
            <pc:sldLayoutMk cId="0" sldId="2147483649"/>
          </pc:sldLayoutMkLst>
        </pc:sldLayoutChg>
        <pc:sldLayoutChg chg="del">
          <pc:chgData name="Leanne Mackee" userId="219cb77b-16e8-4b87-bd47-f46d0204cb90" providerId="ADAL" clId="{4CE3C3EE-A584-4A11-BFC9-1EF597D9524A}" dt="2024-10-16T17:41:19.866" v="1864" actId="18676"/>
          <pc:sldLayoutMkLst>
            <pc:docMk/>
            <pc:sldMasterMk cId="0" sldId="2147483648"/>
            <pc:sldLayoutMk cId="0" sldId="2147483650"/>
          </pc:sldLayoutMkLst>
        </pc:sldLayoutChg>
        <pc:sldLayoutChg chg="del">
          <pc:chgData name="Leanne Mackee" userId="219cb77b-16e8-4b87-bd47-f46d0204cb90" providerId="ADAL" clId="{4CE3C3EE-A584-4A11-BFC9-1EF597D9524A}" dt="2024-10-16T17:41:16.825" v="1863" actId="18676"/>
          <pc:sldLayoutMkLst>
            <pc:docMk/>
            <pc:sldMasterMk cId="0" sldId="2147483648"/>
            <pc:sldLayoutMk cId="0" sldId="2147483763"/>
          </pc:sldLayoutMkLst>
        </pc:sldLayoutChg>
        <pc:sldLayoutChg chg="delSp mod">
          <pc:chgData name="Leanne Mackee" userId="219cb77b-16e8-4b87-bd47-f46d0204cb90" providerId="ADAL" clId="{4CE3C3EE-A584-4A11-BFC9-1EF597D9524A}" dt="2024-10-16T17:32:29.351" v="1494" actId="478"/>
          <pc:sldLayoutMkLst>
            <pc:docMk/>
            <pc:sldMasterMk cId="0" sldId="2147483648"/>
            <pc:sldLayoutMk cId="3356853060" sldId="2147483789"/>
          </pc:sldLayoutMkLst>
          <pc:spChg chg="del">
            <ac:chgData name="Leanne Mackee" userId="219cb77b-16e8-4b87-bd47-f46d0204cb90" providerId="ADAL" clId="{4CE3C3EE-A584-4A11-BFC9-1EF597D9524A}" dt="2024-10-16T17:32:28.243" v="1493" actId="478"/>
            <ac:spMkLst>
              <pc:docMk/>
              <pc:sldMasterMk cId="0" sldId="2147483648"/>
              <pc:sldLayoutMk cId="3356853060" sldId="2147483789"/>
              <ac:spMk id="50" creationId="{F03A88D7-6E3E-FE49-8F48-171A29E2B957}"/>
            </ac:spMkLst>
          </pc:spChg>
          <pc:picChg chg="del">
            <ac:chgData name="Leanne Mackee" userId="219cb77b-16e8-4b87-bd47-f46d0204cb90" providerId="ADAL" clId="{4CE3C3EE-A584-4A11-BFC9-1EF597D9524A}" dt="2024-10-16T17:32:29.351" v="1494" actId="478"/>
            <ac:picMkLst>
              <pc:docMk/>
              <pc:sldMasterMk cId="0" sldId="2147483648"/>
              <pc:sldLayoutMk cId="3356853060" sldId="2147483789"/>
              <ac:picMk id="12" creationId="{C69BDF8B-3869-0C4B-14A6-E996DEC87879}"/>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E73E9F-7DD3-C1C3-DB98-1F0101838C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E5E4942-4BB8-4852-A5C2-682D33F665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B7F50D-D8B3-4578-91F8-DFA2DA83CCAE}" type="datetimeFigureOut">
              <a:rPr lang="en-US" smtClean="0"/>
              <a:t>10/17/2024</a:t>
            </a:fld>
            <a:endParaRPr lang="en-US"/>
          </a:p>
        </p:txBody>
      </p:sp>
      <p:sp>
        <p:nvSpPr>
          <p:cNvPr id="4" name="Footer Placeholder 3">
            <a:extLst>
              <a:ext uri="{FF2B5EF4-FFF2-40B4-BE49-F238E27FC236}">
                <a16:creationId xmlns:a16="http://schemas.microsoft.com/office/drawing/2014/main" id="{B93A5B22-1152-ACDE-07BF-B3530C99EB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D6C1B0-14EB-E1D6-0E28-7951B4E581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1DD117-B271-42DA-B92F-D0EC2A291031}" type="slidenum">
              <a:rPr lang="en-US" smtClean="0"/>
              <a:t>‹#›</a:t>
            </a:fld>
            <a:endParaRPr lang="en-US"/>
          </a:p>
        </p:txBody>
      </p:sp>
    </p:spTree>
    <p:extLst>
      <p:ext uri="{BB962C8B-B14F-4D97-AF65-F5344CB8AC3E}">
        <p14:creationId xmlns:p14="http://schemas.microsoft.com/office/powerpoint/2010/main" val="70607249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5343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1">
    <p:spTree>
      <p:nvGrpSpPr>
        <p:cNvPr id="1" name="Shape 1152"/>
        <p:cNvGrpSpPr/>
        <p:nvPr/>
      </p:nvGrpSpPr>
      <p:grpSpPr>
        <a:xfrm>
          <a:off x="0" y="0"/>
          <a:ext cx="0" cy="0"/>
          <a:chOff x="0" y="0"/>
          <a:chExt cx="0" cy="0"/>
        </a:xfrm>
      </p:grpSpPr>
      <p:sp>
        <p:nvSpPr>
          <p:cNvPr id="31" name="Picture Placeholder 29">
            <a:extLst>
              <a:ext uri="{FF2B5EF4-FFF2-40B4-BE49-F238E27FC236}">
                <a16:creationId xmlns:a16="http://schemas.microsoft.com/office/drawing/2014/main" id="{F4AF5105-54E1-5E40-E070-D6B08DF3A7FF}"/>
              </a:ext>
            </a:extLst>
          </p:cNvPr>
          <p:cNvSpPr>
            <a:spLocks noGrp="1"/>
          </p:cNvSpPr>
          <p:nvPr>
            <p:ph type="pic" sz="quarter" idx="19"/>
          </p:nvPr>
        </p:nvSpPr>
        <p:spPr>
          <a:xfrm>
            <a:off x="8229600" y="1989136"/>
            <a:ext cx="3962400" cy="4868864"/>
          </a:xfrm>
          <a:solidFill>
            <a:schemeClr val="tx1">
              <a:lumMod val="95000"/>
            </a:schemeClr>
          </a:solidFill>
          <a:ln>
            <a:noFill/>
          </a:ln>
        </p:spPr>
        <p:txBody>
          <a:bodyPr anchor="ctr"/>
          <a:lstStyle>
            <a:lvl1pPr marL="152400" indent="0" algn="ctr">
              <a:buNone/>
              <a:defRPr/>
            </a:lvl1pPr>
          </a:lstStyle>
          <a:p>
            <a:endParaRPr lang="en-US"/>
          </a:p>
        </p:txBody>
      </p:sp>
      <p:sp>
        <p:nvSpPr>
          <p:cNvPr id="25" name="Google Shape;3484;p110">
            <a:extLst>
              <a:ext uri="{FF2B5EF4-FFF2-40B4-BE49-F238E27FC236}">
                <a16:creationId xmlns:a16="http://schemas.microsoft.com/office/drawing/2014/main" id="{F32A0F74-A13A-C2D0-EDF4-8095F58653DD}"/>
              </a:ext>
            </a:extLst>
          </p:cNvPr>
          <p:cNvSpPr txBox="1">
            <a:spLocks noGrp="1"/>
          </p:cNvSpPr>
          <p:nvPr>
            <p:ph type="body" idx="18" hasCustomPrompt="1"/>
          </p:nvPr>
        </p:nvSpPr>
        <p:spPr>
          <a:xfrm>
            <a:off x="1198880" y="6285923"/>
            <a:ext cx="2179319" cy="145465"/>
          </a:xfrm>
          <a:prstGeom prst="rect">
            <a:avLst/>
          </a:prstGeom>
          <a:noFill/>
          <a:ln>
            <a:noFill/>
          </a:ln>
        </p:spPr>
        <p:txBody>
          <a:bodyPr spcFirstLastPara="1" wrap="square" lIns="0" tIns="0" rIns="0" bIns="0" anchor="t" anchorCtr="0">
            <a:noAutofit/>
          </a:bodyPr>
          <a:lstStyle>
            <a:lvl1pPr marL="0" indent="0">
              <a:buNone/>
              <a:defRPr sz="1000"/>
            </a:lvl1pPr>
          </a:lstStyle>
          <a:p>
            <a:pPr marL="171450" lvl="0" indent="-171450" algn="l" rtl="0">
              <a:lnSpc>
                <a:spcPct val="90000"/>
              </a:lnSpc>
              <a:spcBef>
                <a:spcPts val="0"/>
              </a:spcBef>
              <a:spcAft>
                <a:spcPts val="0"/>
              </a:spcAft>
              <a:buClr>
                <a:schemeClr val="lt1"/>
              </a:buClr>
              <a:buSzPts val="1000"/>
            </a:pPr>
            <a:r>
              <a:rPr lang="en-US" dirty="0">
                <a:solidFill>
                  <a:schemeClr val="bg1"/>
                </a:solidFill>
              </a:rPr>
              <a:t>Company</a:t>
            </a:r>
          </a:p>
        </p:txBody>
      </p:sp>
      <p:sp>
        <p:nvSpPr>
          <p:cNvPr id="24" name="Google Shape;3479;p110">
            <a:extLst>
              <a:ext uri="{FF2B5EF4-FFF2-40B4-BE49-F238E27FC236}">
                <a16:creationId xmlns:a16="http://schemas.microsoft.com/office/drawing/2014/main" id="{FFA31395-A241-3F4D-D476-5F10FA562954}"/>
              </a:ext>
            </a:extLst>
          </p:cNvPr>
          <p:cNvSpPr txBox="1">
            <a:spLocks noGrp="1"/>
          </p:cNvSpPr>
          <p:nvPr>
            <p:ph type="body" idx="17" hasCustomPrompt="1"/>
          </p:nvPr>
        </p:nvSpPr>
        <p:spPr>
          <a:xfrm>
            <a:off x="550863" y="3841956"/>
            <a:ext cx="7278995" cy="406265"/>
          </a:xfrm>
          <a:prstGeom prst="rect">
            <a:avLst/>
          </a:prstGeom>
          <a:noFill/>
          <a:ln>
            <a:noFill/>
          </a:ln>
        </p:spPr>
        <p:txBody>
          <a:bodyPr spcFirstLastPara="1" wrap="square" lIns="0" tIns="0" rIns="0" bIns="0" anchor="t" anchorCtr="0">
            <a:spAutoFit/>
          </a:bodyPr>
          <a:lstStyle>
            <a:lvl1pPr marL="0" indent="0">
              <a:buNone/>
              <a:defRPr sz="1100" baseline="0"/>
            </a:lvl1pPr>
          </a:lstStyle>
          <a:p>
            <a:pPr marL="171450" lvl="0" indent="-171450" algn="l" rtl="0">
              <a:lnSpc>
                <a:spcPct val="120000"/>
              </a:lnSpc>
              <a:spcBef>
                <a:spcPts val="0"/>
              </a:spcBef>
              <a:spcAft>
                <a:spcPts val="0"/>
              </a:spcAft>
              <a:buClr>
                <a:schemeClr val="lt1"/>
              </a:buClr>
              <a:buSzPts val="1200"/>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endParaRPr dirty="0"/>
          </a:p>
        </p:txBody>
      </p:sp>
      <p:sp>
        <p:nvSpPr>
          <p:cNvPr id="1154" name="Google Shape;1154;p261"/>
          <p:cNvSpPr txBox="1">
            <a:spLocks noGrp="1"/>
          </p:cNvSpPr>
          <p:nvPr>
            <p:ph type="title"/>
          </p:nvPr>
        </p:nvSpPr>
        <p:spPr>
          <a:xfrm>
            <a:off x="550862" y="770344"/>
            <a:ext cx="10051548"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dirty="0"/>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8" name="Google Shape;3479;p110">
            <a:extLst>
              <a:ext uri="{FF2B5EF4-FFF2-40B4-BE49-F238E27FC236}">
                <a16:creationId xmlns:a16="http://schemas.microsoft.com/office/drawing/2014/main" id="{41796B3E-1C84-D0DA-8605-5FFD59EA8A4C}"/>
              </a:ext>
            </a:extLst>
          </p:cNvPr>
          <p:cNvSpPr txBox="1">
            <a:spLocks noGrp="1"/>
          </p:cNvSpPr>
          <p:nvPr>
            <p:ph type="body" idx="4" hasCustomPrompt="1"/>
          </p:nvPr>
        </p:nvSpPr>
        <p:spPr>
          <a:xfrm>
            <a:off x="550864" y="2295686"/>
            <a:ext cx="3438390" cy="894518"/>
          </a:xfrm>
          <a:prstGeom prst="rect">
            <a:avLst/>
          </a:prstGeom>
          <a:noFill/>
          <a:ln>
            <a:noFill/>
          </a:ln>
        </p:spPr>
        <p:txBody>
          <a:bodyPr spcFirstLastPara="1" wrap="square" lIns="0" tIns="0" rIns="0" bIns="0" anchor="t" anchorCtr="0">
            <a:noAutofit/>
          </a:bodyPr>
          <a:lstStyle>
            <a:lvl1pPr marL="0" indent="0">
              <a:buNone/>
              <a:defRPr sz="1100" baseline="0"/>
            </a:lvl1pPr>
          </a:lstStyle>
          <a:p>
            <a:pPr marL="171450" lvl="0" indent="-171450" algn="l" rtl="0">
              <a:lnSpc>
                <a:spcPct val="120000"/>
              </a:lnSpc>
              <a:spcBef>
                <a:spcPts val="0"/>
              </a:spcBef>
              <a:spcAft>
                <a:spcPts val="0"/>
              </a:spcAft>
              <a:buClr>
                <a:schemeClr val="lt1"/>
              </a:buClr>
              <a:buSzPts val="1200"/>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endParaRPr dirty="0"/>
          </a:p>
        </p:txBody>
      </p:sp>
      <p:sp>
        <p:nvSpPr>
          <p:cNvPr id="10" name="Google Shape;3481;p110">
            <a:extLst>
              <a:ext uri="{FF2B5EF4-FFF2-40B4-BE49-F238E27FC236}">
                <a16:creationId xmlns:a16="http://schemas.microsoft.com/office/drawing/2014/main" id="{C1D3897A-0FE0-2B72-ED2C-A5FF762003FA}"/>
              </a:ext>
            </a:extLst>
          </p:cNvPr>
          <p:cNvSpPr txBox="1">
            <a:spLocks noGrp="1"/>
          </p:cNvSpPr>
          <p:nvPr>
            <p:ph type="body" idx="6" hasCustomPrompt="1"/>
          </p:nvPr>
        </p:nvSpPr>
        <p:spPr>
          <a:xfrm>
            <a:off x="4391468" y="2295686"/>
            <a:ext cx="3438391" cy="896400"/>
          </a:xfrm>
          <a:prstGeom prst="rect">
            <a:avLst/>
          </a:prstGeom>
          <a:noFill/>
          <a:ln>
            <a:noFill/>
          </a:ln>
        </p:spPr>
        <p:txBody>
          <a:bodyPr spcFirstLastPara="1" wrap="square" lIns="0" tIns="0" rIns="0" bIns="0" anchor="t" anchorCtr="0">
            <a:noAutofit/>
          </a:bodyPr>
          <a:lstStyle>
            <a:lvl1pPr marL="0" indent="0">
              <a:buNone/>
              <a:defRPr sz="1100" baseline="0"/>
            </a:lvl1pPr>
          </a:lstStyle>
          <a:p>
            <a:pPr marL="171450" lvl="0" indent="-171450" algn="l" rtl="0">
              <a:lnSpc>
                <a:spcPct val="120000"/>
              </a:lnSpc>
              <a:spcBef>
                <a:spcPts val="0"/>
              </a:spcBef>
              <a:spcAft>
                <a:spcPts val="0"/>
              </a:spcAft>
              <a:buClr>
                <a:schemeClr val="lt1"/>
              </a:buClr>
              <a:buSzPts val="1200"/>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endParaRPr dirty="0"/>
          </a:p>
        </p:txBody>
      </p:sp>
      <p:sp>
        <p:nvSpPr>
          <p:cNvPr id="11" name="Google Shape;3482;p110">
            <a:extLst>
              <a:ext uri="{FF2B5EF4-FFF2-40B4-BE49-F238E27FC236}">
                <a16:creationId xmlns:a16="http://schemas.microsoft.com/office/drawing/2014/main" id="{91799871-99B8-A15E-4F07-76C518DDF7B4}"/>
              </a:ext>
            </a:extLst>
          </p:cNvPr>
          <p:cNvSpPr txBox="1">
            <a:spLocks noGrp="1"/>
          </p:cNvSpPr>
          <p:nvPr>
            <p:ph type="body" idx="7" hasCustomPrompt="1"/>
          </p:nvPr>
        </p:nvSpPr>
        <p:spPr>
          <a:xfrm>
            <a:off x="1198881" y="5113201"/>
            <a:ext cx="6589394" cy="664797"/>
          </a:xfrm>
          <a:prstGeom prst="rect">
            <a:avLst/>
          </a:prstGeom>
          <a:noFill/>
          <a:ln>
            <a:noFill/>
          </a:ln>
        </p:spPr>
        <p:txBody>
          <a:bodyPr spcFirstLastPara="1" wrap="square" lIns="0" tIns="0" rIns="0" bIns="0" anchor="t" anchorCtr="0">
            <a:spAutoFit/>
          </a:bodyPr>
          <a:lstStyle>
            <a:lvl1pPr marL="0" indent="0">
              <a:buNone/>
              <a:defRPr>
                <a:solidFill>
                  <a:schemeClr val="accent1"/>
                </a:solidFill>
              </a:defRPr>
            </a:lvl1pPr>
          </a:lstStyle>
          <a:p>
            <a:pPr marL="171450" lvl="0" indent="-171450" algn="l" rtl="0">
              <a:lnSpc>
                <a:spcPct val="120000"/>
              </a:lnSpc>
              <a:spcBef>
                <a:spcPts val="0"/>
              </a:spcBef>
              <a:spcAft>
                <a:spcPts val="0"/>
              </a:spcAft>
              <a:buClr>
                <a:schemeClr val="accent1"/>
              </a:buClr>
              <a:buSzPts val="1200"/>
            </a:pPr>
            <a:r>
              <a:rPr lang="en-US" dirty="0"/>
              <a:t>Click here to add a quote from a person of note up to 3 lines of text. If it is longer than 3 lines, please reduce the type size to fit in this space. Please keep all text in Poppins Regular and left aligned.</a:t>
            </a:r>
            <a:endParaRPr dirty="0"/>
          </a:p>
        </p:txBody>
      </p:sp>
      <p:sp>
        <p:nvSpPr>
          <p:cNvPr id="12" name="Google Shape;3483;p110">
            <a:extLst>
              <a:ext uri="{FF2B5EF4-FFF2-40B4-BE49-F238E27FC236}">
                <a16:creationId xmlns:a16="http://schemas.microsoft.com/office/drawing/2014/main" id="{00F6C9FC-FFB0-A4B6-5ABE-33549E99C6AB}"/>
              </a:ext>
            </a:extLst>
          </p:cNvPr>
          <p:cNvSpPr txBox="1">
            <a:spLocks noGrp="1"/>
          </p:cNvSpPr>
          <p:nvPr>
            <p:ph type="body" idx="8" hasCustomPrompt="1"/>
          </p:nvPr>
        </p:nvSpPr>
        <p:spPr>
          <a:xfrm>
            <a:off x="1198881" y="5930197"/>
            <a:ext cx="2179320" cy="182166"/>
          </a:xfrm>
          <a:prstGeom prst="rect">
            <a:avLst/>
          </a:prstGeom>
          <a:noFill/>
          <a:ln>
            <a:noFill/>
          </a:ln>
        </p:spPr>
        <p:txBody>
          <a:bodyPr spcFirstLastPara="1" wrap="square" lIns="0" tIns="0" rIns="0" bIns="0" anchor="t" anchorCtr="0">
            <a:noAutofit/>
          </a:bodyPr>
          <a:lstStyle>
            <a:lvl1pPr marL="0" indent="0">
              <a:buNone/>
              <a:defRPr sz="1000" b="1"/>
            </a:lvl1pPr>
          </a:lstStyle>
          <a:p>
            <a:pPr marL="171450" lvl="0" indent="-171450" algn="l" rtl="0">
              <a:lnSpc>
                <a:spcPct val="90000"/>
              </a:lnSpc>
              <a:spcBef>
                <a:spcPts val="0"/>
              </a:spcBef>
              <a:spcAft>
                <a:spcPts val="0"/>
              </a:spcAft>
              <a:buClr>
                <a:schemeClr val="lt1"/>
              </a:buClr>
              <a:buSzPts val="1000"/>
            </a:pPr>
            <a:r>
              <a:rPr lang="en-US" dirty="0">
                <a:solidFill>
                  <a:schemeClr val="bg1"/>
                </a:solidFill>
                <a:latin typeface="Poppins"/>
                <a:ea typeface="Poppins"/>
                <a:cs typeface="Poppins"/>
                <a:sym typeface="Poppins"/>
              </a:rPr>
              <a:t>First name Last name</a:t>
            </a:r>
            <a:endParaRPr dirty="0">
              <a:solidFill>
                <a:schemeClr val="bg1"/>
              </a:solidFill>
            </a:endParaRPr>
          </a:p>
        </p:txBody>
      </p:sp>
      <p:sp>
        <p:nvSpPr>
          <p:cNvPr id="13" name="Google Shape;3484;p110">
            <a:extLst>
              <a:ext uri="{FF2B5EF4-FFF2-40B4-BE49-F238E27FC236}">
                <a16:creationId xmlns:a16="http://schemas.microsoft.com/office/drawing/2014/main" id="{A28FF8B8-1B8D-2E94-18B7-F031BDF353C6}"/>
              </a:ext>
            </a:extLst>
          </p:cNvPr>
          <p:cNvSpPr txBox="1">
            <a:spLocks noGrp="1"/>
          </p:cNvSpPr>
          <p:nvPr>
            <p:ph type="body" idx="9" hasCustomPrompt="1"/>
          </p:nvPr>
        </p:nvSpPr>
        <p:spPr>
          <a:xfrm>
            <a:off x="1198880" y="6124067"/>
            <a:ext cx="2179319" cy="145465"/>
          </a:xfrm>
          <a:prstGeom prst="rect">
            <a:avLst/>
          </a:prstGeom>
          <a:noFill/>
          <a:ln>
            <a:noFill/>
          </a:ln>
        </p:spPr>
        <p:txBody>
          <a:bodyPr spcFirstLastPara="1" wrap="square" lIns="0" tIns="0" rIns="0" bIns="0" anchor="t" anchorCtr="0">
            <a:noAutofit/>
          </a:bodyPr>
          <a:lstStyle>
            <a:lvl1pPr marL="0" indent="0">
              <a:buNone/>
              <a:defRPr sz="1000"/>
            </a:lvl1pPr>
          </a:lstStyle>
          <a:p>
            <a:pPr marL="171450" lvl="0" indent="-171450" algn="l" rtl="0">
              <a:lnSpc>
                <a:spcPct val="90000"/>
              </a:lnSpc>
              <a:spcBef>
                <a:spcPts val="0"/>
              </a:spcBef>
              <a:spcAft>
                <a:spcPts val="0"/>
              </a:spcAft>
              <a:buClr>
                <a:schemeClr val="lt1"/>
              </a:buClr>
              <a:buSzPts val="1000"/>
            </a:pPr>
            <a:r>
              <a:rPr lang="en-US" dirty="0">
                <a:solidFill>
                  <a:schemeClr val="bg1"/>
                </a:solidFill>
              </a:rPr>
              <a:t>Job Title</a:t>
            </a:r>
            <a:endParaRPr dirty="0">
              <a:solidFill>
                <a:schemeClr val="bg1"/>
              </a:solidFill>
            </a:endParaRPr>
          </a:p>
        </p:txBody>
      </p:sp>
      <p:sp>
        <p:nvSpPr>
          <p:cNvPr id="2" name="Google Shape;1244;p269">
            <a:extLst>
              <a:ext uri="{FF2B5EF4-FFF2-40B4-BE49-F238E27FC236}">
                <a16:creationId xmlns:a16="http://schemas.microsoft.com/office/drawing/2014/main" id="{D70186A0-E5DD-BCEF-9131-C63957DEF216}"/>
              </a:ext>
            </a:extLst>
          </p:cNvPr>
          <p:cNvSpPr txBox="1">
            <a:spLocks noGrp="1"/>
          </p:cNvSpPr>
          <p:nvPr>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
        <p:nvSpPr>
          <p:cNvPr id="33" name="Text Placeholder 32">
            <a:extLst>
              <a:ext uri="{FF2B5EF4-FFF2-40B4-BE49-F238E27FC236}">
                <a16:creationId xmlns:a16="http://schemas.microsoft.com/office/drawing/2014/main" id="{B3D0C6FB-DE4A-E4C9-F698-247E494FE67E}"/>
              </a:ext>
            </a:extLst>
          </p:cNvPr>
          <p:cNvSpPr>
            <a:spLocks noGrp="1"/>
          </p:cNvSpPr>
          <p:nvPr>
            <p:ph type="body" sz="quarter" idx="20" hasCustomPrompt="1"/>
          </p:nvPr>
        </p:nvSpPr>
        <p:spPr>
          <a:xfrm>
            <a:off x="550863" y="1910069"/>
            <a:ext cx="3438525" cy="295466"/>
          </a:xfrm>
        </p:spPr>
        <p:txBody>
          <a:bodyPr>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Challenge</a:t>
            </a:r>
          </a:p>
        </p:txBody>
      </p:sp>
      <p:sp>
        <p:nvSpPr>
          <p:cNvPr id="34" name="Text Placeholder 32">
            <a:extLst>
              <a:ext uri="{FF2B5EF4-FFF2-40B4-BE49-F238E27FC236}">
                <a16:creationId xmlns:a16="http://schemas.microsoft.com/office/drawing/2014/main" id="{277EBFAC-1E15-B254-4CF9-090447F4F327}"/>
              </a:ext>
            </a:extLst>
          </p:cNvPr>
          <p:cNvSpPr>
            <a:spLocks noGrp="1"/>
          </p:cNvSpPr>
          <p:nvPr>
            <p:ph type="body" sz="quarter" idx="21" hasCustomPrompt="1"/>
          </p:nvPr>
        </p:nvSpPr>
        <p:spPr>
          <a:xfrm>
            <a:off x="4391468" y="1910069"/>
            <a:ext cx="3438525" cy="295466"/>
          </a:xfrm>
        </p:spPr>
        <p:txBody>
          <a:bodyPr>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Approach</a:t>
            </a:r>
          </a:p>
        </p:txBody>
      </p:sp>
      <p:sp>
        <p:nvSpPr>
          <p:cNvPr id="35" name="Text Placeholder 32">
            <a:extLst>
              <a:ext uri="{FF2B5EF4-FFF2-40B4-BE49-F238E27FC236}">
                <a16:creationId xmlns:a16="http://schemas.microsoft.com/office/drawing/2014/main" id="{B6E47AB2-60E6-DC56-0F0A-8659559F0A59}"/>
              </a:ext>
            </a:extLst>
          </p:cNvPr>
          <p:cNvSpPr>
            <a:spLocks noGrp="1"/>
          </p:cNvSpPr>
          <p:nvPr>
            <p:ph type="body" sz="quarter" idx="22" hasCustomPrompt="1"/>
          </p:nvPr>
        </p:nvSpPr>
        <p:spPr>
          <a:xfrm>
            <a:off x="550863" y="3456339"/>
            <a:ext cx="7278994"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Results</a:t>
            </a:r>
          </a:p>
        </p:txBody>
      </p:sp>
      <p:sp>
        <p:nvSpPr>
          <p:cNvPr id="5" name="Picture Placeholder 4">
            <a:extLst>
              <a:ext uri="{FF2B5EF4-FFF2-40B4-BE49-F238E27FC236}">
                <a16:creationId xmlns:a16="http://schemas.microsoft.com/office/drawing/2014/main" id="{6D01ED16-C641-9264-9C60-568AC6D073F1}"/>
              </a:ext>
            </a:extLst>
          </p:cNvPr>
          <p:cNvSpPr>
            <a:spLocks noGrp="1"/>
          </p:cNvSpPr>
          <p:nvPr>
            <p:ph type="pic" sz="quarter" idx="23" hasCustomPrompt="1"/>
          </p:nvPr>
        </p:nvSpPr>
        <p:spPr>
          <a:xfrm>
            <a:off x="10856289" y="770344"/>
            <a:ext cx="981088" cy="338138"/>
          </a:xfrm>
        </p:spPr>
        <p:txBody>
          <a:bodyPr anchor="ctr"/>
          <a:lstStyle>
            <a:lvl1pPr marL="0" indent="0" algn="ctr">
              <a:lnSpc>
                <a:spcPct val="100000"/>
              </a:lnSpc>
              <a:buNone/>
              <a:defRPr sz="900"/>
            </a:lvl1pPr>
          </a:lstStyle>
          <a:p>
            <a:r>
              <a:rPr lang="en-US" dirty="0"/>
              <a:t>Client logo 1</a:t>
            </a:r>
          </a:p>
        </p:txBody>
      </p:sp>
      <p:sp>
        <p:nvSpPr>
          <p:cNvPr id="6" name="Picture Placeholder 4">
            <a:extLst>
              <a:ext uri="{FF2B5EF4-FFF2-40B4-BE49-F238E27FC236}">
                <a16:creationId xmlns:a16="http://schemas.microsoft.com/office/drawing/2014/main" id="{7D368F77-0132-1C9D-9B05-119D001EC8A4}"/>
              </a:ext>
            </a:extLst>
          </p:cNvPr>
          <p:cNvSpPr>
            <a:spLocks noGrp="1"/>
          </p:cNvSpPr>
          <p:nvPr>
            <p:ph type="pic" sz="quarter" idx="24" hasCustomPrompt="1"/>
          </p:nvPr>
        </p:nvSpPr>
        <p:spPr>
          <a:xfrm>
            <a:off x="10856289" y="1265555"/>
            <a:ext cx="981088" cy="338138"/>
          </a:xfrm>
        </p:spPr>
        <p:txBody>
          <a:bodyPr anchor="ctr"/>
          <a:lstStyle>
            <a:lvl1pPr marL="0" indent="0" algn="ctr">
              <a:lnSpc>
                <a:spcPct val="100000"/>
              </a:lnSpc>
              <a:buNone/>
              <a:defRPr sz="900"/>
            </a:lvl1pPr>
          </a:lstStyle>
          <a:p>
            <a:r>
              <a:rPr lang="en-US" dirty="0"/>
              <a:t>Client logo 2</a:t>
            </a:r>
          </a:p>
        </p:txBody>
      </p:sp>
    </p:spTree>
    <p:extLst>
      <p:ext uri="{BB962C8B-B14F-4D97-AF65-F5344CB8AC3E}">
        <p14:creationId xmlns:p14="http://schemas.microsoft.com/office/powerpoint/2010/main" val="139061257"/>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guide id="4" pos="669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2">
    <p:spTree>
      <p:nvGrpSpPr>
        <p:cNvPr id="1" name="Shape 1152"/>
        <p:cNvGrpSpPr/>
        <p:nvPr/>
      </p:nvGrpSpPr>
      <p:grpSpPr>
        <a:xfrm>
          <a:off x="0" y="0"/>
          <a:ext cx="0" cy="0"/>
          <a:chOff x="0" y="0"/>
          <a:chExt cx="0" cy="0"/>
        </a:xfrm>
      </p:grpSpPr>
      <p:sp>
        <p:nvSpPr>
          <p:cNvPr id="37" name="Text Placeholder 32">
            <a:extLst>
              <a:ext uri="{FF2B5EF4-FFF2-40B4-BE49-F238E27FC236}">
                <a16:creationId xmlns:a16="http://schemas.microsoft.com/office/drawing/2014/main" id="{2C94A2C6-7923-D89D-3220-EE723B6DC0C2}"/>
              </a:ext>
            </a:extLst>
          </p:cNvPr>
          <p:cNvSpPr>
            <a:spLocks noGrp="1"/>
          </p:cNvSpPr>
          <p:nvPr>
            <p:ph type="body" sz="quarter" idx="21" hasCustomPrompt="1"/>
          </p:nvPr>
        </p:nvSpPr>
        <p:spPr>
          <a:xfrm>
            <a:off x="5968529" y="1949791"/>
            <a:ext cx="256349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Approach</a:t>
            </a:r>
          </a:p>
        </p:txBody>
      </p:sp>
      <p:sp>
        <p:nvSpPr>
          <p:cNvPr id="32" name="Picture Placeholder 29">
            <a:extLst>
              <a:ext uri="{FF2B5EF4-FFF2-40B4-BE49-F238E27FC236}">
                <a16:creationId xmlns:a16="http://schemas.microsoft.com/office/drawing/2014/main" id="{52CC6103-B9D9-F0F6-ABC0-0A3AB98ADB08}"/>
              </a:ext>
            </a:extLst>
          </p:cNvPr>
          <p:cNvSpPr>
            <a:spLocks noGrp="1"/>
          </p:cNvSpPr>
          <p:nvPr>
            <p:ph type="pic" sz="quarter" idx="19"/>
          </p:nvPr>
        </p:nvSpPr>
        <p:spPr>
          <a:xfrm>
            <a:off x="0" y="5611644"/>
            <a:ext cx="12192000" cy="1246355"/>
          </a:xfrm>
          <a:solidFill>
            <a:schemeClr val="tx1">
              <a:lumMod val="95000"/>
            </a:schemeClr>
          </a:solidFill>
          <a:ln>
            <a:noFill/>
          </a:ln>
        </p:spPr>
        <p:txBody>
          <a:bodyPr anchor="ctr"/>
          <a:lstStyle>
            <a:lvl1pPr marL="152400" indent="0" algn="ctr">
              <a:buNone/>
              <a:defRPr/>
            </a:lvl1pPr>
          </a:lstStyle>
          <a:p>
            <a:endParaRPr lang="en-US" dirty="0"/>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dirty="0"/>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2" name="Google Shape;1244;p269">
            <a:extLst>
              <a:ext uri="{FF2B5EF4-FFF2-40B4-BE49-F238E27FC236}">
                <a16:creationId xmlns:a16="http://schemas.microsoft.com/office/drawing/2014/main" id="{D70186A0-E5DD-BCEF-9131-C63957DEF216}"/>
              </a:ext>
            </a:extLst>
          </p:cNvPr>
          <p:cNvSpPr txBox="1">
            <a:spLocks noGrp="1"/>
          </p:cNvSpPr>
          <p:nvPr>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
        <p:nvSpPr>
          <p:cNvPr id="36" name="Text Placeholder 32">
            <a:extLst>
              <a:ext uri="{FF2B5EF4-FFF2-40B4-BE49-F238E27FC236}">
                <a16:creationId xmlns:a16="http://schemas.microsoft.com/office/drawing/2014/main" id="{4E18F814-EB8B-B49E-7244-976DB864CCB8}"/>
              </a:ext>
            </a:extLst>
          </p:cNvPr>
          <p:cNvSpPr>
            <a:spLocks noGrp="1"/>
          </p:cNvSpPr>
          <p:nvPr userDrawn="1">
            <p:ph type="body" sz="quarter" idx="20" hasCustomPrompt="1"/>
          </p:nvPr>
        </p:nvSpPr>
        <p:spPr>
          <a:xfrm>
            <a:off x="2890800" y="1949791"/>
            <a:ext cx="256349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Challenge</a:t>
            </a:r>
          </a:p>
        </p:txBody>
      </p:sp>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9046259" y="1949791"/>
            <a:ext cx="256349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Results</a:t>
            </a:r>
          </a:p>
        </p:txBody>
      </p:sp>
      <p:sp>
        <p:nvSpPr>
          <p:cNvPr id="40" name="Text Placeholder 39">
            <a:extLst>
              <a:ext uri="{FF2B5EF4-FFF2-40B4-BE49-F238E27FC236}">
                <a16:creationId xmlns:a16="http://schemas.microsoft.com/office/drawing/2014/main" id="{764668FC-31BB-9795-0903-A426EAB7B49F}"/>
              </a:ext>
            </a:extLst>
          </p:cNvPr>
          <p:cNvSpPr>
            <a:spLocks noGrp="1"/>
          </p:cNvSpPr>
          <p:nvPr userDrawn="1">
            <p:ph type="body" sz="quarter" idx="23" hasCustomPrompt="1"/>
          </p:nvPr>
        </p:nvSpPr>
        <p:spPr>
          <a:xfrm>
            <a:off x="2890838" y="2361862"/>
            <a:ext cx="2595562" cy="2880789"/>
          </a:xfrm>
        </p:spPr>
        <p:txBody>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a:p>
            <a:pPr lvl="0"/>
            <a:endParaRPr lang="en-US" dirty="0"/>
          </a:p>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41" name="Text Placeholder 39">
            <a:extLst>
              <a:ext uri="{FF2B5EF4-FFF2-40B4-BE49-F238E27FC236}">
                <a16:creationId xmlns:a16="http://schemas.microsoft.com/office/drawing/2014/main" id="{9620FD0E-6544-01F9-80E1-8475A463DB76}"/>
              </a:ext>
            </a:extLst>
          </p:cNvPr>
          <p:cNvSpPr>
            <a:spLocks noGrp="1"/>
          </p:cNvSpPr>
          <p:nvPr userDrawn="1">
            <p:ph type="body" sz="quarter" idx="24" hasCustomPrompt="1"/>
          </p:nvPr>
        </p:nvSpPr>
        <p:spPr>
          <a:xfrm>
            <a:off x="5968529" y="2361862"/>
            <a:ext cx="2595562" cy="2880789"/>
          </a:xfrm>
        </p:spPr>
        <p:txBody>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a:p>
            <a:pPr lvl="0"/>
            <a:endParaRPr lang="en-US" dirty="0"/>
          </a:p>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9046259" y="2361862"/>
            <a:ext cx="2595562" cy="2880789"/>
          </a:xfrm>
        </p:spPr>
        <p:txBody>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a:p>
            <a:pPr lvl="0"/>
            <a:endParaRPr lang="en-US" dirty="0"/>
          </a:p>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48515" y="3469857"/>
            <a:ext cx="831993"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48515" y="2368479"/>
            <a:ext cx="831993"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48515" y="4581993"/>
            <a:ext cx="831993"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 name="Picture Placeholder 4">
            <a:extLst>
              <a:ext uri="{FF2B5EF4-FFF2-40B4-BE49-F238E27FC236}">
                <a16:creationId xmlns:a16="http://schemas.microsoft.com/office/drawing/2014/main" id="{457BFF0D-2C4B-B7B8-E2CB-C4EFE1046AB4}"/>
              </a:ext>
            </a:extLst>
          </p:cNvPr>
          <p:cNvSpPr>
            <a:spLocks noGrp="1"/>
          </p:cNvSpPr>
          <p:nvPr>
            <p:ph type="pic" sz="quarter" idx="32" hasCustomPrompt="1"/>
          </p:nvPr>
        </p:nvSpPr>
        <p:spPr>
          <a:xfrm>
            <a:off x="10856289" y="770344"/>
            <a:ext cx="981088" cy="338138"/>
          </a:xfrm>
        </p:spPr>
        <p:txBody>
          <a:bodyPr anchor="ctr"/>
          <a:lstStyle>
            <a:lvl1pPr marL="0" indent="0" algn="ctr">
              <a:lnSpc>
                <a:spcPct val="100000"/>
              </a:lnSpc>
              <a:buNone/>
              <a:defRPr sz="900"/>
            </a:lvl1pPr>
          </a:lstStyle>
          <a:p>
            <a:r>
              <a:rPr lang="en-US" dirty="0"/>
              <a:t>Client logo 1</a:t>
            </a:r>
          </a:p>
        </p:txBody>
      </p:sp>
      <p:sp>
        <p:nvSpPr>
          <p:cNvPr id="5" name="Picture Placeholder 4">
            <a:extLst>
              <a:ext uri="{FF2B5EF4-FFF2-40B4-BE49-F238E27FC236}">
                <a16:creationId xmlns:a16="http://schemas.microsoft.com/office/drawing/2014/main" id="{8452550D-10AA-4288-92B1-35C10F7952F5}"/>
              </a:ext>
            </a:extLst>
          </p:cNvPr>
          <p:cNvSpPr>
            <a:spLocks noGrp="1"/>
          </p:cNvSpPr>
          <p:nvPr>
            <p:ph type="pic" sz="quarter" idx="33" hasCustomPrompt="1"/>
          </p:nvPr>
        </p:nvSpPr>
        <p:spPr>
          <a:xfrm>
            <a:off x="10856289" y="1265555"/>
            <a:ext cx="981088" cy="338138"/>
          </a:xfrm>
        </p:spPr>
        <p:txBody>
          <a:bodyPr anchor="ctr"/>
          <a:lstStyle>
            <a:lvl1pPr marL="0" indent="0" algn="ctr">
              <a:lnSpc>
                <a:spcPct val="100000"/>
              </a:lnSpc>
              <a:buNone/>
              <a:defRPr sz="900"/>
            </a:lvl1pPr>
          </a:lstStyle>
          <a:p>
            <a:r>
              <a:rPr lang="en-US" dirty="0"/>
              <a:t>Client logo 2</a:t>
            </a:r>
          </a:p>
        </p:txBody>
      </p:sp>
    </p:spTree>
    <p:extLst>
      <p:ext uri="{BB962C8B-B14F-4D97-AF65-F5344CB8AC3E}">
        <p14:creationId xmlns:p14="http://schemas.microsoft.com/office/powerpoint/2010/main" val="1740729960"/>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3 ">
    <p:spTree>
      <p:nvGrpSpPr>
        <p:cNvPr id="1" name="Shape 1152"/>
        <p:cNvGrpSpPr/>
        <p:nvPr/>
      </p:nvGrpSpPr>
      <p:grpSpPr>
        <a:xfrm>
          <a:off x="0" y="0"/>
          <a:ext cx="0" cy="0"/>
          <a:chOff x="0" y="0"/>
          <a:chExt cx="0" cy="0"/>
        </a:xfrm>
      </p:grpSpPr>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875626"/>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32421"/>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dirty="0"/>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18830"/>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72380" y="3469654"/>
            <a:ext cx="787606"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72379" y="2374230"/>
            <a:ext cx="787607"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72380" y="4570279"/>
            <a:ext cx="787606"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Results</a:t>
            </a:r>
          </a:p>
        </p:txBody>
      </p:sp>
      <p:sp>
        <p:nvSpPr>
          <p:cNvPr id="2" name="Picture Placeholder 4">
            <a:extLst>
              <a:ext uri="{FF2B5EF4-FFF2-40B4-BE49-F238E27FC236}">
                <a16:creationId xmlns:a16="http://schemas.microsoft.com/office/drawing/2014/main" id="{C67150F8-26E6-DD60-80DA-879B05DC7EA1}"/>
              </a:ext>
            </a:extLst>
          </p:cNvPr>
          <p:cNvSpPr>
            <a:spLocks noGrp="1"/>
          </p:cNvSpPr>
          <p:nvPr>
            <p:ph type="pic" sz="quarter" idx="37" hasCustomPrompt="1"/>
          </p:nvPr>
        </p:nvSpPr>
        <p:spPr>
          <a:xfrm>
            <a:off x="10856289" y="770344"/>
            <a:ext cx="981088" cy="338138"/>
          </a:xfrm>
        </p:spPr>
        <p:txBody>
          <a:bodyPr anchor="ctr"/>
          <a:lstStyle>
            <a:lvl1pPr marL="0" indent="0" algn="ctr">
              <a:lnSpc>
                <a:spcPct val="100000"/>
              </a:lnSpc>
              <a:buNone/>
              <a:defRPr sz="900"/>
            </a:lvl1pPr>
          </a:lstStyle>
          <a:p>
            <a:r>
              <a:rPr lang="en-US" dirty="0"/>
              <a:t>Client logo 1</a:t>
            </a:r>
          </a:p>
        </p:txBody>
      </p:sp>
      <p:sp>
        <p:nvSpPr>
          <p:cNvPr id="4" name="Picture Placeholder 4">
            <a:extLst>
              <a:ext uri="{FF2B5EF4-FFF2-40B4-BE49-F238E27FC236}">
                <a16:creationId xmlns:a16="http://schemas.microsoft.com/office/drawing/2014/main" id="{F096B075-743B-6D53-684D-735702E3A225}"/>
              </a:ext>
            </a:extLst>
          </p:cNvPr>
          <p:cNvSpPr>
            <a:spLocks noGrp="1"/>
          </p:cNvSpPr>
          <p:nvPr>
            <p:ph type="pic" sz="quarter" idx="38" hasCustomPrompt="1"/>
          </p:nvPr>
        </p:nvSpPr>
        <p:spPr>
          <a:xfrm>
            <a:off x="10856289" y="1265555"/>
            <a:ext cx="981088" cy="338138"/>
          </a:xfrm>
        </p:spPr>
        <p:txBody>
          <a:bodyPr anchor="ctr"/>
          <a:lstStyle>
            <a:lvl1pPr marL="0" indent="0" algn="ctr">
              <a:lnSpc>
                <a:spcPct val="100000"/>
              </a:lnSpc>
              <a:buNone/>
              <a:defRPr sz="900"/>
            </a:lvl1pPr>
          </a:lstStyle>
          <a:p>
            <a:r>
              <a:rPr lang="en-US" dirty="0"/>
              <a:t>Client logo 2</a:t>
            </a:r>
          </a:p>
        </p:txBody>
      </p:sp>
    </p:spTree>
    <p:extLst>
      <p:ext uri="{BB962C8B-B14F-4D97-AF65-F5344CB8AC3E}">
        <p14:creationId xmlns:p14="http://schemas.microsoft.com/office/powerpoint/2010/main" val="3356853060"/>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4">
    <p:spTree>
      <p:nvGrpSpPr>
        <p:cNvPr id="1" name="Shape 1152"/>
        <p:cNvGrpSpPr/>
        <p:nvPr/>
      </p:nvGrpSpPr>
      <p:grpSpPr>
        <a:xfrm>
          <a:off x="0" y="0"/>
          <a:ext cx="0" cy="0"/>
          <a:chOff x="0" y="0"/>
          <a:chExt cx="0" cy="0"/>
        </a:xfrm>
      </p:grpSpPr>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875626"/>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32421"/>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dirty="0"/>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18830"/>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29348" y="3462792"/>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29348" y="2375838"/>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29348" y="4561939"/>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Results</a:t>
            </a:r>
          </a:p>
        </p:txBody>
      </p:sp>
      <p:pic>
        <p:nvPicPr>
          <p:cNvPr id="2" name="Google Shape;970;p244">
            <a:extLst>
              <a:ext uri="{FF2B5EF4-FFF2-40B4-BE49-F238E27FC236}">
                <a16:creationId xmlns:a16="http://schemas.microsoft.com/office/drawing/2014/main" id="{CCED6CFA-9B3D-AFC8-CCCC-0300CF4161C4}"/>
              </a:ext>
            </a:extLst>
          </p:cNvPr>
          <p:cNvPicPr preferRelativeResize="0"/>
          <p:nvPr userDrawn="1"/>
        </p:nvPicPr>
        <p:blipFill rotWithShape="1">
          <a:blip r:embed="rId3">
            <a:alphaModFix/>
          </a:blip>
          <a:srcRect l="78" r="30667"/>
          <a:stretch/>
        </p:blipFill>
        <p:spPr>
          <a:xfrm>
            <a:off x="8494807" y="2492829"/>
            <a:ext cx="3697193" cy="3143730"/>
          </a:xfrm>
          <a:prstGeom prst="rect">
            <a:avLst/>
          </a:prstGeom>
          <a:noFill/>
          <a:ln>
            <a:noFill/>
          </a:ln>
        </p:spPr>
      </p:pic>
      <p:sp>
        <p:nvSpPr>
          <p:cNvPr id="4" name="Picture Placeholder 29">
            <a:extLst>
              <a:ext uri="{FF2B5EF4-FFF2-40B4-BE49-F238E27FC236}">
                <a16:creationId xmlns:a16="http://schemas.microsoft.com/office/drawing/2014/main" id="{64FDCA09-7BA8-FABB-30AC-2D435259F70A}"/>
              </a:ext>
            </a:extLst>
          </p:cNvPr>
          <p:cNvSpPr>
            <a:spLocks noGrp="1"/>
          </p:cNvSpPr>
          <p:nvPr>
            <p:ph type="pic" sz="quarter" idx="19"/>
          </p:nvPr>
        </p:nvSpPr>
        <p:spPr>
          <a:xfrm>
            <a:off x="9370060" y="2806700"/>
            <a:ext cx="2821939" cy="2285999"/>
          </a:xfrm>
          <a:solidFill>
            <a:schemeClr val="tx1">
              <a:lumMod val="95000"/>
            </a:schemeClr>
          </a:solidFill>
          <a:ln>
            <a:noFill/>
          </a:ln>
        </p:spPr>
        <p:txBody>
          <a:bodyPr anchor="ctr"/>
          <a:lstStyle>
            <a:lvl1pPr marL="152400" indent="0" algn="ctr">
              <a:buNone/>
              <a:defRPr/>
            </a:lvl1pPr>
          </a:lstStyle>
          <a:p>
            <a:endParaRPr lang="en-US"/>
          </a:p>
        </p:txBody>
      </p:sp>
      <p:sp>
        <p:nvSpPr>
          <p:cNvPr id="5" name="Picture Placeholder 4">
            <a:extLst>
              <a:ext uri="{FF2B5EF4-FFF2-40B4-BE49-F238E27FC236}">
                <a16:creationId xmlns:a16="http://schemas.microsoft.com/office/drawing/2014/main" id="{9C378D59-A462-0A8A-BA05-784B35A8A301}"/>
              </a:ext>
            </a:extLst>
          </p:cNvPr>
          <p:cNvSpPr>
            <a:spLocks noGrp="1"/>
          </p:cNvSpPr>
          <p:nvPr>
            <p:ph type="pic" sz="quarter" idx="36" hasCustomPrompt="1"/>
          </p:nvPr>
        </p:nvSpPr>
        <p:spPr>
          <a:xfrm>
            <a:off x="10856289" y="770344"/>
            <a:ext cx="981088" cy="338138"/>
          </a:xfrm>
        </p:spPr>
        <p:txBody>
          <a:bodyPr anchor="ctr"/>
          <a:lstStyle>
            <a:lvl1pPr marL="0" indent="0" algn="ctr">
              <a:lnSpc>
                <a:spcPct val="100000"/>
              </a:lnSpc>
              <a:buNone/>
              <a:defRPr sz="900"/>
            </a:lvl1pPr>
          </a:lstStyle>
          <a:p>
            <a:r>
              <a:rPr lang="en-US" dirty="0"/>
              <a:t>Client logo 1</a:t>
            </a:r>
          </a:p>
        </p:txBody>
      </p:sp>
      <p:sp>
        <p:nvSpPr>
          <p:cNvPr id="6" name="Picture Placeholder 4">
            <a:extLst>
              <a:ext uri="{FF2B5EF4-FFF2-40B4-BE49-F238E27FC236}">
                <a16:creationId xmlns:a16="http://schemas.microsoft.com/office/drawing/2014/main" id="{10CCE730-8A28-DCCF-2950-1FAB6E9D3917}"/>
              </a:ext>
            </a:extLst>
          </p:cNvPr>
          <p:cNvSpPr>
            <a:spLocks noGrp="1"/>
          </p:cNvSpPr>
          <p:nvPr>
            <p:ph type="pic" sz="quarter" idx="37" hasCustomPrompt="1"/>
          </p:nvPr>
        </p:nvSpPr>
        <p:spPr>
          <a:xfrm>
            <a:off x="10856289" y="1265555"/>
            <a:ext cx="981088" cy="338138"/>
          </a:xfrm>
        </p:spPr>
        <p:txBody>
          <a:bodyPr anchor="ctr"/>
          <a:lstStyle>
            <a:lvl1pPr marL="0" indent="0" algn="ctr">
              <a:lnSpc>
                <a:spcPct val="100000"/>
              </a:lnSpc>
              <a:buNone/>
              <a:defRPr sz="900"/>
            </a:lvl1pPr>
          </a:lstStyle>
          <a:p>
            <a:r>
              <a:rPr lang="en-US" dirty="0"/>
              <a:t>Client logo 2</a:t>
            </a:r>
          </a:p>
        </p:txBody>
      </p:sp>
    </p:spTree>
    <p:extLst>
      <p:ext uri="{BB962C8B-B14F-4D97-AF65-F5344CB8AC3E}">
        <p14:creationId xmlns:p14="http://schemas.microsoft.com/office/powerpoint/2010/main" val="1058950317"/>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5">
    <p:spTree>
      <p:nvGrpSpPr>
        <p:cNvPr id="1" name="Shape 1152"/>
        <p:cNvGrpSpPr/>
        <p:nvPr/>
      </p:nvGrpSpPr>
      <p:grpSpPr>
        <a:xfrm>
          <a:off x="0" y="0"/>
          <a:ext cx="0" cy="0"/>
          <a:chOff x="0" y="0"/>
          <a:chExt cx="0" cy="0"/>
        </a:xfrm>
      </p:grpSpPr>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875626"/>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32421"/>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dirty="0"/>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18830"/>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29347" y="3469753"/>
            <a:ext cx="886191"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29347" y="2380294"/>
            <a:ext cx="886191"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29347" y="4566353"/>
            <a:ext cx="886191"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Results</a:t>
            </a:r>
          </a:p>
        </p:txBody>
      </p:sp>
      <p:pic>
        <p:nvPicPr>
          <p:cNvPr id="5" name="Picture 4">
            <a:extLst>
              <a:ext uri="{FF2B5EF4-FFF2-40B4-BE49-F238E27FC236}">
                <a16:creationId xmlns:a16="http://schemas.microsoft.com/office/drawing/2014/main" id="{E1BB47CE-BD01-6FA6-1B2A-937F477FFB24}"/>
              </a:ext>
            </a:extLst>
          </p:cNvPr>
          <p:cNvPicPr>
            <a:picLocks noChangeAspect="1"/>
          </p:cNvPicPr>
          <p:nvPr userDrawn="1"/>
        </p:nvPicPr>
        <p:blipFill>
          <a:blip r:embed="rId3"/>
          <a:stretch>
            <a:fillRect/>
          </a:stretch>
        </p:blipFill>
        <p:spPr>
          <a:xfrm>
            <a:off x="8835463" y="1989138"/>
            <a:ext cx="2448291" cy="4140200"/>
          </a:xfrm>
          <a:prstGeom prst="rect">
            <a:avLst/>
          </a:prstGeom>
        </p:spPr>
      </p:pic>
      <p:sp>
        <p:nvSpPr>
          <p:cNvPr id="4" name="Picture Placeholder 29">
            <a:extLst>
              <a:ext uri="{FF2B5EF4-FFF2-40B4-BE49-F238E27FC236}">
                <a16:creationId xmlns:a16="http://schemas.microsoft.com/office/drawing/2014/main" id="{64FDCA09-7BA8-FABB-30AC-2D435259F70A}"/>
              </a:ext>
            </a:extLst>
          </p:cNvPr>
          <p:cNvSpPr>
            <a:spLocks noGrp="1"/>
          </p:cNvSpPr>
          <p:nvPr>
            <p:ph type="pic" sz="quarter" idx="19"/>
          </p:nvPr>
        </p:nvSpPr>
        <p:spPr>
          <a:xfrm>
            <a:off x="8953500" y="2115820"/>
            <a:ext cx="2212339" cy="3380740"/>
          </a:xfrm>
          <a:solidFill>
            <a:schemeClr val="tx1">
              <a:lumMod val="95000"/>
            </a:schemeClr>
          </a:solidFill>
          <a:ln>
            <a:noFill/>
          </a:ln>
        </p:spPr>
        <p:txBody>
          <a:bodyPr anchor="ctr"/>
          <a:lstStyle>
            <a:lvl1pPr marL="152400" indent="0" algn="ctr">
              <a:buNone/>
              <a:defRPr/>
            </a:lvl1pPr>
          </a:lstStyle>
          <a:p>
            <a:endParaRPr lang="en-US"/>
          </a:p>
        </p:txBody>
      </p:sp>
      <p:sp>
        <p:nvSpPr>
          <p:cNvPr id="2" name="Picture Placeholder 4">
            <a:extLst>
              <a:ext uri="{FF2B5EF4-FFF2-40B4-BE49-F238E27FC236}">
                <a16:creationId xmlns:a16="http://schemas.microsoft.com/office/drawing/2014/main" id="{8E09DD3E-2988-45C9-4D1F-E4CF29A1CB4C}"/>
              </a:ext>
            </a:extLst>
          </p:cNvPr>
          <p:cNvSpPr>
            <a:spLocks noGrp="1"/>
          </p:cNvSpPr>
          <p:nvPr>
            <p:ph type="pic" sz="quarter" idx="36" hasCustomPrompt="1"/>
          </p:nvPr>
        </p:nvSpPr>
        <p:spPr>
          <a:xfrm>
            <a:off x="10856289" y="770344"/>
            <a:ext cx="981088" cy="338138"/>
          </a:xfrm>
        </p:spPr>
        <p:txBody>
          <a:bodyPr anchor="ctr"/>
          <a:lstStyle>
            <a:lvl1pPr marL="0" indent="0" algn="ctr">
              <a:lnSpc>
                <a:spcPct val="100000"/>
              </a:lnSpc>
              <a:buNone/>
              <a:defRPr sz="900"/>
            </a:lvl1pPr>
          </a:lstStyle>
          <a:p>
            <a:r>
              <a:rPr lang="en-US" dirty="0"/>
              <a:t>Client logo 1</a:t>
            </a:r>
          </a:p>
        </p:txBody>
      </p:sp>
      <p:sp>
        <p:nvSpPr>
          <p:cNvPr id="6" name="Picture Placeholder 4">
            <a:extLst>
              <a:ext uri="{FF2B5EF4-FFF2-40B4-BE49-F238E27FC236}">
                <a16:creationId xmlns:a16="http://schemas.microsoft.com/office/drawing/2014/main" id="{FDC40634-FDAD-3EEA-0743-A12C70FD5057}"/>
              </a:ext>
            </a:extLst>
          </p:cNvPr>
          <p:cNvSpPr>
            <a:spLocks noGrp="1"/>
          </p:cNvSpPr>
          <p:nvPr>
            <p:ph type="pic" sz="quarter" idx="37" hasCustomPrompt="1"/>
          </p:nvPr>
        </p:nvSpPr>
        <p:spPr>
          <a:xfrm>
            <a:off x="10856289" y="1265555"/>
            <a:ext cx="981088" cy="338138"/>
          </a:xfrm>
        </p:spPr>
        <p:txBody>
          <a:bodyPr anchor="ctr"/>
          <a:lstStyle>
            <a:lvl1pPr marL="0" indent="0" algn="ctr">
              <a:lnSpc>
                <a:spcPct val="100000"/>
              </a:lnSpc>
              <a:buNone/>
              <a:defRPr sz="900"/>
            </a:lvl1pPr>
          </a:lstStyle>
          <a:p>
            <a:r>
              <a:rPr lang="en-US" dirty="0"/>
              <a:t>Client logo 2</a:t>
            </a:r>
          </a:p>
        </p:txBody>
      </p:sp>
    </p:spTree>
    <p:extLst>
      <p:ext uri="{BB962C8B-B14F-4D97-AF65-F5344CB8AC3E}">
        <p14:creationId xmlns:p14="http://schemas.microsoft.com/office/powerpoint/2010/main" val="1862460868"/>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6">
    <p:spTree>
      <p:nvGrpSpPr>
        <p:cNvPr id="1" name="Shape 1152"/>
        <p:cNvGrpSpPr/>
        <p:nvPr/>
      </p:nvGrpSpPr>
      <p:grpSpPr>
        <a:xfrm>
          <a:off x="0" y="0"/>
          <a:ext cx="0" cy="0"/>
          <a:chOff x="0" y="0"/>
          <a:chExt cx="0" cy="0"/>
        </a:xfrm>
      </p:grpSpPr>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875626"/>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32421"/>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dirty="0"/>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18830"/>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29348" y="3473020"/>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29348" y="2389759"/>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29348" y="4567039"/>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Results</a:t>
            </a:r>
          </a:p>
        </p:txBody>
      </p:sp>
      <p:pic>
        <p:nvPicPr>
          <p:cNvPr id="2" name="Picture 1">
            <a:extLst>
              <a:ext uri="{FF2B5EF4-FFF2-40B4-BE49-F238E27FC236}">
                <a16:creationId xmlns:a16="http://schemas.microsoft.com/office/drawing/2014/main" id="{D8B6833F-75EE-68C7-32A8-682DB63E4689}"/>
              </a:ext>
            </a:extLst>
          </p:cNvPr>
          <p:cNvPicPr>
            <a:picLocks noChangeAspect="1"/>
          </p:cNvPicPr>
          <p:nvPr userDrawn="1"/>
        </p:nvPicPr>
        <p:blipFill rotWithShape="1">
          <a:blip r:embed="rId3"/>
          <a:srcRect r="15122"/>
          <a:stretch/>
        </p:blipFill>
        <p:spPr>
          <a:xfrm>
            <a:off x="8886247" y="2858626"/>
            <a:ext cx="3305754" cy="2412137"/>
          </a:xfrm>
          <a:prstGeom prst="rect">
            <a:avLst/>
          </a:prstGeom>
        </p:spPr>
      </p:pic>
      <p:sp>
        <p:nvSpPr>
          <p:cNvPr id="4" name="Picture Placeholder 29">
            <a:extLst>
              <a:ext uri="{FF2B5EF4-FFF2-40B4-BE49-F238E27FC236}">
                <a16:creationId xmlns:a16="http://schemas.microsoft.com/office/drawing/2014/main" id="{64FDCA09-7BA8-FABB-30AC-2D435259F70A}"/>
              </a:ext>
            </a:extLst>
          </p:cNvPr>
          <p:cNvSpPr>
            <a:spLocks noGrp="1"/>
          </p:cNvSpPr>
          <p:nvPr>
            <p:ph type="pic" sz="quarter" idx="19"/>
          </p:nvPr>
        </p:nvSpPr>
        <p:spPr>
          <a:xfrm>
            <a:off x="8923020" y="2899410"/>
            <a:ext cx="3268980" cy="2175402"/>
          </a:xfrm>
          <a:solidFill>
            <a:schemeClr val="tx1">
              <a:lumMod val="95000"/>
            </a:schemeClr>
          </a:solidFill>
          <a:ln>
            <a:noFill/>
          </a:ln>
        </p:spPr>
        <p:txBody>
          <a:bodyPr anchor="ctr"/>
          <a:lstStyle>
            <a:lvl1pPr marL="152400" indent="0" algn="ctr">
              <a:buNone/>
              <a:defRPr/>
            </a:lvl1pPr>
          </a:lstStyle>
          <a:p>
            <a:endParaRPr lang="en-US"/>
          </a:p>
        </p:txBody>
      </p:sp>
      <p:sp>
        <p:nvSpPr>
          <p:cNvPr id="5" name="Picture Placeholder 4">
            <a:extLst>
              <a:ext uri="{FF2B5EF4-FFF2-40B4-BE49-F238E27FC236}">
                <a16:creationId xmlns:a16="http://schemas.microsoft.com/office/drawing/2014/main" id="{4D80F498-0D79-466F-E210-12081011E6A2}"/>
              </a:ext>
            </a:extLst>
          </p:cNvPr>
          <p:cNvSpPr>
            <a:spLocks noGrp="1"/>
          </p:cNvSpPr>
          <p:nvPr>
            <p:ph type="pic" sz="quarter" idx="36" hasCustomPrompt="1"/>
          </p:nvPr>
        </p:nvSpPr>
        <p:spPr>
          <a:xfrm>
            <a:off x="10856289" y="770344"/>
            <a:ext cx="981088" cy="338138"/>
          </a:xfrm>
        </p:spPr>
        <p:txBody>
          <a:bodyPr anchor="ctr"/>
          <a:lstStyle>
            <a:lvl1pPr marL="0" indent="0" algn="ctr">
              <a:lnSpc>
                <a:spcPct val="100000"/>
              </a:lnSpc>
              <a:buNone/>
              <a:defRPr sz="900"/>
            </a:lvl1pPr>
          </a:lstStyle>
          <a:p>
            <a:r>
              <a:rPr lang="en-US" dirty="0"/>
              <a:t>Client logo 1</a:t>
            </a:r>
          </a:p>
        </p:txBody>
      </p:sp>
      <p:sp>
        <p:nvSpPr>
          <p:cNvPr id="6" name="Picture Placeholder 4">
            <a:extLst>
              <a:ext uri="{FF2B5EF4-FFF2-40B4-BE49-F238E27FC236}">
                <a16:creationId xmlns:a16="http://schemas.microsoft.com/office/drawing/2014/main" id="{B6830FD4-ED4F-9FEE-A615-5C589AD72A0D}"/>
              </a:ext>
            </a:extLst>
          </p:cNvPr>
          <p:cNvSpPr>
            <a:spLocks noGrp="1"/>
          </p:cNvSpPr>
          <p:nvPr>
            <p:ph type="pic" sz="quarter" idx="37" hasCustomPrompt="1"/>
          </p:nvPr>
        </p:nvSpPr>
        <p:spPr>
          <a:xfrm>
            <a:off x="10856289" y="1265555"/>
            <a:ext cx="981088" cy="338138"/>
          </a:xfrm>
        </p:spPr>
        <p:txBody>
          <a:bodyPr anchor="ctr"/>
          <a:lstStyle>
            <a:lvl1pPr marL="0" indent="0" algn="ctr">
              <a:lnSpc>
                <a:spcPct val="100000"/>
              </a:lnSpc>
              <a:buNone/>
              <a:defRPr sz="900"/>
            </a:lvl1pPr>
          </a:lstStyle>
          <a:p>
            <a:r>
              <a:rPr lang="en-US" dirty="0"/>
              <a:t>Client logo 2</a:t>
            </a:r>
          </a:p>
        </p:txBody>
      </p:sp>
    </p:spTree>
    <p:extLst>
      <p:ext uri="{BB962C8B-B14F-4D97-AF65-F5344CB8AC3E}">
        <p14:creationId xmlns:p14="http://schemas.microsoft.com/office/powerpoint/2010/main" val="3849871285"/>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53"/>
          <p:cNvSpPr txBox="1">
            <a:spLocks noGrp="1"/>
          </p:cNvSpPr>
          <p:nvPr>
            <p:ph type="title"/>
          </p:nvPr>
        </p:nvSpPr>
        <p:spPr>
          <a:xfrm>
            <a:off x="550863" y="430442"/>
            <a:ext cx="9468000" cy="91099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Poppins Light"/>
              <a:buNone/>
              <a:defRPr sz="2800" b="0" i="0" u="none" strike="noStrike" cap="none">
                <a:solidFill>
                  <a:schemeClr val="lt1"/>
                </a:solidFill>
                <a:latin typeface="Poppins Light"/>
                <a:ea typeface="Poppins Light"/>
                <a:cs typeface="Poppins Light"/>
                <a:sym typeface="Poppi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3"/>
          <p:cNvSpPr txBox="1">
            <a:spLocks noGrp="1"/>
          </p:cNvSpPr>
          <p:nvPr>
            <p:ph type="body" idx="1"/>
          </p:nvPr>
        </p:nvSpPr>
        <p:spPr>
          <a:xfrm>
            <a:off x="550863" y="1989137"/>
            <a:ext cx="11090275" cy="4140201"/>
          </a:xfrm>
          <a:prstGeom prst="rect">
            <a:avLst/>
          </a:prstGeom>
          <a:noFill/>
          <a:ln>
            <a:noFill/>
          </a:ln>
        </p:spPr>
        <p:txBody>
          <a:bodyPr spcFirstLastPara="1" wrap="square" lIns="0" tIns="0" rIns="0" bIns="0" anchor="t" anchorCtr="0">
            <a:noAutofit/>
          </a:bodyPr>
          <a:lstStyle>
            <a:lvl1pPr marL="457200" marR="0" lvl="0" indent="-304800" algn="l" rtl="0">
              <a:lnSpc>
                <a:spcPct val="120000"/>
              </a:lnSpc>
              <a:spcBef>
                <a:spcPts val="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1pPr>
            <a:lvl2pPr marL="914400" marR="0" lvl="1"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2pPr>
            <a:lvl3pPr marL="1371600" marR="0" lvl="2"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3pPr>
            <a:lvl4pPr marL="1828800" marR="0" lvl="3"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4pPr>
            <a:lvl5pPr marL="2286000" marR="0" lvl="4"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5pPr>
            <a:lvl6pPr marL="2743200" marR="0" lvl="5" indent="-342900" algn="l" rtl="0">
              <a:lnSpc>
                <a:spcPct val="90000"/>
              </a:lnSpc>
              <a:spcBef>
                <a:spcPts val="14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9pPr>
          </a:lstStyle>
          <a:p>
            <a:endParaRPr/>
          </a:p>
        </p:txBody>
      </p:sp>
      <p:sp>
        <p:nvSpPr>
          <p:cNvPr id="12" name="Google Shape;12;p153"/>
          <p:cNvSpPr txBox="1">
            <a:spLocks noGrp="1"/>
          </p:cNvSpPr>
          <p:nvPr>
            <p:ph type="ftr" idx="11"/>
          </p:nvPr>
        </p:nvSpPr>
        <p:spPr>
          <a:xfrm>
            <a:off x="550863" y="6416675"/>
            <a:ext cx="4114800" cy="122272"/>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800" b="0" i="0" u="none" strike="noStrike" cap="none">
                <a:solidFill>
                  <a:schemeClr val="lt1"/>
                </a:solidFill>
                <a:latin typeface="Poppins Light"/>
                <a:ea typeface="Poppins Light"/>
                <a:cs typeface="Poppins Light"/>
                <a:sym typeface="Poppins Light"/>
              </a:defRPr>
            </a:lvl1pPr>
            <a:lvl2pPr marR="0" lvl="1"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2pPr>
            <a:lvl3pPr marR="0" lvl="2"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3pPr>
            <a:lvl4pPr marR="0" lvl="3"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4pPr>
            <a:lvl5pPr marR="0" lvl="4"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5pPr>
            <a:lvl6pPr marR="0" lvl="5"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6pPr>
            <a:lvl7pPr marR="0" lvl="6"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7pPr>
            <a:lvl8pPr marR="0" lvl="7"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8pPr>
            <a:lvl9pPr marR="0" lvl="8"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9pPr>
          </a:lstStyle>
          <a:p>
            <a:endParaRPr/>
          </a:p>
        </p:txBody>
      </p:sp>
      <p:sp>
        <p:nvSpPr>
          <p:cNvPr id="13" name="Google Shape;13;p153"/>
          <p:cNvSpPr txBox="1">
            <a:spLocks noGrp="1"/>
          </p:cNvSpPr>
          <p:nvPr>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800" b="0" i="0" u="none" strike="noStrike" cap="none">
                <a:solidFill>
                  <a:schemeClr val="lt1"/>
                </a:solidFill>
                <a:latin typeface="Poppins Light"/>
                <a:ea typeface="Poppins Light"/>
                <a:cs typeface="Poppins Light"/>
                <a:sym typeface="Poppins Light"/>
              </a:defRPr>
            </a:lvl1pPr>
            <a:lvl2pPr marL="0" marR="0" lvl="1" indent="0" algn="r" rtl="0">
              <a:spcBef>
                <a:spcPts val="0"/>
              </a:spcBef>
              <a:buNone/>
              <a:defRPr sz="800" b="0" i="0" u="none" strike="noStrike" cap="none">
                <a:solidFill>
                  <a:schemeClr val="lt1"/>
                </a:solidFill>
                <a:latin typeface="Poppins Light"/>
                <a:ea typeface="Poppins Light"/>
                <a:cs typeface="Poppins Light"/>
                <a:sym typeface="Poppins Light"/>
              </a:defRPr>
            </a:lvl2pPr>
            <a:lvl3pPr marL="0" marR="0" lvl="2" indent="0" algn="r" rtl="0">
              <a:spcBef>
                <a:spcPts val="0"/>
              </a:spcBef>
              <a:buNone/>
              <a:defRPr sz="800" b="0" i="0" u="none" strike="noStrike" cap="none">
                <a:solidFill>
                  <a:schemeClr val="lt1"/>
                </a:solidFill>
                <a:latin typeface="Poppins Light"/>
                <a:ea typeface="Poppins Light"/>
                <a:cs typeface="Poppins Light"/>
                <a:sym typeface="Poppins Light"/>
              </a:defRPr>
            </a:lvl3pPr>
            <a:lvl4pPr marL="0" marR="0" lvl="3" indent="0" algn="r" rtl="0">
              <a:spcBef>
                <a:spcPts val="0"/>
              </a:spcBef>
              <a:buNone/>
              <a:defRPr sz="800" b="0" i="0" u="none" strike="noStrike" cap="none">
                <a:solidFill>
                  <a:schemeClr val="lt1"/>
                </a:solidFill>
                <a:latin typeface="Poppins Light"/>
                <a:ea typeface="Poppins Light"/>
                <a:cs typeface="Poppins Light"/>
                <a:sym typeface="Poppins Light"/>
              </a:defRPr>
            </a:lvl4pPr>
            <a:lvl5pPr marL="0" marR="0" lvl="4" indent="0" algn="r" rtl="0">
              <a:spcBef>
                <a:spcPts val="0"/>
              </a:spcBef>
              <a:buNone/>
              <a:defRPr sz="800" b="0" i="0" u="none" strike="noStrike" cap="none">
                <a:solidFill>
                  <a:schemeClr val="lt1"/>
                </a:solidFill>
                <a:latin typeface="Poppins Light"/>
                <a:ea typeface="Poppins Light"/>
                <a:cs typeface="Poppins Light"/>
                <a:sym typeface="Poppins Light"/>
              </a:defRPr>
            </a:lvl5pPr>
            <a:lvl6pPr marL="0" marR="0" lvl="5" indent="0" algn="r" rtl="0">
              <a:spcBef>
                <a:spcPts val="0"/>
              </a:spcBef>
              <a:buNone/>
              <a:defRPr sz="800" b="0" i="0" u="none" strike="noStrike" cap="none">
                <a:solidFill>
                  <a:schemeClr val="lt1"/>
                </a:solidFill>
                <a:latin typeface="Poppins Light"/>
                <a:ea typeface="Poppins Light"/>
                <a:cs typeface="Poppins Light"/>
                <a:sym typeface="Poppins Light"/>
              </a:defRPr>
            </a:lvl6pPr>
            <a:lvl7pPr marL="0" marR="0" lvl="6" indent="0" algn="r" rtl="0">
              <a:spcBef>
                <a:spcPts val="0"/>
              </a:spcBef>
              <a:buNone/>
              <a:defRPr sz="800" b="0" i="0" u="none" strike="noStrike" cap="none">
                <a:solidFill>
                  <a:schemeClr val="lt1"/>
                </a:solidFill>
                <a:latin typeface="Poppins Light"/>
                <a:ea typeface="Poppins Light"/>
                <a:cs typeface="Poppins Light"/>
                <a:sym typeface="Poppins Light"/>
              </a:defRPr>
            </a:lvl7pPr>
            <a:lvl8pPr marL="0" marR="0" lvl="7" indent="0" algn="r" rtl="0">
              <a:spcBef>
                <a:spcPts val="0"/>
              </a:spcBef>
              <a:buNone/>
              <a:defRPr sz="800" b="0" i="0" u="none" strike="noStrike" cap="none">
                <a:solidFill>
                  <a:schemeClr val="lt1"/>
                </a:solidFill>
                <a:latin typeface="Poppins Light"/>
                <a:ea typeface="Poppins Light"/>
                <a:cs typeface="Poppins Light"/>
                <a:sym typeface="Poppins Light"/>
              </a:defRPr>
            </a:lvl8pPr>
            <a:lvl9pPr marL="0" marR="0" lvl="8" indent="0" algn="r" rtl="0">
              <a:spcBef>
                <a:spcPts val="0"/>
              </a:spcBef>
              <a:buNone/>
              <a:defRPr sz="800" b="0" i="0" u="none" strike="noStrike" cap="none">
                <a:solidFill>
                  <a:schemeClr val="lt1"/>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p15:clr>
            <a:srgbClr val="F26B43"/>
          </p15:clr>
        </p15:guide>
        <p15:guide id="2" pos="347">
          <p15:clr>
            <a:srgbClr val="F26B43"/>
          </p15:clr>
        </p15:guide>
        <p15:guide id="3" pos="7333">
          <p15:clr>
            <a:srgbClr val="F26B43"/>
          </p15:clr>
        </p15:guide>
        <p15:guide id="4" orient="horz" pos="38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2E75145F-C6DD-A7B2-81F3-9F404E24A730}"/>
              </a:ext>
            </a:extLst>
          </p:cNvPr>
          <p:cNvSpPr>
            <a:spLocks noGrp="1"/>
          </p:cNvSpPr>
          <p:nvPr>
            <p:ph type="body" sz="quarter" idx="32"/>
          </p:nvPr>
        </p:nvSpPr>
        <p:spPr>
          <a:xfrm>
            <a:off x="2220897" y="3099195"/>
            <a:ext cx="6785453" cy="1625060"/>
          </a:xfrm>
        </p:spPr>
        <p:txBody>
          <a:bodyPr/>
          <a:lstStyle/>
          <a:p>
            <a:r>
              <a:rPr lang="en-GB" b="0" i="0" dirty="0">
                <a:solidFill>
                  <a:schemeClr val="bg2"/>
                </a:solidFill>
                <a:effectLst/>
                <a:latin typeface="Poppins" panose="00000500000000000000" pitchFamily="2" charset="0"/>
              </a:rPr>
              <a:t>The "Purr-</a:t>
            </a:r>
            <a:r>
              <a:rPr lang="en-GB" b="0" i="0" dirty="0" err="1">
                <a:solidFill>
                  <a:schemeClr val="bg2"/>
                </a:solidFill>
                <a:effectLst/>
                <a:latin typeface="Poppins" panose="00000500000000000000" pitchFamily="2" charset="0"/>
              </a:rPr>
              <a:t>fect</a:t>
            </a:r>
            <a:r>
              <a:rPr lang="en-GB" b="0" i="0" dirty="0">
                <a:solidFill>
                  <a:schemeClr val="bg2"/>
                </a:solidFill>
                <a:effectLst/>
                <a:latin typeface="Poppins" panose="00000500000000000000" pitchFamily="2" charset="0"/>
              </a:rPr>
              <a:t> Profits" campaign utilized first-party data and machine learning models with a value-based bidding setup from Google Analytics 4.       The process included data cleaning, analysis, prediction score creation, and activation. Soft conversion actions were assigned values based on their contribution to final sales and imported into Google Analytics 4 and Google Ads.   These platforms served as the main media channels.    </a:t>
            </a:r>
          </a:p>
          <a:p>
            <a:endParaRPr lang="en-GB" dirty="0">
              <a:solidFill>
                <a:schemeClr val="bg2"/>
              </a:solidFill>
              <a:latin typeface="Poppins" panose="00000500000000000000" pitchFamily="2" charset="0"/>
            </a:endParaRPr>
          </a:p>
          <a:p>
            <a:r>
              <a:rPr lang="en-GB" b="0" i="0" dirty="0">
                <a:solidFill>
                  <a:schemeClr val="bg2"/>
                </a:solidFill>
                <a:effectLst/>
                <a:latin typeface="Poppins" panose="00000500000000000000" pitchFamily="2" charset="0"/>
              </a:rPr>
              <a:t>Finally, an A/B test in Google Ads Experiment compared the original campaign to the new value-based bidding goals.</a:t>
            </a:r>
            <a:r>
              <a:rPr lang="en-US" dirty="0">
                <a:solidFill>
                  <a:schemeClr val="bg2"/>
                </a:solidFill>
              </a:rPr>
              <a:t>   </a:t>
            </a:r>
          </a:p>
        </p:txBody>
      </p:sp>
      <p:sp>
        <p:nvSpPr>
          <p:cNvPr id="34" name="Text Placeholder 33">
            <a:extLst>
              <a:ext uri="{FF2B5EF4-FFF2-40B4-BE49-F238E27FC236}">
                <a16:creationId xmlns:a16="http://schemas.microsoft.com/office/drawing/2014/main" id="{4FF3E3D3-805F-7255-74C6-6F2F593FEFDB}"/>
              </a:ext>
            </a:extLst>
          </p:cNvPr>
          <p:cNvSpPr>
            <a:spLocks noGrp="1"/>
          </p:cNvSpPr>
          <p:nvPr>
            <p:ph type="body" sz="quarter" idx="34"/>
          </p:nvPr>
        </p:nvSpPr>
        <p:spPr>
          <a:xfrm>
            <a:off x="2193687" y="5421436"/>
            <a:ext cx="6785453" cy="1218795"/>
          </a:xfrm>
        </p:spPr>
        <p:txBody>
          <a:bodyPr/>
          <a:lstStyle/>
          <a:p>
            <a:r>
              <a:rPr lang="en-US" dirty="0"/>
              <a:t>By utilizing first-party data and optimizing the search strategies we were able to drive higher sales without additional budget.</a:t>
            </a:r>
          </a:p>
          <a:p>
            <a:endParaRPr lang="en-US" dirty="0"/>
          </a:p>
          <a:p>
            <a:r>
              <a:rPr lang="en-US" dirty="0"/>
              <a:t>The success of the campaign was determined by its impact on clicks and sales.   The experiment campaign generated 5% more clicks and a remarkable 20% increase in sales, all without any additional budget allocation.  These impressive results pleased the </a:t>
            </a:r>
            <a:r>
              <a:rPr lang="en-US"/>
              <a:t>Arken</a:t>
            </a:r>
            <a:r>
              <a:rPr lang="en-US" dirty="0"/>
              <a:t> Zoo team.   </a:t>
            </a:r>
          </a:p>
        </p:txBody>
      </p:sp>
      <p:sp>
        <p:nvSpPr>
          <p:cNvPr id="20" name="Title 19">
            <a:extLst>
              <a:ext uri="{FF2B5EF4-FFF2-40B4-BE49-F238E27FC236}">
                <a16:creationId xmlns:a16="http://schemas.microsoft.com/office/drawing/2014/main" id="{0261954B-A74F-72E6-4798-9B91229B4CEE}"/>
              </a:ext>
            </a:extLst>
          </p:cNvPr>
          <p:cNvSpPr>
            <a:spLocks noGrp="1"/>
          </p:cNvSpPr>
          <p:nvPr>
            <p:ph type="title"/>
          </p:nvPr>
        </p:nvSpPr>
        <p:spPr>
          <a:xfrm>
            <a:off x="334552" y="770297"/>
            <a:ext cx="10071101" cy="676282"/>
          </a:xfrm>
        </p:spPr>
        <p:txBody>
          <a:bodyPr/>
          <a:lstStyle/>
          <a:p>
            <a:r>
              <a:rPr lang="en-US" dirty="0"/>
              <a:t>How first-party data optimized search and resulted in increased sales without extra budget</a:t>
            </a:r>
          </a:p>
        </p:txBody>
      </p:sp>
      <p:sp>
        <p:nvSpPr>
          <p:cNvPr id="24" name="Text Placeholder 23">
            <a:extLst>
              <a:ext uri="{FF2B5EF4-FFF2-40B4-BE49-F238E27FC236}">
                <a16:creationId xmlns:a16="http://schemas.microsoft.com/office/drawing/2014/main" id="{43EEF8DB-CCC0-1526-7DF4-811D3846C639}"/>
              </a:ext>
            </a:extLst>
          </p:cNvPr>
          <p:cNvSpPr>
            <a:spLocks noGrp="1"/>
          </p:cNvSpPr>
          <p:nvPr>
            <p:ph type="body" sz="quarter" idx="22"/>
          </p:nvPr>
        </p:nvSpPr>
        <p:spPr>
          <a:xfrm>
            <a:off x="2230102" y="1694159"/>
            <a:ext cx="6785454" cy="295466"/>
          </a:xfrm>
        </p:spPr>
        <p:txBody>
          <a:bodyPr/>
          <a:lstStyle/>
          <a:p>
            <a:r>
              <a:rPr lang="en-US" dirty="0"/>
              <a:t>Challenge</a:t>
            </a:r>
          </a:p>
        </p:txBody>
      </p:sp>
      <p:sp>
        <p:nvSpPr>
          <p:cNvPr id="25" name="Text Placeholder 24">
            <a:extLst>
              <a:ext uri="{FF2B5EF4-FFF2-40B4-BE49-F238E27FC236}">
                <a16:creationId xmlns:a16="http://schemas.microsoft.com/office/drawing/2014/main" id="{00DF51C8-0211-F753-4F5C-F71FDB479732}"/>
              </a:ext>
            </a:extLst>
          </p:cNvPr>
          <p:cNvSpPr>
            <a:spLocks noGrp="1"/>
          </p:cNvSpPr>
          <p:nvPr>
            <p:ph type="body" sz="quarter" idx="25"/>
          </p:nvPr>
        </p:nvSpPr>
        <p:spPr>
          <a:xfrm>
            <a:off x="2230102" y="2023870"/>
            <a:ext cx="6785453" cy="609398"/>
          </a:xfrm>
        </p:spPr>
        <p:txBody>
          <a:bodyPr/>
          <a:lstStyle/>
          <a:p>
            <a:r>
              <a:rPr lang="en-US"/>
              <a:t>Arken</a:t>
            </a:r>
            <a:r>
              <a:rPr lang="en-US" dirty="0"/>
              <a:t> Zoo, a pet food brand in Sweden, wanted to increase sales from their website.   They wanted to understand customer </a:t>
            </a:r>
            <a:r>
              <a:rPr lang="en-US" dirty="0" err="1"/>
              <a:t>behaviour</a:t>
            </a:r>
            <a:r>
              <a:rPr lang="en-US" dirty="0"/>
              <a:t> and leverage these insights to enhance their search strategy.    </a:t>
            </a:r>
          </a:p>
        </p:txBody>
      </p:sp>
      <p:sp>
        <p:nvSpPr>
          <p:cNvPr id="26" name="Text Placeholder 25">
            <a:extLst>
              <a:ext uri="{FF2B5EF4-FFF2-40B4-BE49-F238E27FC236}">
                <a16:creationId xmlns:a16="http://schemas.microsoft.com/office/drawing/2014/main" id="{A3C500DD-1338-CBFD-315D-13685FF03D3A}"/>
              </a:ext>
            </a:extLst>
          </p:cNvPr>
          <p:cNvSpPr>
            <a:spLocks noGrp="1"/>
          </p:cNvSpPr>
          <p:nvPr>
            <p:ph type="body" sz="quarter" idx="26"/>
          </p:nvPr>
        </p:nvSpPr>
        <p:spPr>
          <a:xfrm>
            <a:off x="1108924" y="2053005"/>
            <a:ext cx="971615" cy="221599"/>
          </a:xfrm>
        </p:spPr>
        <p:txBody>
          <a:bodyPr/>
          <a:lstStyle/>
          <a:p>
            <a:r>
              <a:rPr lang="en-US" dirty="0"/>
              <a:t>More clicks</a:t>
            </a:r>
          </a:p>
        </p:txBody>
      </p:sp>
      <p:sp>
        <p:nvSpPr>
          <p:cNvPr id="27" name="Text Placeholder 26">
            <a:extLst>
              <a:ext uri="{FF2B5EF4-FFF2-40B4-BE49-F238E27FC236}">
                <a16:creationId xmlns:a16="http://schemas.microsoft.com/office/drawing/2014/main" id="{04B7D088-E40A-29A5-24F5-EBAE50B213CC}"/>
              </a:ext>
            </a:extLst>
          </p:cNvPr>
          <p:cNvSpPr>
            <a:spLocks noGrp="1"/>
          </p:cNvSpPr>
          <p:nvPr>
            <p:ph type="body" sz="quarter" idx="27"/>
          </p:nvPr>
        </p:nvSpPr>
        <p:spPr>
          <a:xfrm>
            <a:off x="1108924" y="3136266"/>
            <a:ext cx="971615" cy="221599"/>
          </a:xfrm>
        </p:spPr>
        <p:txBody>
          <a:bodyPr/>
          <a:lstStyle/>
          <a:p>
            <a:r>
              <a:rPr lang="en-US" dirty="0"/>
              <a:t>More sales</a:t>
            </a:r>
          </a:p>
        </p:txBody>
      </p:sp>
      <p:sp>
        <p:nvSpPr>
          <p:cNvPr id="28" name="Text Placeholder 27">
            <a:extLst>
              <a:ext uri="{FF2B5EF4-FFF2-40B4-BE49-F238E27FC236}">
                <a16:creationId xmlns:a16="http://schemas.microsoft.com/office/drawing/2014/main" id="{A577C72D-4144-CEEB-47D7-B677FE8544C7}"/>
              </a:ext>
            </a:extLst>
          </p:cNvPr>
          <p:cNvSpPr>
            <a:spLocks noGrp="1"/>
          </p:cNvSpPr>
          <p:nvPr>
            <p:ph type="body" sz="quarter" idx="28"/>
          </p:nvPr>
        </p:nvSpPr>
        <p:spPr>
          <a:xfrm>
            <a:off x="1108924" y="4219527"/>
            <a:ext cx="971615" cy="443198"/>
          </a:xfrm>
        </p:spPr>
        <p:txBody>
          <a:bodyPr/>
          <a:lstStyle/>
          <a:p>
            <a:r>
              <a:rPr lang="en-US" dirty="0"/>
              <a:t>Additional budget</a:t>
            </a:r>
          </a:p>
        </p:txBody>
      </p:sp>
      <p:sp>
        <p:nvSpPr>
          <p:cNvPr id="29" name="Text Placeholder 28">
            <a:extLst>
              <a:ext uri="{FF2B5EF4-FFF2-40B4-BE49-F238E27FC236}">
                <a16:creationId xmlns:a16="http://schemas.microsoft.com/office/drawing/2014/main" id="{FC420D2F-440A-E6E6-77A2-DF469FF998CC}"/>
              </a:ext>
            </a:extLst>
          </p:cNvPr>
          <p:cNvSpPr>
            <a:spLocks noGrp="1"/>
          </p:cNvSpPr>
          <p:nvPr>
            <p:ph type="body" sz="quarter" idx="29"/>
          </p:nvPr>
        </p:nvSpPr>
        <p:spPr>
          <a:xfrm>
            <a:off x="244249" y="3025263"/>
            <a:ext cx="787606" cy="664797"/>
          </a:xfrm>
        </p:spPr>
        <p:txBody>
          <a:bodyPr/>
          <a:lstStyle/>
          <a:p>
            <a:r>
              <a:rPr lang="en-US" dirty="0"/>
              <a:t>20</a:t>
            </a:r>
            <a:r>
              <a:rPr lang="en-US" baseline="30000" dirty="0"/>
              <a:t>%</a:t>
            </a:r>
          </a:p>
        </p:txBody>
      </p:sp>
      <p:sp>
        <p:nvSpPr>
          <p:cNvPr id="30" name="Text Placeholder 29">
            <a:extLst>
              <a:ext uri="{FF2B5EF4-FFF2-40B4-BE49-F238E27FC236}">
                <a16:creationId xmlns:a16="http://schemas.microsoft.com/office/drawing/2014/main" id="{7E507FAC-A81A-7614-AC18-6FD560D8550A}"/>
              </a:ext>
            </a:extLst>
          </p:cNvPr>
          <p:cNvSpPr>
            <a:spLocks noGrp="1"/>
          </p:cNvSpPr>
          <p:nvPr>
            <p:ph type="body" sz="quarter" idx="30"/>
          </p:nvPr>
        </p:nvSpPr>
        <p:spPr>
          <a:xfrm>
            <a:off x="244248" y="1929839"/>
            <a:ext cx="787607" cy="664797"/>
          </a:xfrm>
        </p:spPr>
        <p:txBody>
          <a:bodyPr/>
          <a:lstStyle/>
          <a:p>
            <a:r>
              <a:rPr lang="en-US" dirty="0"/>
              <a:t>5</a:t>
            </a:r>
            <a:r>
              <a:rPr lang="en-US" baseline="30000" dirty="0"/>
              <a:t>%</a:t>
            </a:r>
          </a:p>
        </p:txBody>
      </p:sp>
      <p:sp>
        <p:nvSpPr>
          <p:cNvPr id="31" name="Text Placeholder 30">
            <a:extLst>
              <a:ext uri="{FF2B5EF4-FFF2-40B4-BE49-F238E27FC236}">
                <a16:creationId xmlns:a16="http://schemas.microsoft.com/office/drawing/2014/main" id="{929ED6FF-B577-496E-1574-744CCD2136DF}"/>
              </a:ext>
            </a:extLst>
          </p:cNvPr>
          <p:cNvSpPr>
            <a:spLocks noGrp="1"/>
          </p:cNvSpPr>
          <p:nvPr>
            <p:ph type="body" sz="quarter" idx="31"/>
          </p:nvPr>
        </p:nvSpPr>
        <p:spPr>
          <a:xfrm>
            <a:off x="244249" y="4125888"/>
            <a:ext cx="787606" cy="664797"/>
          </a:xfrm>
        </p:spPr>
        <p:txBody>
          <a:bodyPr/>
          <a:lstStyle/>
          <a:p>
            <a:r>
              <a:rPr lang="en-US" dirty="0"/>
              <a:t>0</a:t>
            </a:r>
            <a:r>
              <a:rPr lang="en-US" baseline="30000" dirty="0"/>
              <a:t>%</a:t>
            </a:r>
          </a:p>
        </p:txBody>
      </p:sp>
      <p:sp>
        <p:nvSpPr>
          <p:cNvPr id="33" name="Text Placeholder 32">
            <a:extLst>
              <a:ext uri="{FF2B5EF4-FFF2-40B4-BE49-F238E27FC236}">
                <a16:creationId xmlns:a16="http://schemas.microsoft.com/office/drawing/2014/main" id="{6BD9C389-41CA-7632-96F1-48B8F0FC59B4}"/>
              </a:ext>
            </a:extLst>
          </p:cNvPr>
          <p:cNvSpPr>
            <a:spLocks noGrp="1"/>
          </p:cNvSpPr>
          <p:nvPr>
            <p:ph type="body" sz="quarter" idx="33"/>
          </p:nvPr>
        </p:nvSpPr>
        <p:spPr>
          <a:xfrm>
            <a:off x="2230102" y="2766703"/>
            <a:ext cx="6785454" cy="295466"/>
          </a:xfrm>
        </p:spPr>
        <p:txBody>
          <a:bodyPr/>
          <a:lstStyle/>
          <a:p>
            <a:r>
              <a:rPr lang="en-US" dirty="0"/>
              <a:t>Approach</a:t>
            </a:r>
          </a:p>
        </p:txBody>
      </p:sp>
      <p:sp>
        <p:nvSpPr>
          <p:cNvPr id="35" name="Text Placeholder 34">
            <a:extLst>
              <a:ext uri="{FF2B5EF4-FFF2-40B4-BE49-F238E27FC236}">
                <a16:creationId xmlns:a16="http://schemas.microsoft.com/office/drawing/2014/main" id="{6090F1CE-6C59-DD4B-0CEA-FEB544EDC629}"/>
              </a:ext>
            </a:extLst>
          </p:cNvPr>
          <p:cNvSpPr>
            <a:spLocks noGrp="1"/>
          </p:cNvSpPr>
          <p:nvPr>
            <p:ph type="body" sz="quarter" idx="35"/>
          </p:nvPr>
        </p:nvSpPr>
        <p:spPr>
          <a:xfrm>
            <a:off x="2174846" y="5083815"/>
            <a:ext cx="6785454" cy="295466"/>
          </a:xfrm>
        </p:spPr>
        <p:txBody>
          <a:bodyPr/>
          <a:lstStyle/>
          <a:p>
            <a:r>
              <a:rPr lang="en-US" dirty="0"/>
              <a:t>Results</a:t>
            </a:r>
          </a:p>
        </p:txBody>
      </p:sp>
      <p:cxnSp>
        <p:nvCxnSpPr>
          <p:cNvPr id="2" name="Straight Connector 1">
            <a:extLst>
              <a:ext uri="{FF2B5EF4-FFF2-40B4-BE49-F238E27FC236}">
                <a16:creationId xmlns:a16="http://schemas.microsoft.com/office/drawing/2014/main" id="{4ABDE5F5-4772-23D5-8D5F-B54F9D205E4B}"/>
              </a:ext>
            </a:extLst>
          </p:cNvPr>
          <p:cNvCxnSpPr>
            <a:cxnSpLocks/>
          </p:cNvCxnSpPr>
          <p:nvPr/>
        </p:nvCxnSpPr>
        <p:spPr>
          <a:xfrm>
            <a:off x="2220897" y="2633268"/>
            <a:ext cx="67872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F2D6F89-679C-B1C9-82A0-7C12EFE1E269}"/>
              </a:ext>
            </a:extLst>
          </p:cNvPr>
          <p:cNvCxnSpPr>
            <a:cxnSpLocks/>
          </p:cNvCxnSpPr>
          <p:nvPr/>
        </p:nvCxnSpPr>
        <p:spPr>
          <a:xfrm>
            <a:off x="2173083" y="4959963"/>
            <a:ext cx="678721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descr="Arken ZooKyrktorget 19, 433 33 Partille">
            <a:extLst>
              <a:ext uri="{FF2B5EF4-FFF2-40B4-BE49-F238E27FC236}">
                <a16:creationId xmlns:a16="http://schemas.microsoft.com/office/drawing/2014/main" id="{E6688663-68E3-90BB-2FED-54D70FB12A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73"/>
          <a:stretch/>
        </p:blipFill>
        <p:spPr bwMode="auto">
          <a:xfrm>
            <a:off x="9211859" y="2274604"/>
            <a:ext cx="2893149" cy="4003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rken Zoo - Vallentuna Centrum">
            <a:extLst>
              <a:ext uri="{FF2B5EF4-FFF2-40B4-BE49-F238E27FC236}">
                <a16:creationId xmlns:a16="http://schemas.microsoft.com/office/drawing/2014/main" id="{41E24D57-AE79-0258-8FE3-C59A28DE62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2028" y="770297"/>
            <a:ext cx="1426028" cy="1712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avemaker unveils new logo &amp; brand design">
            <a:extLst>
              <a:ext uri="{FF2B5EF4-FFF2-40B4-BE49-F238E27FC236}">
                <a16:creationId xmlns:a16="http://schemas.microsoft.com/office/drawing/2014/main" id="{7253DE05-1409-7807-42D1-75102D209C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790" t="40076" r="18630" b="41326"/>
          <a:stretch/>
        </p:blipFill>
        <p:spPr bwMode="auto">
          <a:xfrm>
            <a:off x="10482030" y="1108485"/>
            <a:ext cx="1503492" cy="2513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34">
            <a:extLst>
              <a:ext uri="{FF2B5EF4-FFF2-40B4-BE49-F238E27FC236}">
                <a16:creationId xmlns:a16="http://schemas.microsoft.com/office/drawing/2014/main" id="{3D5E0E89-ACCB-FB35-FFAB-F7882C96400C}"/>
              </a:ext>
            </a:extLst>
          </p:cNvPr>
          <p:cNvSpPr txBox="1">
            <a:spLocks/>
          </p:cNvSpPr>
          <p:nvPr/>
        </p:nvSpPr>
        <p:spPr>
          <a:xfrm>
            <a:off x="334552" y="430468"/>
            <a:ext cx="3438391" cy="16839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200"/>
              <a:buFont typeface="Arial"/>
              <a:buNone/>
              <a:defRPr sz="1200" b="1" i="0" u="none" strike="noStrike" cap="none">
                <a:solidFill>
                  <a:schemeClr val="dk2"/>
                </a:solidFill>
                <a:latin typeface="Poppins ExtraBold"/>
                <a:ea typeface="Poppins ExtraBold"/>
                <a:cs typeface="Poppins ExtraBold"/>
                <a:sym typeface="Poppins ExtraBold"/>
              </a:defRPr>
            </a:lvl1pPr>
            <a:lvl2pPr marL="914400" marR="0" lvl="1" indent="-228600" algn="l" rtl="0">
              <a:lnSpc>
                <a:spcPct val="120000"/>
              </a:lnSpc>
              <a:spcBef>
                <a:spcPts val="0"/>
              </a:spcBef>
              <a:spcAft>
                <a:spcPts val="0"/>
              </a:spcAft>
              <a:buClr>
                <a:srgbClr val="888B98"/>
              </a:buClr>
              <a:buSzPts val="2000"/>
              <a:buFont typeface="Arial"/>
              <a:buNone/>
              <a:defRPr sz="2000" b="0" i="0" u="none" strike="noStrike" cap="none">
                <a:solidFill>
                  <a:srgbClr val="888B98"/>
                </a:solidFill>
                <a:latin typeface="Poppins"/>
                <a:ea typeface="Poppins"/>
                <a:cs typeface="Poppins"/>
                <a:sym typeface="Poppins"/>
              </a:defRPr>
            </a:lvl2pPr>
            <a:lvl3pPr marL="1371600" marR="0" lvl="2" indent="-228600" algn="l" rtl="0">
              <a:lnSpc>
                <a:spcPct val="120000"/>
              </a:lnSpc>
              <a:spcBef>
                <a:spcPts val="1400"/>
              </a:spcBef>
              <a:spcAft>
                <a:spcPts val="0"/>
              </a:spcAft>
              <a:buClr>
                <a:srgbClr val="888B98"/>
              </a:buClr>
              <a:buSzPts val="1800"/>
              <a:buFont typeface="Arial"/>
              <a:buNone/>
              <a:defRPr sz="1800" b="0" i="0" u="none" strike="noStrike" cap="none">
                <a:solidFill>
                  <a:srgbClr val="888B98"/>
                </a:solidFill>
                <a:latin typeface="Poppins"/>
                <a:ea typeface="Poppins"/>
                <a:cs typeface="Poppins"/>
                <a:sym typeface="Poppins"/>
              </a:defRPr>
            </a:lvl3pPr>
            <a:lvl4pPr marL="1828800" marR="0" lvl="3" indent="-228600" algn="l" rtl="0">
              <a:lnSpc>
                <a:spcPct val="120000"/>
              </a:lnSpc>
              <a:spcBef>
                <a:spcPts val="1400"/>
              </a:spcBef>
              <a:spcAft>
                <a:spcPts val="0"/>
              </a:spcAft>
              <a:buClr>
                <a:srgbClr val="888B98"/>
              </a:buClr>
              <a:buSzPts val="1600"/>
              <a:buFont typeface="Arial"/>
              <a:buNone/>
              <a:defRPr sz="1600" b="0" i="0" u="none" strike="noStrike" cap="none">
                <a:solidFill>
                  <a:srgbClr val="888B98"/>
                </a:solidFill>
                <a:latin typeface="Poppins"/>
                <a:ea typeface="Poppins"/>
                <a:cs typeface="Poppins"/>
                <a:sym typeface="Poppins"/>
              </a:defRPr>
            </a:lvl4pPr>
            <a:lvl5pPr marL="2286000" marR="0" lvl="4" indent="-228600" algn="l" rtl="0">
              <a:lnSpc>
                <a:spcPct val="120000"/>
              </a:lnSpc>
              <a:spcBef>
                <a:spcPts val="1400"/>
              </a:spcBef>
              <a:spcAft>
                <a:spcPts val="0"/>
              </a:spcAft>
              <a:buClr>
                <a:srgbClr val="888B98"/>
              </a:buClr>
              <a:buSzPts val="1600"/>
              <a:buFont typeface="Arial"/>
              <a:buNone/>
              <a:defRPr sz="1600" b="0" i="0" u="none" strike="noStrike" cap="none">
                <a:solidFill>
                  <a:srgbClr val="888B98"/>
                </a:solidFill>
                <a:latin typeface="Poppins"/>
                <a:ea typeface="Poppins"/>
                <a:cs typeface="Poppins"/>
                <a:sym typeface="Poppins"/>
              </a:defRPr>
            </a:lvl5pPr>
            <a:lvl6pPr marL="2743200" marR="0" lvl="5" indent="-228600" algn="l" rtl="0">
              <a:lnSpc>
                <a:spcPct val="90000"/>
              </a:lnSpc>
              <a:spcBef>
                <a:spcPts val="1400"/>
              </a:spcBef>
              <a:spcAft>
                <a:spcPts val="0"/>
              </a:spcAft>
              <a:buClr>
                <a:srgbClr val="888B98"/>
              </a:buClr>
              <a:buSzPts val="1600"/>
              <a:buFont typeface="Arial"/>
              <a:buNone/>
              <a:defRPr sz="1600" b="0" i="0" u="none" strike="noStrike" cap="none">
                <a:solidFill>
                  <a:srgbClr val="888B98"/>
                </a:solidFill>
                <a:latin typeface="Poppins"/>
                <a:ea typeface="Poppins"/>
                <a:cs typeface="Poppins"/>
                <a:sym typeface="Poppins"/>
              </a:defRPr>
            </a:lvl6pPr>
            <a:lvl7pPr marL="3200400" marR="0" lvl="6" indent="-228600" algn="l" rtl="0">
              <a:lnSpc>
                <a:spcPct val="90000"/>
              </a:lnSpc>
              <a:spcBef>
                <a:spcPts val="500"/>
              </a:spcBef>
              <a:spcAft>
                <a:spcPts val="0"/>
              </a:spcAft>
              <a:buClr>
                <a:srgbClr val="888B98"/>
              </a:buClr>
              <a:buSzPts val="1600"/>
              <a:buFont typeface="Arial"/>
              <a:buNone/>
              <a:defRPr sz="1600" b="0" i="0" u="none" strike="noStrike" cap="none">
                <a:solidFill>
                  <a:srgbClr val="888B98"/>
                </a:solidFill>
                <a:latin typeface="Poppins"/>
                <a:ea typeface="Poppins"/>
                <a:cs typeface="Poppins"/>
                <a:sym typeface="Poppins"/>
              </a:defRPr>
            </a:lvl7pPr>
            <a:lvl8pPr marL="3657600" marR="0" lvl="7" indent="-228600" algn="l" rtl="0">
              <a:lnSpc>
                <a:spcPct val="90000"/>
              </a:lnSpc>
              <a:spcBef>
                <a:spcPts val="500"/>
              </a:spcBef>
              <a:spcAft>
                <a:spcPts val="0"/>
              </a:spcAft>
              <a:buClr>
                <a:srgbClr val="888B98"/>
              </a:buClr>
              <a:buSzPts val="1600"/>
              <a:buFont typeface="Arial"/>
              <a:buNone/>
              <a:defRPr sz="1600" b="0" i="0" u="none" strike="noStrike" cap="none">
                <a:solidFill>
                  <a:srgbClr val="888B98"/>
                </a:solidFill>
                <a:latin typeface="Poppins"/>
                <a:ea typeface="Poppins"/>
                <a:cs typeface="Poppins"/>
                <a:sym typeface="Poppins"/>
              </a:defRPr>
            </a:lvl8pPr>
            <a:lvl9pPr marL="4114800" marR="0" lvl="8" indent="-228600" algn="l" rtl="0">
              <a:lnSpc>
                <a:spcPct val="90000"/>
              </a:lnSpc>
              <a:spcBef>
                <a:spcPts val="500"/>
              </a:spcBef>
              <a:spcAft>
                <a:spcPts val="0"/>
              </a:spcAft>
              <a:buClr>
                <a:srgbClr val="888B98"/>
              </a:buClr>
              <a:buSzPts val="1600"/>
              <a:buFont typeface="Arial"/>
              <a:buNone/>
              <a:defRPr sz="1600" b="0" i="0" u="none" strike="noStrike" cap="none">
                <a:solidFill>
                  <a:srgbClr val="888B98"/>
                </a:solidFill>
                <a:latin typeface="Poppins"/>
                <a:ea typeface="Poppins"/>
                <a:cs typeface="Poppins"/>
                <a:sym typeface="Poppins"/>
              </a:defRPr>
            </a:lvl9pPr>
          </a:lstStyle>
          <a:p>
            <a:r>
              <a:rPr lang="en-US" dirty="0"/>
              <a:t>CASE STUDY  |  SWEDEN  |  FMCG </a:t>
            </a:r>
          </a:p>
        </p:txBody>
      </p:sp>
      <p:pic>
        <p:nvPicPr>
          <p:cNvPr id="4" name="Picture 3" descr="A white text on a black background&#10;&#10;Description automatically generated">
            <a:extLst>
              <a:ext uri="{FF2B5EF4-FFF2-40B4-BE49-F238E27FC236}">
                <a16:creationId xmlns:a16="http://schemas.microsoft.com/office/drawing/2014/main" id="{9E87B3CB-BA67-D5C2-9C7B-47BD093CB4B4}"/>
              </a:ext>
            </a:extLst>
          </p:cNvPr>
          <p:cNvPicPr>
            <a:picLocks noChangeAspect="1"/>
          </p:cNvPicPr>
          <p:nvPr/>
        </p:nvPicPr>
        <p:blipFill>
          <a:blip r:embed="rId6">
            <a:extLst>
              <a:ext uri="{28A0092B-C50C-407E-A947-70E740481C1C}">
                <a14:useLocalDpi xmlns:a14="http://schemas.microsoft.com/office/drawing/2010/main" val="0"/>
              </a:ext>
            </a:extLst>
          </a:blip>
          <a:srcRect l="6236" t="19557" r="6236" b="19557"/>
          <a:stretch/>
        </p:blipFill>
        <p:spPr>
          <a:xfrm>
            <a:off x="320478" y="5606405"/>
            <a:ext cx="1274254" cy="664797"/>
          </a:xfrm>
          <a:prstGeom prst="rect">
            <a:avLst/>
          </a:prstGeom>
        </p:spPr>
      </p:pic>
      <p:sp>
        <p:nvSpPr>
          <p:cNvPr id="5" name="Text Placeholder 27">
            <a:extLst>
              <a:ext uri="{FF2B5EF4-FFF2-40B4-BE49-F238E27FC236}">
                <a16:creationId xmlns:a16="http://schemas.microsoft.com/office/drawing/2014/main" id="{627DE3FB-AC25-BF5D-1A57-9FCA4A440CCC}"/>
              </a:ext>
            </a:extLst>
          </p:cNvPr>
          <p:cNvSpPr txBox="1">
            <a:spLocks/>
          </p:cNvSpPr>
          <p:nvPr/>
        </p:nvSpPr>
        <p:spPr>
          <a:xfrm>
            <a:off x="335680" y="6271202"/>
            <a:ext cx="1273126" cy="24622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l" rtl="0">
              <a:lnSpc>
                <a:spcPct val="120000"/>
              </a:lnSpc>
              <a:spcBef>
                <a:spcPts val="0"/>
              </a:spcBef>
              <a:spcAft>
                <a:spcPts val="0"/>
              </a:spcAft>
              <a:buClr>
                <a:schemeClr val="lt1"/>
              </a:buClr>
              <a:buSzPts val="1200"/>
              <a:buFont typeface="Arial"/>
              <a:buNone/>
              <a:defRPr sz="1200" b="0" i="0" u="none" strike="noStrike" cap="none">
                <a:solidFill>
                  <a:schemeClr val="lt1"/>
                </a:solidFill>
                <a:latin typeface="Poppins"/>
                <a:ea typeface="Poppins"/>
                <a:cs typeface="Poppins"/>
                <a:sym typeface="Poppins"/>
              </a:defRPr>
            </a:lvl1pPr>
            <a:lvl2pPr marL="609600" marR="0" lvl="1" indent="0" algn="l" rtl="0">
              <a:lnSpc>
                <a:spcPct val="120000"/>
              </a:lnSpc>
              <a:spcBef>
                <a:spcPts val="1400"/>
              </a:spcBef>
              <a:spcAft>
                <a:spcPts val="0"/>
              </a:spcAft>
              <a:buClr>
                <a:schemeClr val="lt1"/>
              </a:buClr>
              <a:buSzPts val="1200"/>
              <a:buFont typeface="Arial"/>
              <a:buNone/>
              <a:defRPr sz="1200" b="0" i="0" u="none" strike="noStrike" cap="none">
                <a:solidFill>
                  <a:schemeClr val="lt1"/>
                </a:solidFill>
                <a:latin typeface="Poppins"/>
                <a:ea typeface="Poppins"/>
                <a:cs typeface="Poppins"/>
                <a:sym typeface="Poppins"/>
              </a:defRPr>
            </a:lvl2pPr>
            <a:lvl3pPr marL="1066800" marR="0" lvl="2" indent="0" algn="l" rtl="0">
              <a:lnSpc>
                <a:spcPct val="120000"/>
              </a:lnSpc>
              <a:spcBef>
                <a:spcPts val="1400"/>
              </a:spcBef>
              <a:spcAft>
                <a:spcPts val="0"/>
              </a:spcAft>
              <a:buClr>
                <a:schemeClr val="lt1"/>
              </a:buClr>
              <a:buSzPts val="1200"/>
              <a:buFont typeface="Arial"/>
              <a:buNone/>
              <a:defRPr sz="1200" b="0" i="0" u="none" strike="noStrike" cap="none">
                <a:solidFill>
                  <a:schemeClr val="lt1"/>
                </a:solidFill>
                <a:latin typeface="Poppins"/>
                <a:ea typeface="Poppins"/>
                <a:cs typeface="Poppins"/>
                <a:sym typeface="Poppins"/>
              </a:defRPr>
            </a:lvl3pPr>
            <a:lvl4pPr marL="1524000" marR="0" lvl="3" indent="0" algn="l" rtl="0">
              <a:lnSpc>
                <a:spcPct val="120000"/>
              </a:lnSpc>
              <a:spcBef>
                <a:spcPts val="1400"/>
              </a:spcBef>
              <a:spcAft>
                <a:spcPts val="0"/>
              </a:spcAft>
              <a:buClr>
                <a:schemeClr val="lt1"/>
              </a:buClr>
              <a:buSzPts val="1200"/>
              <a:buFont typeface="Arial"/>
              <a:buNone/>
              <a:defRPr sz="1200" b="0" i="0" u="none" strike="noStrike" cap="none">
                <a:solidFill>
                  <a:schemeClr val="lt1"/>
                </a:solidFill>
                <a:latin typeface="Poppins"/>
                <a:ea typeface="Poppins"/>
                <a:cs typeface="Poppins"/>
                <a:sym typeface="Poppins"/>
              </a:defRPr>
            </a:lvl4pPr>
            <a:lvl5pPr marL="1981200" marR="0" lvl="4" indent="0" algn="l" rtl="0">
              <a:lnSpc>
                <a:spcPct val="120000"/>
              </a:lnSpc>
              <a:spcBef>
                <a:spcPts val="1400"/>
              </a:spcBef>
              <a:spcAft>
                <a:spcPts val="0"/>
              </a:spcAft>
              <a:buClr>
                <a:schemeClr val="lt1"/>
              </a:buClr>
              <a:buSzPts val="1200"/>
              <a:buFont typeface="Arial"/>
              <a:buNone/>
              <a:defRPr sz="1200" b="0" i="0" u="none" strike="noStrike" cap="none">
                <a:solidFill>
                  <a:schemeClr val="lt1"/>
                </a:solidFill>
                <a:latin typeface="Poppins"/>
                <a:ea typeface="Poppins"/>
                <a:cs typeface="Poppins"/>
                <a:sym typeface="Poppins"/>
              </a:defRPr>
            </a:lvl5pPr>
            <a:lvl6pPr marL="2743200" marR="0" lvl="5" indent="-342900" algn="l" rtl="0">
              <a:lnSpc>
                <a:spcPct val="90000"/>
              </a:lnSpc>
              <a:spcBef>
                <a:spcPts val="14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9pPr>
          </a:lstStyle>
          <a:p>
            <a:pPr>
              <a:lnSpc>
                <a:spcPct val="100000"/>
              </a:lnSpc>
            </a:pPr>
            <a:r>
              <a:rPr lang="en-US" sz="800" dirty="0"/>
              <a:t>Winner – Best Search Innovation Sweden</a:t>
            </a:r>
          </a:p>
        </p:txBody>
      </p:sp>
    </p:spTree>
    <p:extLst>
      <p:ext uri="{BB962C8B-B14F-4D97-AF65-F5344CB8AC3E}">
        <p14:creationId xmlns:p14="http://schemas.microsoft.com/office/powerpoint/2010/main" val="2319076268"/>
      </p:ext>
    </p:extLst>
  </p:cSld>
  <p:clrMapOvr>
    <a:masterClrMapping/>
  </p:clrMapOvr>
</p:sld>
</file>

<file path=ppt/theme/theme1.xml><?xml version="1.0" encoding="utf-8"?>
<a:theme xmlns:a="http://schemas.openxmlformats.org/drawingml/2006/main" name="GroupM Template 2023">
  <a:themeElements>
    <a:clrScheme name="Custom 1">
      <a:dk1>
        <a:srgbClr val="FFFFFF"/>
      </a:dk1>
      <a:lt1>
        <a:srgbClr val="0A2756"/>
      </a:lt1>
      <a:dk2>
        <a:srgbClr val="0A2756"/>
      </a:dk2>
      <a:lt2>
        <a:srgbClr val="FFFFFF"/>
      </a:lt2>
      <a:accent1>
        <a:srgbClr val="0080FF"/>
      </a:accent1>
      <a:accent2>
        <a:srgbClr val="00B5B1"/>
      </a:accent2>
      <a:accent3>
        <a:srgbClr val="FFA800"/>
      </a:accent3>
      <a:accent4>
        <a:srgbClr val="EF5B2B"/>
      </a:accent4>
      <a:accent5>
        <a:srgbClr val="00FFB3"/>
      </a:accent5>
      <a:accent6>
        <a:srgbClr val="F2F2F2"/>
      </a:accent6>
      <a:hlink>
        <a:srgbClr val="0080FF"/>
      </a:hlink>
      <a:folHlink>
        <a:srgbClr val="00B5B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f9b8e0e-2de3-4847-b08f-def92aa669f3">
      <Terms xmlns="http://schemas.microsoft.com/office/infopath/2007/PartnerControls"/>
    </lcf76f155ced4ddcb4097134ff3c332f>
    <ArchiverLinkFileType xmlns="ff9b8e0e-2de3-4847-b08f-def92aa669f3" xsi:nil="true"/>
    <TaxCatchAll xmlns="b275c80c-fb37-460e-a665-c47a69e798f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50F7643C0E024B86A5A539ADAA82A8" ma:contentTypeVersion="19" ma:contentTypeDescription="Create a new document." ma:contentTypeScope="" ma:versionID="46c2630843593b85161c6c7a328b01c0">
  <xsd:schema xmlns:xsd="http://www.w3.org/2001/XMLSchema" xmlns:xs="http://www.w3.org/2001/XMLSchema" xmlns:p="http://schemas.microsoft.com/office/2006/metadata/properties" xmlns:ns2="ff9b8e0e-2de3-4847-b08f-def92aa669f3" xmlns:ns3="b275c80c-fb37-460e-a665-c47a69e798f6" targetNamespace="http://schemas.microsoft.com/office/2006/metadata/properties" ma:root="true" ma:fieldsID="15644bcffaa39df9ea19c6ec242734f3" ns2:_="" ns3:_="">
    <xsd:import namespace="ff9b8e0e-2de3-4847-b08f-def92aa669f3"/>
    <xsd:import namespace="b275c80c-fb37-460e-a665-c47a69e798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ArchiverLinkFil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9b8e0e-2de3-4847-b08f-def92aa66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b8c6112-a551-416c-b446-07c3fc3d0d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ArchiverLinkFileType" ma:index="26" nillable="true" ma:displayName="ArchiverLinkFileType" ma:hidden="true" ma:internalName="ArchiverLinkFileTyp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75c80c-fb37-460e-a665-c47a69e79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9bcdf04-319d-466f-8cd9-3e4c6293519f}" ma:internalName="TaxCatchAll" ma:showField="CatchAllData" ma:web="b275c80c-fb37-460e-a665-c47a69e79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BD0D80-119E-4C24-83E0-0D10F5ED832D}">
  <ds:schemaRefs>
    <ds:schemaRef ds:uri="http://schemas.microsoft.com/sharepoint/v3/contenttype/forms"/>
  </ds:schemaRefs>
</ds:datastoreItem>
</file>

<file path=customXml/itemProps2.xml><?xml version="1.0" encoding="utf-8"?>
<ds:datastoreItem xmlns:ds="http://schemas.openxmlformats.org/officeDocument/2006/customXml" ds:itemID="{5B3674CA-9AB5-47C7-8BAD-B310CBCBC577}">
  <ds:schemaRefs>
    <ds:schemaRef ds:uri="http://www.w3.org/XML/1998/namespace"/>
    <ds:schemaRef ds:uri="http://purl.org/dc/terms/"/>
    <ds:schemaRef ds:uri="http://purl.org/dc/elements/1.1/"/>
    <ds:schemaRef ds:uri="http://schemas.microsoft.com/office/2006/documentManagement/types"/>
    <ds:schemaRef ds:uri="43f592fb-c7cb-4b57-9418-4cf30cf5f767"/>
    <ds:schemaRef ds:uri="http://schemas.microsoft.com/office/infopath/2007/PartnerControls"/>
    <ds:schemaRef ds:uri="http://schemas.microsoft.com/office/2006/metadata/properties"/>
    <ds:schemaRef ds:uri="http://schemas.openxmlformats.org/package/2006/metadata/core-properties"/>
    <ds:schemaRef ds:uri="aa40ca87-9bd4-4a82-bf00-7b82adc671c9"/>
    <ds:schemaRef ds:uri="http://purl.org/dc/dcmitype/"/>
    <ds:schemaRef ds:uri="ff9b8e0e-2de3-4847-b08f-def92aa669f3"/>
    <ds:schemaRef ds:uri="b275c80c-fb37-460e-a665-c47a69e798f6"/>
  </ds:schemaRefs>
</ds:datastoreItem>
</file>

<file path=customXml/itemProps3.xml><?xml version="1.0" encoding="utf-8"?>
<ds:datastoreItem xmlns:ds="http://schemas.openxmlformats.org/officeDocument/2006/customXml" ds:itemID="{87B98ADA-F464-4298-953E-18557BA8CB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9b8e0e-2de3-4847-b08f-def92aa669f3"/>
    <ds:schemaRef ds:uri="b275c80c-fb37-460e-a665-c47a69e798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363</TotalTime>
  <Words>235</Words>
  <Application>Microsoft Office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Poppins</vt:lpstr>
      <vt:lpstr>Poppins ExtraBold</vt:lpstr>
      <vt:lpstr>Arial</vt:lpstr>
      <vt:lpstr>Calibri</vt:lpstr>
      <vt:lpstr>Poppins Light</vt:lpstr>
      <vt:lpstr>GroupM Template 2023</vt:lpstr>
      <vt:lpstr>How first-party data optimized search and resulted in increased sales without extra budget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GroupM template</dc:title>
  <dc:creator>Microsoft Office User</dc:creator>
  <cp:lastModifiedBy>Leanne Mackee</cp:lastModifiedBy>
  <cp:revision>22</cp:revision>
  <dcterms:created xsi:type="dcterms:W3CDTF">2023-08-23T07:58:35Z</dcterms:created>
  <dcterms:modified xsi:type="dcterms:W3CDTF">2024-10-17T10:48:54Z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0x0101000B50F7643C0E024B86A5A539ADAA82A8</vt:lpwstr>
  </property>
  <property fmtid="{D5CDD505-2E9C-101B-9397-08002B2CF9AE}" pid="3" name="MediaServiceImageTags">
    <vt:lpwstr/>
  </property>
</Properties>
</file>