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handoutMasterIdLst>
    <p:handoutMasterId r:id="rId4"/>
  </p:handoutMasterIdLst>
  <p:sldIdLst>
    <p:sldId id="445" r:id="rId2"/>
  </p:sldIdLst>
  <p:sldSz cx="12192000" cy="6858000"/>
  <p:notesSz cx="6858000" cy="9144000"/>
  <p:embeddedFontLst>
    <p:embeddedFont>
      <p:font typeface="Poppins" panose="00000500000000000000" pitchFamily="50" charset="0"/>
      <p:regular r:id="rId5"/>
      <p:bold r:id="rId6"/>
      <p:italic r:id="rId7"/>
      <p:boldItalic r:id="rId8"/>
    </p:embeddedFont>
    <p:embeddedFont>
      <p:font typeface="Poppins ExtraBold" panose="00000900000000000000" pitchFamily="2" charset="0"/>
      <p:bold r:id="rId9"/>
      <p:italic r:id="rId10"/>
      <p:boldItalic r:id="rId11"/>
    </p:embeddedFont>
    <p:embeddedFont>
      <p:font typeface="Poppins Light" panose="00000400000000000000" pitchFamily="50"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464">
          <p15:clr>
            <a:srgbClr val="A4A3A4"/>
          </p15:clr>
        </p15:guide>
        <p15:guide id="2" orient="horz" pos="2205" userDrawn="1">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1" roundtripDataSignature="AMtx7mi2bFvAdVWb1zkOVxN8zTt97+94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72967-FDC6-1568-6302-FE015B4EEF4A}" name="Cristina Rivas" initials="CR" userId="60b91d61741adb5c" providerId="Windows Live"/>
  <p188:author id="{D3657EB9-7FEF-C75C-133D-C81674FE09ED}" name="Amori Gerber" initials="AG" userId="35431ff870191d8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3009F-2CB6-4904-8998-37E1E5346200}" v="5" dt="2024-06-28T10:53:21.166"/>
  </p1510:revLst>
</p1510:revInfo>
</file>

<file path=ppt/tableStyles.xml><?xml version="1.0" encoding="utf-8"?>
<a:tblStyleLst xmlns:a="http://schemas.openxmlformats.org/drawingml/2006/main" def="{B250F9F2-775D-4A94-B144-B85B0156E591}">
  <a:tblStyle styleId="{B250F9F2-775D-4A94-B144-B85B0156E5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4626"/>
  </p:normalViewPr>
  <p:slideViewPr>
    <p:cSldViewPr snapToGrid="0">
      <p:cViewPr varScale="1">
        <p:scale>
          <a:sx n="97" d="100"/>
          <a:sy n="97" d="100"/>
        </p:scale>
        <p:origin x="324" y="78"/>
      </p:cViewPr>
      <p:guideLst>
        <p:guide pos="7464"/>
        <p:guide orient="horz" pos="2205"/>
      </p:guideLst>
    </p:cSldViewPr>
  </p:slideViewPr>
  <p:notesTextViewPr>
    <p:cViewPr>
      <p:scale>
        <a:sx n="1" d="1"/>
        <a:sy n="1" d="1"/>
      </p:scale>
      <p:origin x="0" y="0"/>
    </p:cViewPr>
  </p:notesTextViewPr>
  <p:sorterViewPr>
    <p:cViewPr>
      <p:scale>
        <a:sx n="100" d="100"/>
        <a:sy n="100" d="100"/>
      </p:scale>
      <p:origin x="0" y="-12662"/>
    </p:cViewPr>
  </p:sorter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71" Type="http://customschemas.google.com/relationships/presentationmetadata" Target="metadata"/><Relationship Id="rId176" Type="http://schemas.microsoft.com/office/2016/11/relationships/changesInfo" Target="changesInfos/changesInfo1.xml"/><Relationship Id="rId3" Type="http://schemas.openxmlformats.org/officeDocument/2006/relationships/notesMaster" Target="notesMasters/notesMaster1.xml"/><Relationship Id="rId175"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74" Type="http://schemas.openxmlformats.org/officeDocument/2006/relationships/theme" Target="theme/theme1.xml"/><Relationship Id="rId17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178" Type="http://schemas.microsoft.com/office/2018/10/relationships/authors" Target="authors.xml"/><Relationship Id="rId5" Type="http://schemas.openxmlformats.org/officeDocument/2006/relationships/font" Target="fonts/font1.fntdata"/><Relationship Id="rId15" Type="http://schemas.openxmlformats.org/officeDocument/2006/relationships/font" Target="fonts/font11.fntdata"/><Relationship Id="rId173" Type="http://schemas.openxmlformats.org/officeDocument/2006/relationships/viewProps" Target="viewProps.xml"/><Relationship Id="rId181" Type="http://schemas.openxmlformats.org/officeDocument/2006/relationships/customXml" Target="../customXml/item3.xml"/><Relationship Id="rId10" Type="http://schemas.openxmlformats.org/officeDocument/2006/relationships/font" Target="fonts/font6.fntdata"/><Relationship Id="rId177"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172" Type="http://schemas.openxmlformats.org/officeDocument/2006/relationships/presProps" Target="presProps.xml"/><Relationship Id="rId18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mone Thomas" userId="a2723990-4b30-4330-b5c1-3b06627e8283" providerId="ADAL" clId="{CE03009F-2CB6-4904-8998-37E1E5346200}"/>
    <pc:docChg chg="undo custSel addSld delSld modSld delSection modSection">
      <pc:chgData name="Cymone Thomas" userId="a2723990-4b30-4330-b5c1-3b06627e8283" providerId="ADAL" clId="{CE03009F-2CB6-4904-8998-37E1E5346200}" dt="2024-07-01T11:10:22.919" v="2301" actId="17853"/>
      <pc:docMkLst>
        <pc:docMk/>
      </pc:docMkLst>
      <pc:sldChg chg="del">
        <pc:chgData name="Cymone Thomas" userId="a2723990-4b30-4330-b5c1-3b06627e8283" providerId="ADAL" clId="{CE03009F-2CB6-4904-8998-37E1E5346200}" dt="2024-07-01T11:10:12.743" v="2299" actId="47"/>
        <pc:sldMkLst>
          <pc:docMk/>
          <pc:sldMk cId="0" sldId="259"/>
        </pc:sldMkLst>
      </pc:sldChg>
      <pc:sldChg chg="del">
        <pc:chgData name="Cymone Thomas" userId="a2723990-4b30-4330-b5c1-3b06627e8283" providerId="ADAL" clId="{CE03009F-2CB6-4904-8998-37E1E5346200}" dt="2024-07-01T11:10:12.743" v="2299" actId="47"/>
        <pc:sldMkLst>
          <pc:docMk/>
          <pc:sldMk cId="0" sldId="260"/>
        </pc:sldMkLst>
      </pc:sldChg>
      <pc:sldChg chg="del">
        <pc:chgData name="Cymone Thomas" userId="a2723990-4b30-4330-b5c1-3b06627e8283" providerId="ADAL" clId="{CE03009F-2CB6-4904-8998-37E1E5346200}" dt="2024-07-01T11:10:12.743" v="2299" actId="47"/>
        <pc:sldMkLst>
          <pc:docMk/>
          <pc:sldMk cId="0" sldId="263"/>
        </pc:sldMkLst>
      </pc:sldChg>
      <pc:sldChg chg="del">
        <pc:chgData name="Cymone Thomas" userId="a2723990-4b30-4330-b5c1-3b06627e8283" providerId="ADAL" clId="{CE03009F-2CB6-4904-8998-37E1E5346200}" dt="2024-07-01T11:10:12.743" v="2299" actId="47"/>
        <pc:sldMkLst>
          <pc:docMk/>
          <pc:sldMk cId="997087705" sldId="409"/>
        </pc:sldMkLst>
      </pc:sldChg>
      <pc:sldChg chg="del">
        <pc:chgData name="Cymone Thomas" userId="a2723990-4b30-4330-b5c1-3b06627e8283" providerId="ADAL" clId="{CE03009F-2CB6-4904-8998-37E1E5346200}" dt="2024-07-01T11:10:12.743" v="2299" actId="47"/>
        <pc:sldMkLst>
          <pc:docMk/>
          <pc:sldMk cId="2846588399" sldId="410"/>
        </pc:sldMkLst>
      </pc:sldChg>
      <pc:sldChg chg="del">
        <pc:chgData name="Cymone Thomas" userId="a2723990-4b30-4330-b5c1-3b06627e8283" providerId="ADAL" clId="{CE03009F-2CB6-4904-8998-37E1E5346200}" dt="2024-07-01T11:10:19.428" v="2300" actId="47"/>
        <pc:sldMkLst>
          <pc:docMk/>
          <pc:sldMk cId="1583635788" sldId="417"/>
        </pc:sldMkLst>
      </pc:sldChg>
      <pc:sldChg chg="del">
        <pc:chgData name="Cymone Thomas" userId="a2723990-4b30-4330-b5c1-3b06627e8283" providerId="ADAL" clId="{CE03009F-2CB6-4904-8998-37E1E5346200}" dt="2024-07-01T11:10:19.428" v="2300" actId="47"/>
        <pc:sldMkLst>
          <pc:docMk/>
          <pc:sldMk cId="1594465484" sldId="418"/>
        </pc:sldMkLst>
      </pc:sldChg>
      <pc:sldChg chg="del">
        <pc:chgData name="Cymone Thomas" userId="a2723990-4b30-4330-b5c1-3b06627e8283" providerId="ADAL" clId="{CE03009F-2CB6-4904-8998-37E1E5346200}" dt="2024-07-01T11:10:19.428" v="2300" actId="47"/>
        <pc:sldMkLst>
          <pc:docMk/>
          <pc:sldMk cId="4278167216" sldId="419"/>
        </pc:sldMkLst>
      </pc:sldChg>
      <pc:sldChg chg="del">
        <pc:chgData name="Cymone Thomas" userId="a2723990-4b30-4330-b5c1-3b06627e8283" providerId="ADAL" clId="{CE03009F-2CB6-4904-8998-37E1E5346200}" dt="2024-07-01T11:10:19.428" v="2300" actId="47"/>
        <pc:sldMkLst>
          <pc:docMk/>
          <pc:sldMk cId="2489273636" sldId="420"/>
        </pc:sldMkLst>
      </pc:sldChg>
      <pc:sldChg chg="del">
        <pc:chgData name="Cymone Thomas" userId="a2723990-4b30-4330-b5c1-3b06627e8283" providerId="ADAL" clId="{CE03009F-2CB6-4904-8998-37E1E5346200}" dt="2024-07-01T11:10:19.428" v="2300" actId="47"/>
        <pc:sldMkLst>
          <pc:docMk/>
          <pc:sldMk cId="1973141498" sldId="421"/>
        </pc:sldMkLst>
      </pc:sldChg>
      <pc:sldChg chg="del">
        <pc:chgData name="Cymone Thomas" userId="a2723990-4b30-4330-b5c1-3b06627e8283" providerId="ADAL" clId="{CE03009F-2CB6-4904-8998-37E1E5346200}" dt="2024-07-01T11:10:19.428" v="2300" actId="47"/>
        <pc:sldMkLst>
          <pc:docMk/>
          <pc:sldMk cId="2884972698" sldId="422"/>
        </pc:sldMkLst>
      </pc:sldChg>
      <pc:sldChg chg="del">
        <pc:chgData name="Cymone Thomas" userId="a2723990-4b30-4330-b5c1-3b06627e8283" providerId="ADAL" clId="{CE03009F-2CB6-4904-8998-37E1E5346200}" dt="2024-07-01T11:10:19.428" v="2300" actId="47"/>
        <pc:sldMkLst>
          <pc:docMk/>
          <pc:sldMk cId="2352887518" sldId="423"/>
        </pc:sldMkLst>
      </pc:sldChg>
      <pc:sldChg chg="del">
        <pc:chgData name="Cymone Thomas" userId="a2723990-4b30-4330-b5c1-3b06627e8283" providerId="ADAL" clId="{CE03009F-2CB6-4904-8998-37E1E5346200}" dt="2024-07-01T11:10:19.428" v="2300" actId="47"/>
        <pc:sldMkLst>
          <pc:docMk/>
          <pc:sldMk cId="2404418257" sldId="424"/>
        </pc:sldMkLst>
      </pc:sldChg>
      <pc:sldChg chg="del">
        <pc:chgData name="Cymone Thomas" userId="a2723990-4b30-4330-b5c1-3b06627e8283" providerId="ADAL" clId="{CE03009F-2CB6-4904-8998-37E1E5346200}" dt="2024-07-01T11:10:19.428" v="2300" actId="47"/>
        <pc:sldMkLst>
          <pc:docMk/>
          <pc:sldMk cId="2289851832" sldId="425"/>
        </pc:sldMkLst>
      </pc:sldChg>
      <pc:sldChg chg="del">
        <pc:chgData name="Cymone Thomas" userId="a2723990-4b30-4330-b5c1-3b06627e8283" providerId="ADAL" clId="{CE03009F-2CB6-4904-8998-37E1E5346200}" dt="2024-07-01T11:10:19.428" v="2300" actId="47"/>
        <pc:sldMkLst>
          <pc:docMk/>
          <pc:sldMk cId="1947992039" sldId="426"/>
        </pc:sldMkLst>
      </pc:sldChg>
      <pc:sldChg chg="del">
        <pc:chgData name="Cymone Thomas" userId="a2723990-4b30-4330-b5c1-3b06627e8283" providerId="ADAL" clId="{CE03009F-2CB6-4904-8998-37E1E5346200}" dt="2024-07-01T11:10:19.428" v="2300" actId="47"/>
        <pc:sldMkLst>
          <pc:docMk/>
          <pc:sldMk cId="3149844240" sldId="427"/>
        </pc:sldMkLst>
      </pc:sldChg>
      <pc:sldChg chg="del">
        <pc:chgData name="Cymone Thomas" userId="a2723990-4b30-4330-b5c1-3b06627e8283" providerId="ADAL" clId="{CE03009F-2CB6-4904-8998-37E1E5346200}" dt="2024-07-01T11:10:19.428" v="2300" actId="47"/>
        <pc:sldMkLst>
          <pc:docMk/>
          <pc:sldMk cId="2718800518" sldId="428"/>
        </pc:sldMkLst>
      </pc:sldChg>
      <pc:sldChg chg="del">
        <pc:chgData name="Cymone Thomas" userId="a2723990-4b30-4330-b5c1-3b06627e8283" providerId="ADAL" clId="{CE03009F-2CB6-4904-8998-37E1E5346200}" dt="2024-07-01T11:10:19.428" v="2300" actId="47"/>
        <pc:sldMkLst>
          <pc:docMk/>
          <pc:sldMk cId="2584887535" sldId="429"/>
        </pc:sldMkLst>
      </pc:sldChg>
      <pc:sldChg chg="del">
        <pc:chgData name="Cymone Thomas" userId="a2723990-4b30-4330-b5c1-3b06627e8283" providerId="ADAL" clId="{CE03009F-2CB6-4904-8998-37E1E5346200}" dt="2024-07-01T11:10:19.428" v="2300" actId="47"/>
        <pc:sldMkLst>
          <pc:docMk/>
          <pc:sldMk cId="1060796325" sldId="430"/>
        </pc:sldMkLst>
      </pc:sldChg>
      <pc:sldChg chg="del">
        <pc:chgData name="Cymone Thomas" userId="a2723990-4b30-4330-b5c1-3b06627e8283" providerId="ADAL" clId="{CE03009F-2CB6-4904-8998-37E1E5346200}" dt="2024-07-01T11:10:19.428" v="2300" actId="47"/>
        <pc:sldMkLst>
          <pc:docMk/>
          <pc:sldMk cId="3276557367" sldId="432"/>
        </pc:sldMkLst>
      </pc:sldChg>
      <pc:sldChg chg="del">
        <pc:chgData name="Cymone Thomas" userId="a2723990-4b30-4330-b5c1-3b06627e8283" providerId="ADAL" clId="{CE03009F-2CB6-4904-8998-37E1E5346200}" dt="2024-07-01T11:10:19.428" v="2300" actId="47"/>
        <pc:sldMkLst>
          <pc:docMk/>
          <pc:sldMk cId="1157435866" sldId="433"/>
        </pc:sldMkLst>
      </pc:sldChg>
      <pc:sldChg chg="del">
        <pc:chgData name="Cymone Thomas" userId="a2723990-4b30-4330-b5c1-3b06627e8283" providerId="ADAL" clId="{CE03009F-2CB6-4904-8998-37E1E5346200}" dt="2024-07-01T11:10:19.428" v="2300" actId="47"/>
        <pc:sldMkLst>
          <pc:docMk/>
          <pc:sldMk cId="985445946" sldId="434"/>
        </pc:sldMkLst>
      </pc:sldChg>
      <pc:sldChg chg="del">
        <pc:chgData name="Cymone Thomas" userId="a2723990-4b30-4330-b5c1-3b06627e8283" providerId="ADAL" clId="{CE03009F-2CB6-4904-8998-37E1E5346200}" dt="2024-07-01T11:10:19.428" v="2300" actId="47"/>
        <pc:sldMkLst>
          <pc:docMk/>
          <pc:sldMk cId="461569541" sldId="435"/>
        </pc:sldMkLst>
      </pc:sldChg>
      <pc:sldChg chg="del">
        <pc:chgData name="Cymone Thomas" userId="a2723990-4b30-4330-b5c1-3b06627e8283" providerId="ADAL" clId="{CE03009F-2CB6-4904-8998-37E1E5346200}" dt="2024-07-01T11:10:19.428" v="2300" actId="47"/>
        <pc:sldMkLst>
          <pc:docMk/>
          <pc:sldMk cId="3383402772" sldId="436"/>
        </pc:sldMkLst>
      </pc:sldChg>
      <pc:sldChg chg="del">
        <pc:chgData name="Cymone Thomas" userId="a2723990-4b30-4330-b5c1-3b06627e8283" providerId="ADAL" clId="{CE03009F-2CB6-4904-8998-37E1E5346200}" dt="2024-07-01T11:10:19.428" v="2300" actId="47"/>
        <pc:sldMkLst>
          <pc:docMk/>
          <pc:sldMk cId="2575834216" sldId="437"/>
        </pc:sldMkLst>
      </pc:sldChg>
      <pc:sldChg chg="del">
        <pc:chgData name="Cymone Thomas" userId="a2723990-4b30-4330-b5c1-3b06627e8283" providerId="ADAL" clId="{CE03009F-2CB6-4904-8998-37E1E5346200}" dt="2024-07-01T11:10:19.428" v="2300" actId="47"/>
        <pc:sldMkLst>
          <pc:docMk/>
          <pc:sldMk cId="425607058" sldId="438"/>
        </pc:sldMkLst>
      </pc:sldChg>
      <pc:sldChg chg="del">
        <pc:chgData name="Cymone Thomas" userId="a2723990-4b30-4330-b5c1-3b06627e8283" providerId="ADAL" clId="{CE03009F-2CB6-4904-8998-37E1E5346200}" dt="2024-07-01T11:10:19.428" v="2300" actId="47"/>
        <pc:sldMkLst>
          <pc:docMk/>
          <pc:sldMk cId="2045113316" sldId="439"/>
        </pc:sldMkLst>
      </pc:sldChg>
      <pc:sldChg chg="del">
        <pc:chgData name="Cymone Thomas" userId="a2723990-4b30-4330-b5c1-3b06627e8283" providerId="ADAL" clId="{CE03009F-2CB6-4904-8998-37E1E5346200}" dt="2024-07-01T11:10:09.976" v="2298" actId="47"/>
        <pc:sldMkLst>
          <pc:docMk/>
          <pc:sldMk cId="1458038300" sldId="440"/>
        </pc:sldMkLst>
      </pc:sldChg>
      <pc:sldChg chg="modSp del mod">
        <pc:chgData name="Cymone Thomas" userId="a2723990-4b30-4330-b5c1-3b06627e8283" providerId="ADAL" clId="{CE03009F-2CB6-4904-8998-37E1E5346200}" dt="2024-06-28T10:49:52.283" v="2116" actId="47"/>
        <pc:sldMkLst>
          <pc:docMk/>
          <pc:sldMk cId="1051739871" sldId="441"/>
        </pc:sldMkLst>
        <pc:spChg chg="mod">
          <ac:chgData name="Cymone Thomas" userId="a2723990-4b30-4330-b5c1-3b06627e8283" providerId="ADAL" clId="{CE03009F-2CB6-4904-8998-37E1E5346200}" dt="2024-06-28T10:06:53.475" v="262" actId="20577"/>
          <ac:spMkLst>
            <pc:docMk/>
            <pc:sldMk cId="1051739871" sldId="441"/>
            <ac:spMk id="26" creationId="{E28BC7C6-242E-E02D-140C-9C785636C6DE}"/>
          </ac:spMkLst>
        </pc:spChg>
        <pc:spChg chg="mod">
          <ac:chgData name="Cymone Thomas" userId="a2723990-4b30-4330-b5c1-3b06627e8283" providerId="ADAL" clId="{CE03009F-2CB6-4904-8998-37E1E5346200}" dt="2024-06-28T10:09:29.973" v="356" actId="404"/>
          <ac:spMkLst>
            <pc:docMk/>
            <pc:sldMk cId="1051739871" sldId="441"/>
            <ac:spMk id="27" creationId="{B93DDDB4-D228-3B40-377C-3168815F06D8}"/>
          </ac:spMkLst>
        </pc:spChg>
      </pc:sldChg>
      <pc:sldChg chg="del">
        <pc:chgData name="Cymone Thomas" userId="a2723990-4b30-4330-b5c1-3b06627e8283" providerId="ADAL" clId="{CE03009F-2CB6-4904-8998-37E1E5346200}" dt="2024-06-28T10:10:40.913" v="367" actId="47"/>
        <pc:sldMkLst>
          <pc:docMk/>
          <pc:sldMk cId="2319076268" sldId="442"/>
        </pc:sldMkLst>
      </pc:sldChg>
      <pc:sldChg chg="addSp delSp modSp del mod">
        <pc:chgData name="Cymone Thomas" userId="a2723990-4b30-4330-b5c1-3b06627e8283" providerId="ADAL" clId="{CE03009F-2CB6-4904-8998-37E1E5346200}" dt="2024-07-01T11:10:09.976" v="2298" actId="47"/>
        <pc:sldMkLst>
          <pc:docMk/>
          <pc:sldMk cId="2241584475" sldId="444"/>
        </pc:sldMkLst>
        <pc:spChg chg="del">
          <ac:chgData name="Cymone Thomas" userId="a2723990-4b30-4330-b5c1-3b06627e8283" providerId="ADAL" clId="{CE03009F-2CB6-4904-8998-37E1E5346200}" dt="2024-06-28T10:20:36.509" v="1314" actId="478"/>
          <ac:spMkLst>
            <pc:docMk/>
            <pc:sldMk cId="2241584475" sldId="444"/>
            <ac:spMk id="2" creationId="{3B1F7583-FD4E-6E77-4A27-9283A65E2F0C}"/>
          </ac:spMkLst>
        </pc:spChg>
        <pc:spChg chg="del">
          <ac:chgData name="Cymone Thomas" userId="a2723990-4b30-4330-b5c1-3b06627e8283" providerId="ADAL" clId="{CE03009F-2CB6-4904-8998-37E1E5346200}" dt="2024-06-28T10:20:32.331" v="1311" actId="478"/>
          <ac:spMkLst>
            <pc:docMk/>
            <pc:sldMk cId="2241584475" sldId="444"/>
            <ac:spMk id="3" creationId="{29B19F40-7246-48D8-9218-65A5EE3EDE5B}"/>
          </ac:spMkLst>
        </pc:spChg>
        <pc:spChg chg="del">
          <ac:chgData name="Cymone Thomas" userId="a2723990-4b30-4330-b5c1-3b06627e8283" providerId="ADAL" clId="{CE03009F-2CB6-4904-8998-37E1E5346200}" dt="2024-06-28T10:10:11.907" v="362" actId="478"/>
          <ac:spMkLst>
            <pc:docMk/>
            <pc:sldMk cId="2241584475" sldId="444"/>
            <ac:spMk id="4" creationId="{FC48C21B-F86F-A9E7-D2AD-F3496419FC78}"/>
          </ac:spMkLst>
        </pc:spChg>
        <pc:spChg chg="del">
          <ac:chgData name="Cymone Thomas" userId="a2723990-4b30-4330-b5c1-3b06627e8283" providerId="ADAL" clId="{CE03009F-2CB6-4904-8998-37E1E5346200}" dt="2024-06-28T10:10:11.907" v="362" actId="478"/>
          <ac:spMkLst>
            <pc:docMk/>
            <pc:sldMk cId="2241584475" sldId="444"/>
            <ac:spMk id="5" creationId="{D667E66E-8977-6E01-B616-2D2DC748E538}"/>
          </ac:spMkLst>
        </pc:spChg>
        <pc:spChg chg="del">
          <ac:chgData name="Cymone Thomas" userId="a2723990-4b30-4330-b5c1-3b06627e8283" providerId="ADAL" clId="{CE03009F-2CB6-4904-8998-37E1E5346200}" dt="2024-06-28T10:10:11.907" v="362" actId="478"/>
          <ac:spMkLst>
            <pc:docMk/>
            <pc:sldMk cId="2241584475" sldId="444"/>
            <ac:spMk id="6" creationId="{3CEAC5EE-07C9-EB40-38FB-CB6ABD692FEB}"/>
          </ac:spMkLst>
        </pc:spChg>
        <pc:spChg chg="add del mod">
          <ac:chgData name="Cymone Thomas" userId="a2723990-4b30-4330-b5c1-3b06627e8283" providerId="ADAL" clId="{CE03009F-2CB6-4904-8998-37E1E5346200}" dt="2024-06-28T10:10:17.905" v="363" actId="478"/>
          <ac:spMkLst>
            <pc:docMk/>
            <pc:sldMk cId="2241584475" sldId="444"/>
            <ac:spMk id="12" creationId="{692C2829-38DF-24EE-0204-E6369862582B}"/>
          </ac:spMkLst>
        </pc:spChg>
        <pc:spChg chg="add del mod">
          <ac:chgData name="Cymone Thomas" userId="a2723990-4b30-4330-b5c1-3b06627e8283" providerId="ADAL" clId="{CE03009F-2CB6-4904-8998-37E1E5346200}" dt="2024-06-28T10:10:17.905" v="363" actId="478"/>
          <ac:spMkLst>
            <pc:docMk/>
            <pc:sldMk cId="2241584475" sldId="444"/>
            <ac:spMk id="14" creationId="{A461A95D-274D-2731-ED91-7E78AA873F57}"/>
          </ac:spMkLst>
        </pc:spChg>
        <pc:spChg chg="add del mod">
          <ac:chgData name="Cymone Thomas" userId="a2723990-4b30-4330-b5c1-3b06627e8283" providerId="ADAL" clId="{CE03009F-2CB6-4904-8998-37E1E5346200}" dt="2024-06-28T10:10:17.905" v="363" actId="478"/>
          <ac:spMkLst>
            <pc:docMk/>
            <pc:sldMk cId="2241584475" sldId="444"/>
            <ac:spMk id="16" creationId="{59D48515-669C-532C-D91C-8A7A62FD69E6}"/>
          </ac:spMkLst>
        </pc:spChg>
        <pc:spChg chg="add del mod">
          <ac:chgData name="Cymone Thomas" userId="a2723990-4b30-4330-b5c1-3b06627e8283" providerId="ADAL" clId="{CE03009F-2CB6-4904-8998-37E1E5346200}" dt="2024-06-28T10:10:17.905" v="363" actId="478"/>
          <ac:spMkLst>
            <pc:docMk/>
            <pc:sldMk cId="2241584475" sldId="444"/>
            <ac:spMk id="18" creationId="{AADD75D2-A08D-4877-FD2A-A73D6BDC67E0}"/>
          </ac:spMkLst>
        </pc:spChg>
        <pc:spChg chg="mod">
          <ac:chgData name="Cymone Thomas" userId="a2723990-4b30-4330-b5c1-3b06627e8283" providerId="ADAL" clId="{CE03009F-2CB6-4904-8998-37E1E5346200}" dt="2024-06-28T10:20:44.025" v="1316" actId="14100"/>
          <ac:spMkLst>
            <pc:docMk/>
            <pc:sldMk cId="2241584475" sldId="444"/>
            <ac:spMk id="20" creationId="{0261954B-A74F-72E6-4798-9B91229B4CEE}"/>
          </ac:spMkLst>
        </pc:spChg>
        <pc:spChg chg="mod">
          <ac:chgData name="Cymone Thomas" userId="a2723990-4b30-4330-b5c1-3b06627e8283" providerId="ADAL" clId="{CE03009F-2CB6-4904-8998-37E1E5346200}" dt="2024-06-28T10:21:36.231" v="1333" actId="20577"/>
          <ac:spMkLst>
            <pc:docMk/>
            <pc:sldMk cId="2241584475" sldId="444"/>
            <ac:spMk id="21" creationId="{745991C7-BB4D-897E-3C85-403C57C03C4B}"/>
          </ac:spMkLst>
        </pc:spChg>
        <pc:spChg chg="add del mod">
          <ac:chgData name="Cymone Thomas" userId="a2723990-4b30-4330-b5c1-3b06627e8283" providerId="ADAL" clId="{CE03009F-2CB6-4904-8998-37E1E5346200}" dt="2024-06-28T10:10:17.905" v="363" actId="478"/>
          <ac:spMkLst>
            <pc:docMk/>
            <pc:sldMk cId="2241584475" sldId="444"/>
            <ac:spMk id="22" creationId="{CFBED3C7-C852-B9F3-96D3-007611DB4586}"/>
          </ac:spMkLst>
        </pc:spChg>
        <pc:spChg chg="mod">
          <ac:chgData name="Cymone Thomas" userId="a2723990-4b30-4330-b5c1-3b06627e8283" providerId="ADAL" clId="{CE03009F-2CB6-4904-8998-37E1E5346200}" dt="2024-06-28T10:19:46.186" v="1271" actId="1036"/>
          <ac:spMkLst>
            <pc:docMk/>
            <pc:sldMk cId="2241584475" sldId="444"/>
            <ac:spMk id="24" creationId="{43EEF8DB-CCC0-1526-7DF4-811D3846C639}"/>
          </ac:spMkLst>
        </pc:spChg>
        <pc:spChg chg="mod">
          <ac:chgData name="Cymone Thomas" userId="a2723990-4b30-4330-b5c1-3b06627e8283" providerId="ADAL" clId="{CE03009F-2CB6-4904-8998-37E1E5346200}" dt="2024-06-28T10:46:34.108" v="2038" actId="403"/>
          <ac:spMkLst>
            <pc:docMk/>
            <pc:sldMk cId="2241584475" sldId="444"/>
            <ac:spMk id="25" creationId="{00DF51C8-0211-F753-4F5C-F71FDB479732}"/>
          </ac:spMkLst>
        </pc:spChg>
        <pc:spChg chg="del">
          <ac:chgData name="Cymone Thomas" userId="a2723990-4b30-4330-b5c1-3b06627e8283" providerId="ADAL" clId="{CE03009F-2CB6-4904-8998-37E1E5346200}" dt="2024-06-28T10:10:11.907" v="362" actId="478"/>
          <ac:spMkLst>
            <pc:docMk/>
            <pc:sldMk cId="2241584475" sldId="444"/>
            <ac:spMk id="26" creationId="{A3C500DD-1338-CBFD-315D-13685FF03D3A}"/>
          </ac:spMkLst>
        </pc:spChg>
        <pc:spChg chg="del">
          <ac:chgData name="Cymone Thomas" userId="a2723990-4b30-4330-b5c1-3b06627e8283" providerId="ADAL" clId="{CE03009F-2CB6-4904-8998-37E1E5346200}" dt="2024-06-28T10:10:11.907" v="362" actId="478"/>
          <ac:spMkLst>
            <pc:docMk/>
            <pc:sldMk cId="2241584475" sldId="444"/>
            <ac:spMk id="27" creationId="{04B7D088-E40A-29A5-24F5-EBAE50B213CC}"/>
          </ac:spMkLst>
        </pc:spChg>
        <pc:spChg chg="del">
          <ac:chgData name="Cymone Thomas" userId="a2723990-4b30-4330-b5c1-3b06627e8283" providerId="ADAL" clId="{CE03009F-2CB6-4904-8998-37E1E5346200}" dt="2024-06-28T10:10:11.907" v="362" actId="478"/>
          <ac:spMkLst>
            <pc:docMk/>
            <pc:sldMk cId="2241584475" sldId="444"/>
            <ac:spMk id="28" creationId="{A577C72D-4144-CEEB-47D7-B677FE8544C7}"/>
          </ac:spMkLst>
        </pc:spChg>
        <pc:spChg chg="del">
          <ac:chgData name="Cymone Thomas" userId="a2723990-4b30-4330-b5c1-3b06627e8283" providerId="ADAL" clId="{CE03009F-2CB6-4904-8998-37E1E5346200}" dt="2024-06-28T10:10:11.907" v="362" actId="478"/>
          <ac:spMkLst>
            <pc:docMk/>
            <pc:sldMk cId="2241584475" sldId="444"/>
            <ac:spMk id="29" creationId="{FC420D2F-440A-E6E6-77A2-DF469FF998CC}"/>
          </ac:spMkLst>
        </pc:spChg>
        <pc:spChg chg="del">
          <ac:chgData name="Cymone Thomas" userId="a2723990-4b30-4330-b5c1-3b06627e8283" providerId="ADAL" clId="{CE03009F-2CB6-4904-8998-37E1E5346200}" dt="2024-06-28T10:10:11.907" v="362" actId="478"/>
          <ac:spMkLst>
            <pc:docMk/>
            <pc:sldMk cId="2241584475" sldId="444"/>
            <ac:spMk id="30" creationId="{7E507FAC-A81A-7614-AC18-6FD560D8550A}"/>
          </ac:spMkLst>
        </pc:spChg>
        <pc:spChg chg="del">
          <ac:chgData name="Cymone Thomas" userId="a2723990-4b30-4330-b5c1-3b06627e8283" providerId="ADAL" clId="{CE03009F-2CB6-4904-8998-37E1E5346200}" dt="2024-06-28T10:10:11.907" v="362" actId="478"/>
          <ac:spMkLst>
            <pc:docMk/>
            <pc:sldMk cId="2241584475" sldId="444"/>
            <ac:spMk id="31" creationId="{929ED6FF-B577-496E-1574-744CCD2136DF}"/>
          </ac:spMkLst>
        </pc:spChg>
        <pc:spChg chg="mod">
          <ac:chgData name="Cymone Thomas" userId="a2723990-4b30-4330-b5c1-3b06627e8283" providerId="ADAL" clId="{CE03009F-2CB6-4904-8998-37E1E5346200}" dt="2024-06-28T10:46:23.550" v="2035" actId="14100"/>
          <ac:spMkLst>
            <pc:docMk/>
            <pc:sldMk cId="2241584475" sldId="444"/>
            <ac:spMk id="32" creationId="{2E75145F-C6DD-A7B2-81F3-9F404E24A730}"/>
          </ac:spMkLst>
        </pc:spChg>
        <pc:spChg chg="mod">
          <ac:chgData name="Cymone Thomas" userId="a2723990-4b30-4330-b5c1-3b06627e8283" providerId="ADAL" clId="{CE03009F-2CB6-4904-8998-37E1E5346200}" dt="2024-06-28T10:20:01.355" v="1301" actId="1036"/>
          <ac:spMkLst>
            <pc:docMk/>
            <pc:sldMk cId="2241584475" sldId="444"/>
            <ac:spMk id="33" creationId="{6BD9C389-41CA-7632-96F1-48B8F0FC59B4}"/>
          </ac:spMkLst>
        </pc:spChg>
        <pc:spChg chg="mod">
          <ac:chgData name="Cymone Thomas" userId="a2723990-4b30-4330-b5c1-3b06627e8283" providerId="ADAL" clId="{CE03009F-2CB6-4904-8998-37E1E5346200}" dt="2024-06-28T10:46:26.886" v="2036" actId="14100"/>
          <ac:spMkLst>
            <pc:docMk/>
            <pc:sldMk cId="2241584475" sldId="444"/>
            <ac:spMk id="34" creationId="{4FF3E3D3-805F-7255-74C6-6F2F593FEFDB}"/>
          </ac:spMkLst>
        </pc:spChg>
        <pc:spChg chg="mod">
          <ac:chgData name="Cymone Thomas" userId="a2723990-4b30-4330-b5c1-3b06627e8283" providerId="ADAL" clId="{CE03009F-2CB6-4904-8998-37E1E5346200}" dt="2024-06-28T10:45:34.425" v="2023" actId="1036"/>
          <ac:spMkLst>
            <pc:docMk/>
            <pc:sldMk cId="2241584475" sldId="444"/>
            <ac:spMk id="35" creationId="{6090F1CE-6C59-DD4B-0CEA-FEB544EDC629}"/>
          </ac:spMkLst>
        </pc:spChg>
        <pc:spChg chg="add del mod">
          <ac:chgData name="Cymone Thomas" userId="a2723990-4b30-4330-b5c1-3b06627e8283" providerId="ADAL" clId="{CE03009F-2CB6-4904-8998-37E1E5346200}" dt="2024-06-28T10:10:17.905" v="363" actId="478"/>
          <ac:spMkLst>
            <pc:docMk/>
            <pc:sldMk cId="2241584475" sldId="444"/>
            <ac:spMk id="36" creationId="{62C932F7-B333-144B-94C8-4AAA22AB1B1C}"/>
          </ac:spMkLst>
        </pc:spChg>
        <pc:picChg chg="add mod">
          <ac:chgData name="Cymone Thomas" userId="a2723990-4b30-4330-b5c1-3b06627e8283" providerId="ADAL" clId="{CE03009F-2CB6-4904-8998-37E1E5346200}" dt="2024-06-28T10:20:37.983" v="1315" actId="1076"/>
          <ac:picMkLst>
            <pc:docMk/>
            <pc:sldMk cId="2241584475" sldId="444"/>
            <ac:picMk id="37" creationId="{ED2A611A-8C44-1C46-B35C-FDEB8CDDA9E5}"/>
          </ac:picMkLst>
        </pc:picChg>
        <pc:picChg chg="add mod">
          <ac:chgData name="Cymone Thomas" userId="a2723990-4b30-4330-b5c1-3b06627e8283" providerId="ADAL" clId="{CE03009F-2CB6-4904-8998-37E1E5346200}" dt="2024-06-28T10:31:12.582" v="1429"/>
          <ac:picMkLst>
            <pc:docMk/>
            <pc:sldMk cId="2241584475" sldId="444"/>
            <ac:picMk id="38" creationId="{A6162144-D48F-7C93-25A1-FA746689F4D3}"/>
          </ac:picMkLst>
        </pc:picChg>
        <pc:cxnChg chg="mod">
          <ac:chgData name="Cymone Thomas" userId="a2723990-4b30-4330-b5c1-3b06627e8283" providerId="ADAL" clId="{CE03009F-2CB6-4904-8998-37E1E5346200}" dt="2024-06-28T10:19:53.561" v="1281" actId="1035"/>
          <ac:cxnSpMkLst>
            <pc:docMk/>
            <pc:sldMk cId="2241584475" sldId="444"/>
            <ac:cxnSpMk id="9" creationId="{D2E5D77C-8FEC-8A60-3426-77BA003CA87A}"/>
          </ac:cxnSpMkLst>
        </pc:cxnChg>
        <pc:cxnChg chg="mod">
          <ac:chgData name="Cymone Thomas" userId="a2723990-4b30-4330-b5c1-3b06627e8283" providerId="ADAL" clId="{CE03009F-2CB6-4904-8998-37E1E5346200}" dt="2024-06-28T10:45:34.425" v="2023" actId="1036"/>
          <ac:cxnSpMkLst>
            <pc:docMk/>
            <pc:sldMk cId="2241584475" sldId="444"/>
            <ac:cxnSpMk id="10" creationId="{3322FE8F-ACDE-27AC-C8B4-083100902B28}"/>
          </ac:cxnSpMkLst>
        </pc:cxnChg>
      </pc:sldChg>
      <pc:sldChg chg="del">
        <pc:chgData name="Cymone Thomas" userId="a2723990-4b30-4330-b5c1-3b06627e8283" providerId="ADAL" clId="{CE03009F-2CB6-4904-8998-37E1E5346200}" dt="2024-06-28T10:10:00.059" v="359" actId="47"/>
        <pc:sldMkLst>
          <pc:docMk/>
          <pc:sldMk cId="2435156591" sldId="445"/>
        </pc:sldMkLst>
      </pc:sldChg>
      <pc:sldChg chg="addSp delSp modSp new mod">
        <pc:chgData name="Cymone Thomas" userId="a2723990-4b30-4330-b5c1-3b06627e8283" providerId="ADAL" clId="{CE03009F-2CB6-4904-8998-37E1E5346200}" dt="2024-06-28T10:55:52.211" v="2297" actId="22"/>
        <pc:sldMkLst>
          <pc:docMk/>
          <pc:sldMk cId="2959298885" sldId="445"/>
        </pc:sldMkLst>
        <pc:spChg chg="del">
          <ac:chgData name="Cymone Thomas" userId="a2723990-4b30-4330-b5c1-3b06627e8283" providerId="ADAL" clId="{CE03009F-2CB6-4904-8998-37E1E5346200}" dt="2024-06-28T10:55:52.211" v="2297" actId="22"/>
          <ac:spMkLst>
            <pc:docMk/>
            <pc:sldMk cId="2959298885" sldId="445"/>
            <ac:spMk id="2" creationId="{9EE62221-16D7-47E9-1D2C-639D9A3F2322}"/>
          </ac:spMkLst>
        </pc:spChg>
        <pc:spChg chg="mod">
          <ac:chgData name="Cymone Thomas" userId="a2723990-4b30-4330-b5c1-3b06627e8283" providerId="ADAL" clId="{CE03009F-2CB6-4904-8998-37E1E5346200}" dt="2024-06-28T10:52:54.744" v="2286" actId="404"/>
          <ac:spMkLst>
            <pc:docMk/>
            <pc:sldMk cId="2959298885" sldId="445"/>
            <ac:spMk id="3" creationId="{C52EC8E1-B008-27AE-656B-349C10B88984}"/>
          </ac:spMkLst>
        </pc:spChg>
        <pc:spChg chg="mod">
          <ac:chgData name="Cymone Thomas" userId="a2723990-4b30-4330-b5c1-3b06627e8283" providerId="ADAL" clId="{CE03009F-2CB6-4904-8998-37E1E5346200}" dt="2024-06-28T10:50:48.568" v="2169" actId="1036"/>
          <ac:spMkLst>
            <pc:docMk/>
            <pc:sldMk cId="2959298885" sldId="445"/>
            <ac:spMk id="4" creationId="{36A65EC1-1C23-E723-A121-9DAD8DA3296D}"/>
          </ac:spMkLst>
        </pc:spChg>
        <pc:spChg chg="del">
          <ac:chgData name="Cymone Thomas" userId="a2723990-4b30-4330-b5c1-3b06627e8283" providerId="ADAL" clId="{CE03009F-2CB6-4904-8998-37E1E5346200}" dt="2024-06-28T10:53:20.186" v="2288" actId="478"/>
          <ac:spMkLst>
            <pc:docMk/>
            <pc:sldMk cId="2959298885" sldId="445"/>
            <ac:spMk id="5" creationId="{9A97E154-8BC4-8CD5-23FB-710CFAA472F3}"/>
          </ac:spMkLst>
        </pc:spChg>
        <pc:spChg chg="del">
          <ac:chgData name="Cymone Thomas" userId="a2723990-4b30-4330-b5c1-3b06627e8283" providerId="ADAL" clId="{CE03009F-2CB6-4904-8998-37E1E5346200}" dt="2024-06-28T10:53:19.764" v="2287" actId="478"/>
          <ac:spMkLst>
            <pc:docMk/>
            <pc:sldMk cId="2959298885" sldId="445"/>
            <ac:spMk id="6" creationId="{A11E71E0-9BBF-4707-59C6-5F0E453D5026}"/>
          </ac:spMkLst>
        </pc:spChg>
        <pc:spChg chg="mod">
          <ac:chgData name="Cymone Thomas" userId="a2723990-4b30-4330-b5c1-3b06627e8283" providerId="ADAL" clId="{CE03009F-2CB6-4904-8998-37E1E5346200}" dt="2024-06-28T10:51:55.804" v="2236" actId="20577"/>
          <ac:spMkLst>
            <pc:docMk/>
            <pc:sldMk cId="2959298885" sldId="445"/>
            <ac:spMk id="7" creationId="{D3E8B1D5-7BB3-CC6A-9512-9D94A453C836}"/>
          </ac:spMkLst>
        </pc:spChg>
        <pc:spChg chg="mod">
          <ac:chgData name="Cymone Thomas" userId="a2723990-4b30-4330-b5c1-3b06627e8283" providerId="ADAL" clId="{CE03009F-2CB6-4904-8998-37E1E5346200}" dt="2024-06-28T10:52:10.781" v="2260" actId="20577"/>
          <ac:spMkLst>
            <pc:docMk/>
            <pc:sldMk cId="2959298885" sldId="445"/>
            <ac:spMk id="8" creationId="{F9D58AB1-F74A-293A-2518-8B520A7A47EB}"/>
          </ac:spMkLst>
        </pc:spChg>
        <pc:spChg chg="mod">
          <ac:chgData name="Cymone Thomas" userId="a2723990-4b30-4330-b5c1-3b06627e8283" providerId="ADAL" clId="{CE03009F-2CB6-4904-8998-37E1E5346200}" dt="2024-06-28T10:50:41.740" v="2155" actId="1035"/>
          <ac:spMkLst>
            <pc:docMk/>
            <pc:sldMk cId="2959298885" sldId="445"/>
            <ac:spMk id="9" creationId="{39434DC7-CF4F-F926-C1E4-D99C8502EBE6}"/>
          </ac:spMkLst>
        </pc:spChg>
        <pc:spChg chg="mod">
          <ac:chgData name="Cymone Thomas" userId="a2723990-4b30-4330-b5c1-3b06627e8283" providerId="ADAL" clId="{CE03009F-2CB6-4904-8998-37E1E5346200}" dt="2024-06-28T10:50:41.740" v="2155" actId="1035"/>
          <ac:spMkLst>
            <pc:docMk/>
            <pc:sldMk cId="2959298885" sldId="445"/>
            <ac:spMk id="10" creationId="{2565F17C-6565-7B6E-140D-F997824E72BA}"/>
          </ac:spMkLst>
        </pc:spChg>
        <pc:spChg chg="del">
          <ac:chgData name="Cymone Thomas" userId="a2723990-4b30-4330-b5c1-3b06627e8283" providerId="ADAL" clId="{CE03009F-2CB6-4904-8998-37E1E5346200}" dt="2024-06-28T10:48:30.320" v="2040" actId="478"/>
          <ac:spMkLst>
            <pc:docMk/>
            <pc:sldMk cId="2959298885" sldId="445"/>
            <ac:spMk id="11" creationId="{34BE43F4-472D-E54E-2ADC-7EE4FCC44B4F}"/>
          </ac:spMkLst>
        </pc:spChg>
        <pc:spChg chg="del">
          <ac:chgData name="Cymone Thomas" userId="a2723990-4b30-4330-b5c1-3b06627e8283" providerId="ADAL" clId="{CE03009F-2CB6-4904-8998-37E1E5346200}" dt="2024-06-28T10:48:30.320" v="2040" actId="478"/>
          <ac:spMkLst>
            <pc:docMk/>
            <pc:sldMk cId="2959298885" sldId="445"/>
            <ac:spMk id="12" creationId="{FEEC7275-362D-3E03-B541-F5DD1F2830EC}"/>
          </ac:spMkLst>
        </pc:spChg>
        <pc:spChg chg="del">
          <ac:chgData name="Cymone Thomas" userId="a2723990-4b30-4330-b5c1-3b06627e8283" providerId="ADAL" clId="{CE03009F-2CB6-4904-8998-37E1E5346200}" dt="2024-06-28T10:48:30.320" v="2040" actId="478"/>
          <ac:spMkLst>
            <pc:docMk/>
            <pc:sldMk cId="2959298885" sldId="445"/>
            <ac:spMk id="13" creationId="{D81D0DB5-65CF-21A1-F8A6-2B3785C9F91C}"/>
          </ac:spMkLst>
        </pc:spChg>
        <pc:spChg chg="del">
          <ac:chgData name="Cymone Thomas" userId="a2723990-4b30-4330-b5c1-3b06627e8283" providerId="ADAL" clId="{CE03009F-2CB6-4904-8998-37E1E5346200}" dt="2024-06-28T10:48:30.320" v="2040" actId="478"/>
          <ac:spMkLst>
            <pc:docMk/>
            <pc:sldMk cId="2959298885" sldId="445"/>
            <ac:spMk id="14" creationId="{EF142B46-E78B-6ECF-5F57-906D72449296}"/>
          </ac:spMkLst>
        </pc:spChg>
        <pc:spChg chg="del">
          <ac:chgData name="Cymone Thomas" userId="a2723990-4b30-4330-b5c1-3b06627e8283" providerId="ADAL" clId="{CE03009F-2CB6-4904-8998-37E1E5346200}" dt="2024-06-28T10:48:30.320" v="2040" actId="478"/>
          <ac:spMkLst>
            <pc:docMk/>
            <pc:sldMk cId="2959298885" sldId="445"/>
            <ac:spMk id="15" creationId="{9DAD8CD0-DC60-B2AE-9CF5-48F46B5E425A}"/>
          </ac:spMkLst>
        </pc:spChg>
        <pc:spChg chg="del">
          <ac:chgData name="Cymone Thomas" userId="a2723990-4b30-4330-b5c1-3b06627e8283" providerId="ADAL" clId="{CE03009F-2CB6-4904-8998-37E1E5346200}" dt="2024-06-28T10:48:30.320" v="2040" actId="478"/>
          <ac:spMkLst>
            <pc:docMk/>
            <pc:sldMk cId="2959298885" sldId="445"/>
            <ac:spMk id="16" creationId="{DFB19505-440B-7597-23F8-12178F3047C4}"/>
          </ac:spMkLst>
        </pc:spChg>
        <pc:spChg chg="mod">
          <ac:chgData name="Cymone Thomas" userId="a2723990-4b30-4330-b5c1-3b06627e8283" providerId="ADAL" clId="{CE03009F-2CB6-4904-8998-37E1E5346200}" dt="2024-06-28T10:50:37.108" v="2152" actId="1035"/>
          <ac:spMkLst>
            <pc:docMk/>
            <pc:sldMk cId="2959298885" sldId="445"/>
            <ac:spMk id="18" creationId="{2FAF8184-B846-CFCC-868C-CB5D4688BF18}"/>
          </ac:spMkLst>
        </pc:spChg>
        <pc:spChg chg="mod">
          <ac:chgData name="Cymone Thomas" userId="a2723990-4b30-4330-b5c1-3b06627e8283" providerId="ADAL" clId="{CE03009F-2CB6-4904-8998-37E1E5346200}" dt="2024-06-28T10:50:48.568" v="2169" actId="1036"/>
          <ac:spMkLst>
            <pc:docMk/>
            <pc:sldMk cId="2959298885" sldId="445"/>
            <ac:spMk id="19" creationId="{858619B9-DEEB-4DAE-E9D4-38C117F7653B}"/>
          </ac:spMkLst>
        </pc:spChg>
        <pc:picChg chg="add mod">
          <ac:chgData name="Cymone Thomas" userId="a2723990-4b30-4330-b5c1-3b06627e8283" providerId="ADAL" clId="{CE03009F-2CB6-4904-8998-37E1E5346200}" dt="2024-06-28T10:53:43.971" v="2296" actId="1076"/>
          <ac:picMkLst>
            <pc:docMk/>
            <pc:sldMk cId="2959298885" sldId="445"/>
            <ac:picMk id="24" creationId="{C92A0FC7-0DC0-684C-4F11-A9C6A8AC99BD}"/>
          </ac:picMkLst>
        </pc:picChg>
        <pc:picChg chg="add mod ord">
          <ac:chgData name="Cymone Thomas" userId="a2723990-4b30-4330-b5c1-3b06627e8283" providerId="ADAL" clId="{CE03009F-2CB6-4904-8998-37E1E5346200}" dt="2024-06-28T10:55:52.211" v="2297" actId="22"/>
          <ac:picMkLst>
            <pc:docMk/>
            <pc:sldMk cId="2959298885" sldId="445"/>
            <ac:picMk id="26" creationId="{415E50B6-4B1C-2C82-9988-2894CC73373B}"/>
          </ac:picMkLst>
        </pc:picChg>
        <pc:cxnChg chg="add mod">
          <ac:chgData name="Cymone Thomas" userId="a2723990-4b30-4330-b5c1-3b06627e8283" providerId="ADAL" clId="{CE03009F-2CB6-4904-8998-37E1E5346200}" dt="2024-06-28T10:52:33.398" v="2283" actId="1037"/>
          <ac:cxnSpMkLst>
            <pc:docMk/>
            <pc:sldMk cId="2959298885" sldId="445"/>
            <ac:cxnSpMk id="20" creationId="{27C5C067-4894-6B9D-5F3C-FCE5B785E841}"/>
          </ac:cxnSpMkLst>
        </pc:cxnChg>
        <pc:cxnChg chg="add mod">
          <ac:chgData name="Cymone Thomas" userId="a2723990-4b30-4330-b5c1-3b06627e8283" providerId="ADAL" clId="{CE03009F-2CB6-4904-8998-37E1E5346200}" dt="2024-06-28T10:52:44.901" v="2285" actId="14100"/>
          <ac:cxnSpMkLst>
            <pc:docMk/>
            <pc:sldMk cId="2959298885" sldId="445"/>
            <ac:cxnSpMk id="21" creationId="{9EBE500C-536C-386D-9EB4-98F234729A73}"/>
          </ac:cxnSpMkLst>
        </pc:cxnChg>
      </pc:sldChg>
      <pc:sldChg chg="del">
        <pc:chgData name="Cymone Thomas" userId="a2723990-4b30-4330-b5c1-3b06627e8283" providerId="ADAL" clId="{CE03009F-2CB6-4904-8998-37E1E5346200}" dt="2024-06-28T10:10:02.331" v="360" actId="47"/>
        <pc:sldMkLst>
          <pc:docMk/>
          <pc:sldMk cId="3209428489" sldId="446"/>
        </pc:sldMkLst>
      </pc:sldChg>
      <pc:sldMasterChg chg="delSldLayout">
        <pc:chgData name="Cymone Thomas" userId="a2723990-4b30-4330-b5c1-3b06627e8283" providerId="ADAL" clId="{CE03009F-2CB6-4904-8998-37E1E5346200}" dt="2024-07-01T11:10:19.428" v="2300" actId="47"/>
        <pc:sldMasterMkLst>
          <pc:docMk/>
          <pc:sldMasterMk cId="0" sldId="2147483648"/>
        </pc:sldMasterMkLst>
        <pc:sldLayoutChg chg="del">
          <pc:chgData name="Cymone Thomas" userId="a2723990-4b30-4330-b5c1-3b06627e8283" providerId="ADAL" clId="{CE03009F-2CB6-4904-8998-37E1E5346200}" dt="2024-07-01T11:10:12.743" v="2299" actId="47"/>
          <pc:sldLayoutMkLst>
            <pc:docMk/>
            <pc:sldMasterMk cId="0" sldId="2147483648"/>
            <pc:sldLayoutMk cId="0" sldId="2147483649"/>
          </pc:sldLayoutMkLst>
        </pc:sldLayoutChg>
        <pc:sldLayoutChg chg="del">
          <pc:chgData name="Cymone Thomas" userId="a2723990-4b30-4330-b5c1-3b06627e8283" providerId="ADAL" clId="{CE03009F-2CB6-4904-8998-37E1E5346200}" dt="2024-07-01T11:10:19.428" v="2300" actId="47"/>
          <pc:sldLayoutMkLst>
            <pc:docMk/>
            <pc:sldMasterMk cId="0" sldId="2147483648"/>
            <pc:sldLayoutMk cId="0" sldId="2147483650"/>
          </pc:sldLayoutMkLst>
        </pc:sldLayoutChg>
        <pc:sldLayoutChg chg="del">
          <pc:chgData name="Cymone Thomas" userId="a2723990-4b30-4330-b5c1-3b06627e8283" providerId="ADAL" clId="{CE03009F-2CB6-4904-8998-37E1E5346200}" dt="2024-07-01T11:10:19.428" v="2300" actId="47"/>
          <pc:sldLayoutMkLst>
            <pc:docMk/>
            <pc:sldMasterMk cId="0" sldId="2147483648"/>
            <pc:sldLayoutMk cId="0" sldId="21474837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73E9F-7DD3-C1C3-DB98-1F0101838C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5E4942-4BB8-4852-A5C2-682D33F66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B7F50D-D8B3-4578-91F8-DFA2DA83CCAE}" type="datetimeFigureOut">
              <a:rPr lang="en-US" smtClean="0"/>
              <a:t>7/1/2024</a:t>
            </a:fld>
            <a:endParaRPr lang="en-US"/>
          </a:p>
        </p:txBody>
      </p:sp>
      <p:sp>
        <p:nvSpPr>
          <p:cNvPr id="4" name="Footer Placeholder 3">
            <a:extLst>
              <a:ext uri="{FF2B5EF4-FFF2-40B4-BE49-F238E27FC236}">
                <a16:creationId xmlns:a16="http://schemas.microsoft.com/office/drawing/2014/main" id="{B93A5B22-1152-ACDE-07BF-B3530C99EB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6C1B0-14EB-E1D6-0E28-7951B4E581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DD117-B271-42DA-B92F-D0EC2A291031}" type="slidenum">
              <a:rPr lang="en-US" smtClean="0"/>
              <a:t>‹#›</a:t>
            </a:fld>
            <a:endParaRPr lang="en-US"/>
          </a:p>
        </p:txBody>
      </p:sp>
    </p:spTree>
    <p:extLst>
      <p:ext uri="{BB962C8B-B14F-4D97-AF65-F5344CB8AC3E}">
        <p14:creationId xmlns:p14="http://schemas.microsoft.com/office/powerpoint/2010/main" val="7060724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1">
    <p:spTree>
      <p:nvGrpSpPr>
        <p:cNvPr id="1" name="Shape 1152"/>
        <p:cNvGrpSpPr/>
        <p:nvPr/>
      </p:nvGrpSpPr>
      <p:grpSpPr>
        <a:xfrm>
          <a:off x="0" y="0"/>
          <a:ext cx="0" cy="0"/>
          <a:chOff x="0" y="0"/>
          <a:chExt cx="0" cy="0"/>
        </a:xfrm>
      </p:grpSpPr>
      <p:sp>
        <p:nvSpPr>
          <p:cNvPr id="31" name="Picture Placeholder 29">
            <a:extLst>
              <a:ext uri="{FF2B5EF4-FFF2-40B4-BE49-F238E27FC236}">
                <a16:creationId xmlns:a16="http://schemas.microsoft.com/office/drawing/2014/main" id="{F4AF5105-54E1-5E40-E070-D6B08DF3A7FF}"/>
              </a:ext>
            </a:extLst>
          </p:cNvPr>
          <p:cNvSpPr>
            <a:spLocks noGrp="1"/>
          </p:cNvSpPr>
          <p:nvPr>
            <p:ph type="pic" sz="quarter" idx="19"/>
          </p:nvPr>
        </p:nvSpPr>
        <p:spPr>
          <a:xfrm>
            <a:off x="8229600" y="1989136"/>
            <a:ext cx="3962400" cy="4868864"/>
          </a:xfrm>
          <a:solidFill>
            <a:schemeClr val="tx1">
              <a:lumMod val="95000"/>
            </a:schemeClr>
          </a:solidFill>
          <a:ln>
            <a:noFill/>
          </a:ln>
        </p:spPr>
        <p:txBody>
          <a:bodyPr anchor="ctr"/>
          <a:lstStyle>
            <a:lvl1pPr marL="152400" indent="0" algn="ctr">
              <a:buNone/>
              <a:defRPr/>
            </a:lvl1pPr>
          </a:lstStyle>
          <a:p>
            <a:endParaRPr lang="en-US"/>
          </a:p>
        </p:txBody>
      </p:sp>
      <p:sp>
        <p:nvSpPr>
          <p:cNvPr id="25" name="Google Shape;3484;p110">
            <a:extLst>
              <a:ext uri="{FF2B5EF4-FFF2-40B4-BE49-F238E27FC236}">
                <a16:creationId xmlns:a16="http://schemas.microsoft.com/office/drawing/2014/main" id="{F32A0F74-A13A-C2D0-EDF4-8095F58653DD}"/>
              </a:ext>
            </a:extLst>
          </p:cNvPr>
          <p:cNvSpPr txBox="1">
            <a:spLocks noGrp="1"/>
          </p:cNvSpPr>
          <p:nvPr>
            <p:ph type="body" idx="18" hasCustomPrompt="1"/>
          </p:nvPr>
        </p:nvSpPr>
        <p:spPr>
          <a:xfrm>
            <a:off x="1198880" y="6188536"/>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dirty="0">
                <a:solidFill>
                  <a:schemeClr val="bg1"/>
                </a:solidFill>
              </a:rPr>
              <a:t>Company</a:t>
            </a:r>
          </a:p>
        </p:txBody>
      </p:sp>
      <p:sp>
        <p:nvSpPr>
          <p:cNvPr id="24" name="Google Shape;3479;p110">
            <a:extLst>
              <a:ext uri="{FF2B5EF4-FFF2-40B4-BE49-F238E27FC236}">
                <a16:creationId xmlns:a16="http://schemas.microsoft.com/office/drawing/2014/main" id="{FFA31395-A241-3F4D-D476-5F10FA562954}"/>
              </a:ext>
            </a:extLst>
          </p:cNvPr>
          <p:cNvSpPr txBox="1">
            <a:spLocks noGrp="1"/>
          </p:cNvSpPr>
          <p:nvPr>
            <p:ph type="body" idx="17" hasCustomPrompt="1"/>
          </p:nvPr>
        </p:nvSpPr>
        <p:spPr>
          <a:xfrm>
            <a:off x="550863" y="3841956"/>
            <a:ext cx="7278995" cy="443198"/>
          </a:xfrm>
          <a:prstGeom prst="rect">
            <a:avLst/>
          </a:prstGeom>
          <a:noFill/>
          <a:ln>
            <a:noFill/>
          </a:ln>
        </p:spPr>
        <p:txBody>
          <a:bodyPr spcFirstLastPara="1" wrap="square" lIns="0" tIns="0" rIns="0" bIns="0" anchor="t" anchorCtr="0">
            <a:spAutoFit/>
          </a:bodyPr>
          <a:lstStyle>
            <a:lvl1pPr marL="0" indent="0">
              <a:buNone/>
              <a:defRPr/>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23" name="Picture Placeholder 21">
            <a:extLst>
              <a:ext uri="{FF2B5EF4-FFF2-40B4-BE49-F238E27FC236}">
                <a16:creationId xmlns:a16="http://schemas.microsoft.com/office/drawing/2014/main" id="{27D2B8F2-4BCF-7BD6-4235-62D3EE42EDBD}"/>
              </a:ext>
            </a:extLst>
          </p:cNvPr>
          <p:cNvSpPr>
            <a:spLocks noGrp="1"/>
          </p:cNvSpPr>
          <p:nvPr>
            <p:ph type="pic" sz="quarter" idx="16" hasCustomPrompt="1"/>
          </p:nvPr>
        </p:nvSpPr>
        <p:spPr>
          <a:xfrm>
            <a:off x="1012825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2</a:t>
            </a:r>
          </a:p>
        </p:txBody>
      </p:sp>
      <p:sp>
        <p:nvSpPr>
          <p:cNvPr id="22" name="Picture Placeholder 21">
            <a:extLst>
              <a:ext uri="{FF2B5EF4-FFF2-40B4-BE49-F238E27FC236}">
                <a16:creationId xmlns:a16="http://schemas.microsoft.com/office/drawing/2014/main" id="{3546172A-6978-B7D0-D8AB-E72552A0D7D9}"/>
              </a:ext>
            </a:extLst>
          </p:cNvPr>
          <p:cNvSpPr>
            <a:spLocks noGrp="1"/>
          </p:cNvSpPr>
          <p:nvPr>
            <p:ph type="pic" sz="quarter" idx="15" hasCustomPrompt="1"/>
          </p:nvPr>
        </p:nvSpPr>
        <p:spPr>
          <a:xfrm>
            <a:off x="822960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1</a:t>
            </a:r>
          </a:p>
        </p:txBody>
      </p:sp>
      <p:sp>
        <p:nvSpPr>
          <p:cNvPr id="1154" name="Google Shape;1154;p261"/>
          <p:cNvSpPr txBox="1">
            <a:spLocks noGrp="1"/>
          </p:cNvSpPr>
          <p:nvPr>
            <p:ph type="title"/>
          </p:nvPr>
        </p:nvSpPr>
        <p:spPr>
          <a:xfrm>
            <a:off x="550862" y="770344"/>
            <a:ext cx="7237413"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8" name="Google Shape;3479;p110">
            <a:extLst>
              <a:ext uri="{FF2B5EF4-FFF2-40B4-BE49-F238E27FC236}">
                <a16:creationId xmlns:a16="http://schemas.microsoft.com/office/drawing/2014/main" id="{41796B3E-1C84-D0DA-8605-5FFD59EA8A4C}"/>
              </a:ext>
            </a:extLst>
          </p:cNvPr>
          <p:cNvSpPr txBox="1">
            <a:spLocks noGrp="1"/>
          </p:cNvSpPr>
          <p:nvPr>
            <p:ph type="body" idx="4" hasCustomPrompt="1"/>
          </p:nvPr>
        </p:nvSpPr>
        <p:spPr>
          <a:xfrm>
            <a:off x="550864" y="2295686"/>
            <a:ext cx="3438390" cy="894518"/>
          </a:xfrm>
          <a:prstGeom prst="rect">
            <a:avLst/>
          </a:prstGeom>
          <a:noFill/>
          <a:ln>
            <a:noFill/>
          </a:ln>
        </p:spPr>
        <p:txBody>
          <a:bodyPr spcFirstLastPara="1" wrap="square" lIns="0" tIns="0" rIns="0" bIns="0" anchor="t" anchorCtr="0">
            <a:noAutofit/>
          </a:bodyPr>
          <a:lstStyle>
            <a:lvl1pPr marL="0" indent="0">
              <a:buNone/>
              <a:defRPr/>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0" name="Google Shape;3481;p110">
            <a:extLst>
              <a:ext uri="{FF2B5EF4-FFF2-40B4-BE49-F238E27FC236}">
                <a16:creationId xmlns:a16="http://schemas.microsoft.com/office/drawing/2014/main" id="{C1D3897A-0FE0-2B72-ED2C-A5FF762003FA}"/>
              </a:ext>
            </a:extLst>
          </p:cNvPr>
          <p:cNvSpPr txBox="1">
            <a:spLocks noGrp="1"/>
          </p:cNvSpPr>
          <p:nvPr>
            <p:ph type="body" idx="6" hasCustomPrompt="1"/>
          </p:nvPr>
        </p:nvSpPr>
        <p:spPr>
          <a:xfrm>
            <a:off x="4391468" y="2295686"/>
            <a:ext cx="3438391" cy="896400"/>
          </a:xfrm>
          <a:prstGeom prst="rect">
            <a:avLst/>
          </a:prstGeom>
          <a:noFill/>
          <a:ln>
            <a:noFill/>
          </a:ln>
        </p:spPr>
        <p:txBody>
          <a:bodyPr spcFirstLastPara="1" wrap="square" lIns="0" tIns="0" rIns="0" bIns="0" anchor="t" anchorCtr="0">
            <a:noAutofit/>
          </a:bodyPr>
          <a:lstStyle>
            <a:lvl1pPr marL="0" indent="0">
              <a:buNone/>
              <a:defRPr/>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1" name="Google Shape;3482;p110">
            <a:extLst>
              <a:ext uri="{FF2B5EF4-FFF2-40B4-BE49-F238E27FC236}">
                <a16:creationId xmlns:a16="http://schemas.microsoft.com/office/drawing/2014/main" id="{91799871-99B8-A15E-4F07-76C518DDF7B4}"/>
              </a:ext>
            </a:extLst>
          </p:cNvPr>
          <p:cNvSpPr txBox="1">
            <a:spLocks noGrp="1"/>
          </p:cNvSpPr>
          <p:nvPr>
            <p:ph type="body" idx="7" hasCustomPrompt="1"/>
          </p:nvPr>
        </p:nvSpPr>
        <p:spPr>
          <a:xfrm>
            <a:off x="1198881" y="4920701"/>
            <a:ext cx="6589394" cy="664797"/>
          </a:xfrm>
          <a:prstGeom prst="rect">
            <a:avLst/>
          </a:prstGeom>
          <a:noFill/>
          <a:ln>
            <a:noFill/>
          </a:ln>
        </p:spPr>
        <p:txBody>
          <a:bodyPr spcFirstLastPara="1" wrap="square" lIns="0" tIns="0" rIns="0" bIns="0" anchor="t" anchorCtr="0">
            <a:spAutoFit/>
          </a:bodyPr>
          <a:lstStyle>
            <a:lvl1pPr marL="0" indent="0">
              <a:buNone/>
              <a:defRPr>
                <a:solidFill>
                  <a:schemeClr val="accent1"/>
                </a:solidFill>
              </a:defRPr>
            </a:lvl1pPr>
          </a:lstStyle>
          <a:p>
            <a:pPr marL="171450" lvl="0" indent="-171450" algn="l" rtl="0">
              <a:lnSpc>
                <a:spcPct val="120000"/>
              </a:lnSpc>
              <a:spcBef>
                <a:spcPts val="0"/>
              </a:spcBef>
              <a:spcAft>
                <a:spcPts val="0"/>
              </a:spcAft>
              <a:buClr>
                <a:schemeClr val="accent1"/>
              </a:buClr>
              <a:buSzPts val="1200"/>
            </a:pPr>
            <a:r>
              <a:rPr lang="en-US" dirty="0"/>
              <a:t>Click here to add a quote from a person of note up to 3 lines of text. If it is longer than 3 lines, please reduce the type size to fit in this space. Please keep all text in Poppins Regular and left aligned.</a:t>
            </a:r>
            <a:endParaRPr dirty="0"/>
          </a:p>
        </p:txBody>
      </p:sp>
      <p:sp>
        <p:nvSpPr>
          <p:cNvPr id="12" name="Google Shape;3483;p110">
            <a:extLst>
              <a:ext uri="{FF2B5EF4-FFF2-40B4-BE49-F238E27FC236}">
                <a16:creationId xmlns:a16="http://schemas.microsoft.com/office/drawing/2014/main" id="{00F6C9FC-FFB0-A4B6-5ABE-33549E99C6AB}"/>
              </a:ext>
            </a:extLst>
          </p:cNvPr>
          <p:cNvSpPr txBox="1">
            <a:spLocks noGrp="1"/>
          </p:cNvSpPr>
          <p:nvPr>
            <p:ph type="body" idx="8" hasCustomPrompt="1"/>
          </p:nvPr>
        </p:nvSpPr>
        <p:spPr>
          <a:xfrm>
            <a:off x="1198881" y="5737697"/>
            <a:ext cx="2179320" cy="182166"/>
          </a:xfrm>
          <a:prstGeom prst="rect">
            <a:avLst/>
          </a:prstGeom>
          <a:noFill/>
          <a:ln>
            <a:noFill/>
          </a:ln>
        </p:spPr>
        <p:txBody>
          <a:bodyPr spcFirstLastPara="1" wrap="square" lIns="0" tIns="0" rIns="0" bIns="0" anchor="t" anchorCtr="0">
            <a:noAutofit/>
          </a:bodyPr>
          <a:lstStyle>
            <a:lvl1pPr marL="0" indent="0">
              <a:buNone/>
              <a:defRPr sz="1000" b="1"/>
            </a:lvl1pPr>
          </a:lstStyle>
          <a:p>
            <a:pPr marL="171450" lvl="0" indent="-171450" algn="l" rtl="0">
              <a:lnSpc>
                <a:spcPct val="90000"/>
              </a:lnSpc>
              <a:spcBef>
                <a:spcPts val="0"/>
              </a:spcBef>
              <a:spcAft>
                <a:spcPts val="0"/>
              </a:spcAft>
              <a:buClr>
                <a:schemeClr val="lt1"/>
              </a:buClr>
              <a:buSzPts val="1000"/>
            </a:pPr>
            <a:r>
              <a:rPr lang="en-US" dirty="0">
                <a:solidFill>
                  <a:schemeClr val="bg1"/>
                </a:solidFill>
                <a:latin typeface="Poppins"/>
                <a:ea typeface="Poppins"/>
                <a:cs typeface="Poppins"/>
                <a:sym typeface="Poppins"/>
              </a:rPr>
              <a:t>First name Last name</a:t>
            </a:r>
            <a:endParaRPr dirty="0">
              <a:solidFill>
                <a:schemeClr val="bg1"/>
              </a:solidFill>
            </a:endParaRPr>
          </a:p>
        </p:txBody>
      </p:sp>
      <p:sp>
        <p:nvSpPr>
          <p:cNvPr id="13" name="Google Shape;3484;p110">
            <a:extLst>
              <a:ext uri="{FF2B5EF4-FFF2-40B4-BE49-F238E27FC236}">
                <a16:creationId xmlns:a16="http://schemas.microsoft.com/office/drawing/2014/main" id="{A28FF8B8-1B8D-2E94-18B7-F031BDF353C6}"/>
              </a:ext>
            </a:extLst>
          </p:cNvPr>
          <p:cNvSpPr txBox="1">
            <a:spLocks noGrp="1"/>
          </p:cNvSpPr>
          <p:nvPr>
            <p:ph type="body" idx="9" hasCustomPrompt="1"/>
          </p:nvPr>
        </p:nvSpPr>
        <p:spPr>
          <a:xfrm>
            <a:off x="1198880" y="5981467"/>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dirty="0">
                <a:solidFill>
                  <a:schemeClr val="bg1"/>
                </a:solidFill>
              </a:rPr>
              <a:t>Job Title</a:t>
            </a:r>
            <a:endParaRPr dirty="0">
              <a:solidFill>
                <a:schemeClr val="bg1"/>
              </a:solidFill>
            </a:endParaRPr>
          </a:p>
        </p:txBody>
      </p:sp>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33" name="Text Placeholder 32">
            <a:extLst>
              <a:ext uri="{FF2B5EF4-FFF2-40B4-BE49-F238E27FC236}">
                <a16:creationId xmlns:a16="http://schemas.microsoft.com/office/drawing/2014/main" id="{B3D0C6FB-DE4A-E4C9-F698-247E494FE67E}"/>
              </a:ext>
            </a:extLst>
          </p:cNvPr>
          <p:cNvSpPr>
            <a:spLocks noGrp="1"/>
          </p:cNvSpPr>
          <p:nvPr>
            <p:ph type="body" sz="quarter" idx="20" hasCustomPrompt="1"/>
          </p:nvPr>
        </p:nvSpPr>
        <p:spPr>
          <a:xfrm>
            <a:off x="550863"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34" name="Text Placeholder 32">
            <a:extLst>
              <a:ext uri="{FF2B5EF4-FFF2-40B4-BE49-F238E27FC236}">
                <a16:creationId xmlns:a16="http://schemas.microsoft.com/office/drawing/2014/main" id="{277EBFAC-1E15-B254-4CF9-090447F4F327}"/>
              </a:ext>
            </a:extLst>
          </p:cNvPr>
          <p:cNvSpPr>
            <a:spLocks noGrp="1"/>
          </p:cNvSpPr>
          <p:nvPr>
            <p:ph type="body" sz="quarter" idx="21" hasCustomPrompt="1"/>
          </p:nvPr>
        </p:nvSpPr>
        <p:spPr>
          <a:xfrm>
            <a:off x="4391468"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5" name="Text Placeholder 32">
            <a:extLst>
              <a:ext uri="{FF2B5EF4-FFF2-40B4-BE49-F238E27FC236}">
                <a16:creationId xmlns:a16="http://schemas.microsoft.com/office/drawing/2014/main" id="{B6E47AB2-60E6-DC56-0F0A-8659559F0A59}"/>
              </a:ext>
            </a:extLst>
          </p:cNvPr>
          <p:cNvSpPr>
            <a:spLocks noGrp="1"/>
          </p:cNvSpPr>
          <p:nvPr>
            <p:ph type="body" sz="quarter" idx="22" hasCustomPrompt="1"/>
          </p:nvPr>
        </p:nvSpPr>
        <p:spPr>
          <a:xfrm>
            <a:off x="550863" y="3456339"/>
            <a:ext cx="7278994"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Tree>
    <p:extLst>
      <p:ext uri="{BB962C8B-B14F-4D97-AF65-F5344CB8AC3E}">
        <p14:creationId xmlns:p14="http://schemas.microsoft.com/office/powerpoint/2010/main" val="13906125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2">
    <p:spTree>
      <p:nvGrpSpPr>
        <p:cNvPr id="1" name="Shape 1152"/>
        <p:cNvGrpSpPr/>
        <p:nvPr/>
      </p:nvGrpSpPr>
      <p:grpSpPr>
        <a:xfrm>
          <a:off x="0" y="0"/>
          <a:ext cx="0" cy="0"/>
          <a:chOff x="0" y="0"/>
          <a:chExt cx="0" cy="0"/>
        </a:xfrm>
      </p:grpSpPr>
      <p:sp>
        <p:nvSpPr>
          <p:cNvPr id="37" name="Text Placeholder 32">
            <a:extLst>
              <a:ext uri="{FF2B5EF4-FFF2-40B4-BE49-F238E27FC236}">
                <a16:creationId xmlns:a16="http://schemas.microsoft.com/office/drawing/2014/main" id="{2C94A2C6-7923-D89D-3220-EE723B6DC0C2}"/>
              </a:ext>
            </a:extLst>
          </p:cNvPr>
          <p:cNvSpPr>
            <a:spLocks noGrp="1"/>
          </p:cNvSpPr>
          <p:nvPr>
            <p:ph type="body" sz="quarter" idx="21" hasCustomPrompt="1"/>
          </p:nvPr>
        </p:nvSpPr>
        <p:spPr>
          <a:xfrm>
            <a:off x="596852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2" name="Picture Placeholder 29">
            <a:extLst>
              <a:ext uri="{FF2B5EF4-FFF2-40B4-BE49-F238E27FC236}">
                <a16:creationId xmlns:a16="http://schemas.microsoft.com/office/drawing/2014/main" id="{52CC6103-B9D9-F0F6-ABC0-0A3AB98ADB08}"/>
              </a:ext>
            </a:extLst>
          </p:cNvPr>
          <p:cNvSpPr>
            <a:spLocks noGrp="1"/>
          </p:cNvSpPr>
          <p:nvPr>
            <p:ph type="pic" sz="quarter" idx="19"/>
          </p:nvPr>
        </p:nvSpPr>
        <p:spPr>
          <a:xfrm>
            <a:off x="0" y="5611644"/>
            <a:ext cx="12192000" cy="1246355"/>
          </a:xfrm>
          <a:solidFill>
            <a:schemeClr val="tx1">
              <a:lumMod val="95000"/>
            </a:schemeClr>
          </a:solidFill>
          <a:ln>
            <a:noFill/>
          </a:ln>
        </p:spPr>
        <p:txBody>
          <a:bodyPr anchor="ctr"/>
          <a:lstStyle>
            <a:lvl1pPr marL="152400" indent="0" algn="ctr">
              <a:buNone/>
              <a:defRPr/>
            </a:lvl1pPr>
          </a:lstStyle>
          <a:p>
            <a:endParaRPr lang="en-US" dirty="0"/>
          </a:p>
        </p:txBody>
      </p:sp>
      <p:sp>
        <p:nvSpPr>
          <p:cNvPr id="23" name="Picture Placeholder 21">
            <a:extLst>
              <a:ext uri="{FF2B5EF4-FFF2-40B4-BE49-F238E27FC236}">
                <a16:creationId xmlns:a16="http://schemas.microsoft.com/office/drawing/2014/main" id="{27D2B8F2-4BCF-7BD6-4235-62D3EE42EDBD}"/>
              </a:ext>
            </a:extLst>
          </p:cNvPr>
          <p:cNvSpPr>
            <a:spLocks noGrp="1"/>
          </p:cNvSpPr>
          <p:nvPr>
            <p:ph type="pic" sz="quarter" idx="16" hasCustomPrompt="1"/>
          </p:nvPr>
        </p:nvSpPr>
        <p:spPr>
          <a:xfrm>
            <a:off x="1012825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2</a:t>
            </a:r>
          </a:p>
        </p:txBody>
      </p:sp>
      <p:sp>
        <p:nvSpPr>
          <p:cNvPr id="22" name="Picture Placeholder 21">
            <a:extLst>
              <a:ext uri="{FF2B5EF4-FFF2-40B4-BE49-F238E27FC236}">
                <a16:creationId xmlns:a16="http://schemas.microsoft.com/office/drawing/2014/main" id="{3546172A-6978-B7D0-D8AB-E72552A0D7D9}"/>
              </a:ext>
            </a:extLst>
          </p:cNvPr>
          <p:cNvSpPr>
            <a:spLocks noGrp="1"/>
          </p:cNvSpPr>
          <p:nvPr>
            <p:ph type="pic" sz="quarter" idx="15" hasCustomPrompt="1"/>
          </p:nvPr>
        </p:nvSpPr>
        <p:spPr>
          <a:xfrm>
            <a:off x="822960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1</a:t>
            </a:r>
          </a:p>
        </p:txBody>
      </p:sp>
      <p:sp>
        <p:nvSpPr>
          <p:cNvPr id="1154" name="Google Shape;1154;p261"/>
          <p:cNvSpPr txBox="1">
            <a:spLocks noGrp="1"/>
          </p:cNvSpPr>
          <p:nvPr>
            <p:ph type="title"/>
          </p:nvPr>
        </p:nvSpPr>
        <p:spPr>
          <a:xfrm>
            <a:off x="550862" y="770344"/>
            <a:ext cx="7237413"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36" name="Text Placeholder 32">
            <a:extLst>
              <a:ext uri="{FF2B5EF4-FFF2-40B4-BE49-F238E27FC236}">
                <a16:creationId xmlns:a16="http://schemas.microsoft.com/office/drawing/2014/main" id="{4E18F814-EB8B-B49E-7244-976DB864CCB8}"/>
              </a:ext>
            </a:extLst>
          </p:cNvPr>
          <p:cNvSpPr>
            <a:spLocks noGrp="1"/>
          </p:cNvSpPr>
          <p:nvPr userDrawn="1">
            <p:ph type="body" sz="quarter" idx="20" hasCustomPrompt="1"/>
          </p:nvPr>
        </p:nvSpPr>
        <p:spPr>
          <a:xfrm>
            <a:off x="2890800"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904625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
        <p:nvSpPr>
          <p:cNvPr id="40" name="Text Placeholder 39">
            <a:extLst>
              <a:ext uri="{FF2B5EF4-FFF2-40B4-BE49-F238E27FC236}">
                <a16:creationId xmlns:a16="http://schemas.microsoft.com/office/drawing/2014/main" id="{764668FC-31BB-9795-0903-A426EAB7B49F}"/>
              </a:ext>
            </a:extLst>
          </p:cNvPr>
          <p:cNvSpPr>
            <a:spLocks noGrp="1"/>
          </p:cNvSpPr>
          <p:nvPr userDrawn="1">
            <p:ph type="body" sz="quarter" idx="23" hasCustomPrompt="1"/>
          </p:nvPr>
        </p:nvSpPr>
        <p:spPr>
          <a:xfrm>
            <a:off x="2890838" y="2361862"/>
            <a:ext cx="2595562" cy="2880789"/>
          </a:xfrm>
        </p:spPr>
        <p:txBody>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1" name="Text Placeholder 39">
            <a:extLst>
              <a:ext uri="{FF2B5EF4-FFF2-40B4-BE49-F238E27FC236}">
                <a16:creationId xmlns:a16="http://schemas.microsoft.com/office/drawing/2014/main" id="{9620FD0E-6544-01F9-80E1-8475A463DB76}"/>
              </a:ext>
            </a:extLst>
          </p:cNvPr>
          <p:cNvSpPr>
            <a:spLocks noGrp="1"/>
          </p:cNvSpPr>
          <p:nvPr userDrawn="1">
            <p:ph type="body" sz="quarter" idx="24" hasCustomPrompt="1"/>
          </p:nvPr>
        </p:nvSpPr>
        <p:spPr>
          <a:xfrm>
            <a:off x="5968529" y="2361862"/>
            <a:ext cx="2595562" cy="2880789"/>
          </a:xfrm>
        </p:spPr>
        <p:txBody>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9046259" y="2361862"/>
            <a:ext cx="2595562" cy="2880789"/>
          </a:xfrm>
        </p:spPr>
        <p:txBody>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50864" y="3617590"/>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50864" y="2534329"/>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50864" y="4700851"/>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Tree>
    <p:extLst>
      <p:ext uri="{BB962C8B-B14F-4D97-AF65-F5344CB8AC3E}">
        <p14:creationId xmlns:p14="http://schemas.microsoft.com/office/powerpoint/2010/main" val="17407299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3 ">
    <p:spTree>
      <p:nvGrpSpPr>
        <p:cNvPr id="1" name="Shape 1152"/>
        <p:cNvGrpSpPr/>
        <p:nvPr/>
      </p:nvGrpSpPr>
      <p:grpSpPr>
        <a:xfrm>
          <a:off x="0" y="0"/>
          <a:ext cx="0" cy="0"/>
          <a:chOff x="0" y="0"/>
          <a:chExt cx="0" cy="0"/>
        </a:xfrm>
      </p:grpSpPr>
      <p:pic>
        <p:nvPicPr>
          <p:cNvPr id="12" name="Google Shape;3212;p91" descr="Apple_iPhone_11_Pro.png">
            <a:extLst>
              <a:ext uri="{FF2B5EF4-FFF2-40B4-BE49-F238E27FC236}">
                <a16:creationId xmlns:a16="http://schemas.microsoft.com/office/drawing/2014/main" id="{C69BDF8B-3869-0C4B-14A6-E996DEC87879}"/>
              </a:ext>
            </a:extLst>
          </p:cNvPr>
          <p:cNvPicPr preferRelativeResize="0"/>
          <p:nvPr/>
        </p:nvPicPr>
        <p:blipFill rotWithShape="1">
          <a:blip r:embed="rId2">
            <a:alphaModFix/>
          </a:blip>
          <a:srcRect/>
          <a:stretch/>
        </p:blipFill>
        <p:spPr>
          <a:xfrm>
            <a:off x="8950759" y="1818639"/>
            <a:ext cx="2295481" cy="4476751"/>
          </a:xfrm>
          <a:prstGeom prst="rect">
            <a:avLst/>
          </a:prstGeom>
          <a:noFill/>
          <a:ln>
            <a:noFill/>
          </a:ln>
        </p:spPr>
      </p:pic>
      <p:sp>
        <p:nvSpPr>
          <p:cNvPr id="50" name="Picture Placeholder 49">
            <a:extLst>
              <a:ext uri="{FF2B5EF4-FFF2-40B4-BE49-F238E27FC236}">
                <a16:creationId xmlns:a16="http://schemas.microsoft.com/office/drawing/2014/main" id="{F03A88D7-6E3E-FE49-8F48-171A29E2B957}"/>
              </a:ext>
            </a:extLst>
          </p:cNvPr>
          <p:cNvSpPr>
            <a:spLocks noGrp="1"/>
          </p:cNvSpPr>
          <p:nvPr>
            <p:ph type="pic" sz="quarter" idx="36"/>
          </p:nvPr>
        </p:nvSpPr>
        <p:spPr>
          <a:xfrm>
            <a:off x="9192998" y="2096762"/>
            <a:ext cx="1812881" cy="3921952"/>
          </a:xfrm>
          <a:custGeom>
            <a:avLst/>
            <a:gdLst>
              <a:gd name="connsiteX0" fmla="*/ 184007 w 1812881"/>
              <a:gd name="connsiteY0" fmla="*/ 0 h 3921952"/>
              <a:gd name="connsiteX1" fmla="*/ 404954 w 1812881"/>
              <a:gd name="connsiteY1" fmla="*/ 0 h 3921952"/>
              <a:gd name="connsiteX2" fmla="*/ 404954 w 1812881"/>
              <a:gd name="connsiteY2" fmla="*/ 42614 h 3921952"/>
              <a:gd name="connsiteX3" fmla="*/ 508210 w 1812881"/>
              <a:gd name="connsiteY3" fmla="*/ 146041 h 3921952"/>
              <a:gd name="connsiteX4" fmla="*/ 1304672 w 1812881"/>
              <a:gd name="connsiteY4" fmla="*/ 146041 h 3921952"/>
              <a:gd name="connsiteX5" fmla="*/ 1407928 w 1812881"/>
              <a:gd name="connsiteY5" fmla="*/ 42614 h 3921952"/>
              <a:gd name="connsiteX6" fmla="*/ 1407928 w 1812881"/>
              <a:gd name="connsiteY6" fmla="*/ 0 h 3921952"/>
              <a:gd name="connsiteX7" fmla="*/ 1628874 w 1812881"/>
              <a:gd name="connsiteY7" fmla="*/ 0 h 3921952"/>
              <a:gd name="connsiteX8" fmla="*/ 1812881 w 1812881"/>
              <a:gd name="connsiteY8" fmla="*/ 184313 h 3921952"/>
              <a:gd name="connsiteX9" fmla="*/ 1812881 w 1812881"/>
              <a:gd name="connsiteY9" fmla="*/ 3737640 h 3921952"/>
              <a:gd name="connsiteX10" fmla="*/ 1628874 w 1812881"/>
              <a:gd name="connsiteY10" fmla="*/ 3921952 h 3921952"/>
              <a:gd name="connsiteX11" fmla="*/ 184007 w 1812881"/>
              <a:gd name="connsiteY11" fmla="*/ 3921952 h 3921952"/>
              <a:gd name="connsiteX12" fmla="*/ 0 w 1812881"/>
              <a:gd name="connsiteY12" fmla="*/ 3737640 h 3921952"/>
              <a:gd name="connsiteX13" fmla="*/ 0 w 1812881"/>
              <a:gd name="connsiteY13" fmla="*/ 184313 h 3921952"/>
              <a:gd name="connsiteX14" fmla="*/ 184007 w 1812881"/>
              <a:gd name="connsiteY14" fmla="*/ 0 h 392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881" h="3921952">
                <a:moveTo>
                  <a:pt x="184007" y="0"/>
                </a:moveTo>
                <a:lnTo>
                  <a:pt x="404954" y="0"/>
                </a:lnTo>
                <a:lnTo>
                  <a:pt x="404954" y="42614"/>
                </a:lnTo>
                <a:cubicBezTo>
                  <a:pt x="404954" y="99736"/>
                  <a:pt x="451183" y="146041"/>
                  <a:pt x="508210" y="146041"/>
                </a:cubicBezTo>
                <a:lnTo>
                  <a:pt x="1304672" y="146041"/>
                </a:lnTo>
                <a:cubicBezTo>
                  <a:pt x="1361699" y="146041"/>
                  <a:pt x="1407928" y="99736"/>
                  <a:pt x="1407928" y="42614"/>
                </a:cubicBezTo>
                <a:lnTo>
                  <a:pt x="1407928" y="0"/>
                </a:lnTo>
                <a:lnTo>
                  <a:pt x="1628874" y="0"/>
                </a:lnTo>
                <a:cubicBezTo>
                  <a:pt x="1730498" y="0"/>
                  <a:pt x="1812881" y="82519"/>
                  <a:pt x="1812881" y="184313"/>
                </a:cubicBezTo>
                <a:lnTo>
                  <a:pt x="1812881" y="3737640"/>
                </a:lnTo>
                <a:cubicBezTo>
                  <a:pt x="1812881" y="3839433"/>
                  <a:pt x="1730498" y="3921952"/>
                  <a:pt x="1628874" y="3921952"/>
                </a:cubicBezTo>
                <a:lnTo>
                  <a:pt x="184007" y="3921952"/>
                </a:lnTo>
                <a:cubicBezTo>
                  <a:pt x="82383" y="3921952"/>
                  <a:pt x="0" y="3839433"/>
                  <a:pt x="0" y="3737640"/>
                </a:cubicBezTo>
                <a:lnTo>
                  <a:pt x="0" y="184313"/>
                </a:lnTo>
                <a:cubicBezTo>
                  <a:pt x="0" y="82519"/>
                  <a:pt x="82383" y="0"/>
                  <a:pt x="184007" y="0"/>
                </a:cubicBezTo>
                <a:close/>
              </a:path>
            </a:pathLst>
          </a:custGeom>
          <a:solidFill>
            <a:schemeClr val="tx1">
              <a:lumMod val="95000"/>
            </a:schemeClr>
          </a:solidFill>
          <a:ln>
            <a:noFill/>
          </a:ln>
        </p:spPr>
        <p:txBody>
          <a:bodyPr wrap="square" anchor="ctr">
            <a:noAutofit/>
          </a:bodyPr>
          <a:lstStyle>
            <a:lvl1pPr marL="152400" indent="0" algn="ctr">
              <a:buNone/>
              <a:defRPr/>
            </a:lvl1pPr>
          </a:lstStyle>
          <a:p>
            <a:endParaRPr lang="en-US" dirty="0"/>
          </a:p>
        </p:txBody>
      </p:sp>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918658"/>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75453"/>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23" name="Picture Placeholder 21">
            <a:extLst>
              <a:ext uri="{FF2B5EF4-FFF2-40B4-BE49-F238E27FC236}">
                <a16:creationId xmlns:a16="http://schemas.microsoft.com/office/drawing/2014/main" id="{27D2B8F2-4BCF-7BD6-4235-62D3EE42EDBD}"/>
              </a:ext>
            </a:extLst>
          </p:cNvPr>
          <p:cNvSpPr>
            <a:spLocks noGrp="1"/>
          </p:cNvSpPr>
          <p:nvPr>
            <p:ph type="pic" sz="quarter" idx="16" hasCustomPrompt="1"/>
          </p:nvPr>
        </p:nvSpPr>
        <p:spPr>
          <a:xfrm>
            <a:off x="1012825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2</a:t>
            </a:r>
          </a:p>
        </p:txBody>
      </p:sp>
      <p:sp>
        <p:nvSpPr>
          <p:cNvPr id="22" name="Picture Placeholder 21">
            <a:extLst>
              <a:ext uri="{FF2B5EF4-FFF2-40B4-BE49-F238E27FC236}">
                <a16:creationId xmlns:a16="http://schemas.microsoft.com/office/drawing/2014/main" id="{3546172A-6978-B7D0-D8AB-E72552A0D7D9}"/>
              </a:ext>
            </a:extLst>
          </p:cNvPr>
          <p:cNvSpPr>
            <a:spLocks noGrp="1"/>
          </p:cNvSpPr>
          <p:nvPr>
            <p:ph type="pic" sz="quarter" idx="15" hasCustomPrompt="1"/>
          </p:nvPr>
        </p:nvSpPr>
        <p:spPr>
          <a:xfrm>
            <a:off x="822960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1</a:t>
            </a:r>
          </a:p>
        </p:txBody>
      </p:sp>
      <p:sp>
        <p:nvSpPr>
          <p:cNvPr id="1154" name="Google Shape;1154;p261"/>
          <p:cNvSpPr txBox="1">
            <a:spLocks noGrp="1"/>
          </p:cNvSpPr>
          <p:nvPr>
            <p:ph type="title"/>
          </p:nvPr>
        </p:nvSpPr>
        <p:spPr>
          <a:xfrm>
            <a:off x="550862" y="770344"/>
            <a:ext cx="7237413"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3">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61862"/>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50864" y="3617590"/>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50864" y="2534329"/>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50864" y="4700851"/>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Tree>
    <p:extLst>
      <p:ext uri="{BB962C8B-B14F-4D97-AF65-F5344CB8AC3E}">
        <p14:creationId xmlns:p14="http://schemas.microsoft.com/office/powerpoint/2010/main" val="33568530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4">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918658"/>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75453"/>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23" name="Picture Placeholder 21">
            <a:extLst>
              <a:ext uri="{FF2B5EF4-FFF2-40B4-BE49-F238E27FC236}">
                <a16:creationId xmlns:a16="http://schemas.microsoft.com/office/drawing/2014/main" id="{27D2B8F2-4BCF-7BD6-4235-62D3EE42EDBD}"/>
              </a:ext>
            </a:extLst>
          </p:cNvPr>
          <p:cNvSpPr>
            <a:spLocks noGrp="1"/>
          </p:cNvSpPr>
          <p:nvPr>
            <p:ph type="pic" sz="quarter" idx="16" hasCustomPrompt="1"/>
          </p:nvPr>
        </p:nvSpPr>
        <p:spPr>
          <a:xfrm>
            <a:off x="1012825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2</a:t>
            </a:r>
          </a:p>
        </p:txBody>
      </p:sp>
      <p:sp>
        <p:nvSpPr>
          <p:cNvPr id="22" name="Picture Placeholder 21">
            <a:extLst>
              <a:ext uri="{FF2B5EF4-FFF2-40B4-BE49-F238E27FC236}">
                <a16:creationId xmlns:a16="http://schemas.microsoft.com/office/drawing/2014/main" id="{3546172A-6978-B7D0-D8AB-E72552A0D7D9}"/>
              </a:ext>
            </a:extLst>
          </p:cNvPr>
          <p:cNvSpPr>
            <a:spLocks noGrp="1"/>
          </p:cNvSpPr>
          <p:nvPr>
            <p:ph type="pic" sz="quarter" idx="15" hasCustomPrompt="1"/>
          </p:nvPr>
        </p:nvSpPr>
        <p:spPr>
          <a:xfrm>
            <a:off x="822960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1</a:t>
            </a:r>
          </a:p>
        </p:txBody>
      </p:sp>
      <p:sp>
        <p:nvSpPr>
          <p:cNvPr id="1154" name="Google Shape;1154;p261"/>
          <p:cNvSpPr txBox="1">
            <a:spLocks noGrp="1"/>
          </p:cNvSpPr>
          <p:nvPr>
            <p:ph type="title"/>
          </p:nvPr>
        </p:nvSpPr>
        <p:spPr>
          <a:xfrm>
            <a:off x="550862" y="770344"/>
            <a:ext cx="7237413"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61862"/>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50864" y="3617590"/>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50864" y="2534329"/>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50864" y="4700851"/>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2" name="Google Shape;970;p244">
            <a:extLst>
              <a:ext uri="{FF2B5EF4-FFF2-40B4-BE49-F238E27FC236}">
                <a16:creationId xmlns:a16="http://schemas.microsoft.com/office/drawing/2014/main" id="{CCED6CFA-9B3D-AFC8-CCCC-0300CF4161C4}"/>
              </a:ext>
            </a:extLst>
          </p:cNvPr>
          <p:cNvPicPr preferRelativeResize="0"/>
          <p:nvPr userDrawn="1"/>
        </p:nvPicPr>
        <p:blipFill rotWithShape="1">
          <a:blip r:embed="rId3">
            <a:alphaModFix/>
          </a:blip>
          <a:srcRect l="78" r="30667"/>
          <a:stretch/>
        </p:blipFill>
        <p:spPr>
          <a:xfrm>
            <a:off x="8494807" y="2492829"/>
            <a:ext cx="3697193" cy="3143730"/>
          </a:xfrm>
          <a:prstGeom prst="rect">
            <a:avLst/>
          </a:prstGeom>
          <a:noFill/>
          <a:ln>
            <a:noFill/>
          </a:ln>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9370060" y="2806700"/>
            <a:ext cx="2821939" cy="2285999"/>
          </a:xfrm>
          <a:solidFill>
            <a:schemeClr val="tx1">
              <a:lumMod val="95000"/>
            </a:schemeClr>
          </a:solidFill>
          <a:ln>
            <a:noFill/>
          </a:ln>
        </p:spPr>
        <p:txBody>
          <a:bodyPr anchor="ctr"/>
          <a:lstStyle>
            <a:lvl1pPr marL="152400" indent="0" algn="ctr">
              <a:buNone/>
              <a:defRPr/>
            </a:lvl1pPr>
          </a:lstStyle>
          <a:p>
            <a:endParaRPr lang="en-US"/>
          </a:p>
        </p:txBody>
      </p:sp>
    </p:spTree>
    <p:extLst>
      <p:ext uri="{BB962C8B-B14F-4D97-AF65-F5344CB8AC3E}">
        <p14:creationId xmlns:p14="http://schemas.microsoft.com/office/powerpoint/2010/main" val="105895031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5">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918658"/>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75453"/>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23" name="Picture Placeholder 21">
            <a:extLst>
              <a:ext uri="{FF2B5EF4-FFF2-40B4-BE49-F238E27FC236}">
                <a16:creationId xmlns:a16="http://schemas.microsoft.com/office/drawing/2014/main" id="{27D2B8F2-4BCF-7BD6-4235-62D3EE42EDBD}"/>
              </a:ext>
            </a:extLst>
          </p:cNvPr>
          <p:cNvSpPr>
            <a:spLocks noGrp="1"/>
          </p:cNvSpPr>
          <p:nvPr>
            <p:ph type="pic" sz="quarter" idx="16" hasCustomPrompt="1"/>
          </p:nvPr>
        </p:nvSpPr>
        <p:spPr>
          <a:xfrm>
            <a:off x="1012825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2</a:t>
            </a:r>
          </a:p>
        </p:txBody>
      </p:sp>
      <p:sp>
        <p:nvSpPr>
          <p:cNvPr id="22" name="Picture Placeholder 21">
            <a:extLst>
              <a:ext uri="{FF2B5EF4-FFF2-40B4-BE49-F238E27FC236}">
                <a16:creationId xmlns:a16="http://schemas.microsoft.com/office/drawing/2014/main" id="{3546172A-6978-B7D0-D8AB-E72552A0D7D9}"/>
              </a:ext>
            </a:extLst>
          </p:cNvPr>
          <p:cNvSpPr>
            <a:spLocks noGrp="1"/>
          </p:cNvSpPr>
          <p:nvPr>
            <p:ph type="pic" sz="quarter" idx="15" hasCustomPrompt="1"/>
          </p:nvPr>
        </p:nvSpPr>
        <p:spPr>
          <a:xfrm>
            <a:off x="822960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1</a:t>
            </a:r>
          </a:p>
        </p:txBody>
      </p:sp>
      <p:sp>
        <p:nvSpPr>
          <p:cNvPr id="1154" name="Google Shape;1154;p261"/>
          <p:cNvSpPr txBox="1">
            <a:spLocks noGrp="1"/>
          </p:cNvSpPr>
          <p:nvPr>
            <p:ph type="title"/>
          </p:nvPr>
        </p:nvSpPr>
        <p:spPr>
          <a:xfrm>
            <a:off x="550862" y="770344"/>
            <a:ext cx="7237413"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61862"/>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50864" y="3617590"/>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50864" y="2534329"/>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50864" y="4700851"/>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5" name="Picture 4">
            <a:extLst>
              <a:ext uri="{FF2B5EF4-FFF2-40B4-BE49-F238E27FC236}">
                <a16:creationId xmlns:a16="http://schemas.microsoft.com/office/drawing/2014/main" id="{E1BB47CE-BD01-6FA6-1B2A-937F477FFB24}"/>
              </a:ext>
            </a:extLst>
          </p:cNvPr>
          <p:cNvPicPr>
            <a:picLocks noChangeAspect="1"/>
          </p:cNvPicPr>
          <p:nvPr userDrawn="1"/>
        </p:nvPicPr>
        <p:blipFill>
          <a:blip r:embed="rId3"/>
          <a:stretch>
            <a:fillRect/>
          </a:stretch>
        </p:blipFill>
        <p:spPr>
          <a:xfrm>
            <a:off x="8835463" y="1989138"/>
            <a:ext cx="2448291" cy="4140200"/>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53500" y="2115820"/>
            <a:ext cx="2212339" cy="3380740"/>
          </a:xfrm>
          <a:solidFill>
            <a:schemeClr val="tx1">
              <a:lumMod val="95000"/>
            </a:schemeClr>
          </a:solidFill>
          <a:ln>
            <a:noFill/>
          </a:ln>
        </p:spPr>
        <p:txBody>
          <a:bodyPr anchor="ctr"/>
          <a:lstStyle>
            <a:lvl1pPr marL="152400" indent="0" algn="ctr">
              <a:buNone/>
              <a:defRPr/>
            </a:lvl1pPr>
          </a:lstStyle>
          <a:p>
            <a:endParaRPr lang="en-US"/>
          </a:p>
        </p:txBody>
      </p:sp>
    </p:spTree>
    <p:extLst>
      <p:ext uri="{BB962C8B-B14F-4D97-AF65-F5344CB8AC3E}">
        <p14:creationId xmlns:p14="http://schemas.microsoft.com/office/powerpoint/2010/main" val="1862460868"/>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6">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918658"/>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75453"/>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23" name="Picture Placeholder 21">
            <a:extLst>
              <a:ext uri="{FF2B5EF4-FFF2-40B4-BE49-F238E27FC236}">
                <a16:creationId xmlns:a16="http://schemas.microsoft.com/office/drawing/2014/main" id="{27D2B8F2-4BCF-7BD6-4235-62D3EE42EDBD}"/>
              </a:ext>
            </a:extLst>
          </p:cNvPr>
          <p:cNvSpPr>
            <a:spLocks noGrp="1"/>
          </p:cNvSpPr>
          <p:nvPr>
            <p:ph type="pic" sz="quarter" idx="16" hasCustomPrompt="1"/>
          </p:nvPr>
        </p:nvSpPr>
        <p:spPr>
          <a:xfrm>
            <a:off x="1012825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2</a:t>
            </a:r>
          </a:p>
        </p:txBody>
      </p:sp>
      <p:sp>
        <p:nvSpPr>
          <p:cNvPr id="22" name="Picture Placeholder 21">
            <a:extLst>
              <a:ext uri="{FF2B5EF4-FFF2-40B4-BE49-F238E27FC236}">
                <a16:creationId xmlns:a16="http://schemas.microsoft.com/office/drawing/2014/main" id="{3546172A-6978-B7D0-D8AB-E72552A0D7D9}"/>
              </a:ext>
            </a:extLst>
          </p:cNvPr>
          <p:cNvSpPr>
            <a:spLocks noGrp="1"/>
          </p:cNvSpPr>
          <p:nvPr>
            <p:ph type="pic" sz="quarter" idx="15" hasCustomPrompt="1"/>
          </p:nvPr>
        </p:nvSpPr>
        <p:spPr>
          <a:xfrm>
            <a:off x="8229600" y="947738"/>
            <a:ext cx="1720850" cy="498475"/>
          </a:xfrm>
          <a:noFill/>
        </p:spPr>
        <p:txBody>
          <a:bodyPr anchor="ctr"/>
          <a:lstStyle>
            <a:lvl1pPr marL="0" indent="0" algn="ctr">
              <a:lnSpc>
                <a:spcPct val="100000"/>
              </a:lnSpc>
              <a:buNone/>
              <a:defRPr sz="1000"/>
            </a:lvl1pPr>
          </a:lstStyle>
          <a:p>
            <a:pPr marL="152400" marR="0" lvl="0" indent="0" algn="ctr" defTabSz="914400" rtl="0" eaLnBrk="1" fontAlgn="auto" latinLnBrk="0" hangingPunct="1">
              <a:lnSpc>
                <a:spcPct val="120000"/>
              </a:lnSpc>
              <a:spcBef>
                <a:spcPts val="0"/>
              </a:spcBef>
              <a:spcAft>
                <a:spcPts val="0"/>
              </a:spcAft>
              <a:buClr>
                <a:schemeClr val="lt1"/>
              </a:buClr>
              <a:buSzPts val="1200"/>
              <a:buFont typeface="Arial"/>
              <a:buNone/>
              <a:tabLst/>
              <a:defRPr/>
            </a:pPr>
            <a:r>
              <a:rPr lang="en-US" sz="1200" dirty="0">
                <a:latin typeface="Poppins" panose="00000500000000000000" pitchFamily="2" charset="0"/>
                <a:cs typeface="Poppins" panose="00000500000000000000" pitchFamily="2" charset="0"/>
              </a:rPr>
              <a:t>Client logo 1</a:t>
            </a:r>
          </a:p>
        </p:txBody>
      </p:sp>
      <p:sp>
        <p:nvSpPr>
          <p:cNvPr id="1154" name="Google Shape;1154;p261"/>
          <p:cNvSpPr txBox="1">
            <a:spLocks noGrp="1"/>
          </p:cNvSpPr>
          <p:nvPr>
            <p:ph type="title"/>
          </p:nvPr>
        </p:nvSpPr>
        <p:spPr>
          <a:xfrm>
            <a:off x="550862" y="770344"/>
            <a:ext cx="7237413"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61862"/>
            <a:ext cx="5672607" cy="664797"/>
          </a:xfrm>
        </p:spPr>
        <p:txBody>
          <a:bodyPr>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50864" y="3617590"/>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50864" y="2534329"/>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50864" y="4700851"/>
            <a:ext cx="714266" cy="369332"/>
          </a:xfrm>
        </p:spPr>
        <p:txBody>
          <a:bodyPr wrap="square">
            <a:spAutoFit/>
          </a:bodyPr>
          <a:lstStyle>
            <a:lvl1pPr marL="0" indent="0" algn="ctr">
              <a:buNone/>
              <a:defRPr lang="en-US" sz="2000" b="0" i="0" u="none" strike="noStrike" cap="none" dirty="0" smtClean="0">
                <a:solidFill>
                  <a:schemeClr val="dk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2" name="Picture 1">
            <a:extLst>
              <a:ext uri="{FF2B5EF4-FFF2-40B4-BE49-F238E27FC236}">
                <a16:creationId xmlns:a16="http://schemas.microsoft.com/office/drawing/2014/main" id="{D8B6833F-75EE-68C7-32A8-682DB63E4689}"/>
              </a:ext>
            </a:extLst>
          </p:cNvPr>
          <p:cNvPicPr>
            <a:picLocks noChangeAspect="1"/>
          </p:cNvPicPr>
          <p:nvPr userDrawn="1"/>
        </p:nvPicPr>
        <p:blipFill rotWithShape="1">
          <a:blip r:embed="rId3"/>
          <a:srcRect r="15122"/>
          <a:stretch/>
        </p:blipFill>
        <p:spPr>
          <a:xfrm>
            <a:off x="8886247" y="2858626"/>
            <a:ext cx="3305754" cy="2412137"/>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23020" y="2899410"/>
            <a:ext cx="3268980" cy="2175402"/>
          </a:xfrm>
          <a:solidFill>
            <a:schemeClr val="tx1">
              <a:lumMod val="95000"/>
            </a:schemeClr>
          </a:solidFill>
          <a:ln>
            <a:noFill/>
          </a:ln>
        </p:spPr>
        <p:txBody>
          <a:bodyPr anchor="ctr"/>
          <a:lstStyle>
            <a:lvl1pPr marL="152400" indent="0" algn="ctr">
              <a:buNone/>
              <a:defRPr/>
            </a:lvl1pPr>
          </a:lstStyle>
          <a:p>
            <a:endParaRPr lang="en-US"/>
          </a:p>
        </p:txBody>
      </p:sp>
    </p:spTree>
    <p:extLst>
      <p:ext uri="{BB962C8B-B14F-4D97-AF65-F5344CB8AC3E}">
        <p14:creationId xmlns:p14="http://schemas.microsoft.com/office/powerpoint/2010/main" val="3849871285"/>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53"/>
          <p:cNvSpPr txBox="1">
            <a:spLocks noGrp="1"/>
          </p:cNvSpPr>
          <p:nvPr>
            <p:ph type="title"/>
          </p:nvPr>
        </p:nvSpPr>
        <p:spPr>
          <a:xfrm>
            <a:off x="550863" y="430442"/>
            <a:ext cx="9468000" cy="91099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Poppins Light"/>
              <a:buNone/>
              <a:defRPr sz="2800" b="0" i="0" u="none" strike="noStrike" cap="none">
                <a:solidFill>
                  <a:schemeClr val="lt1"/>
                </a:solidFill>
                <a:latin typeface="Poppins Light"/>
                <a:ea typeface="Poppins Light"/>
                <a:cs typeface="Poppins Light"/>
                <a:sym typeface="Poppi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3"/>
          <p:cNvSpPr txBox="1">
            <a:spLocks noGrp="1"/>
          </p:cNvSpPr>
          <p:nvPr>
            <p:ph type="body" idx="1"/>
          </p:nvPr>
        </p:nvSpPr>
        <p:spPr>
          <a:xfrm>
            <a:off x="550863" y="1989137"/>
            <a:ext cx="11090275" cy="4140201"/>
          </a:xfrm>
          <a:prstGeom prst="rect">
            <a:avLst/>
          </a:prstGeom>
          <a:noFill/>
          <a:ln>
            <a:noFill/>
          </a:ln>
        </p:spPr>
        <p:txBody>
          <a:bodyPr spcFirstLastPara="1" wrap="square" lIns="0" tIns="0" rIns="0" bIns="0" anchor="t" anchorCtr="0">
            <a:noAutofit/>
          </a:bodyPr>
          <a:lstStyle>
            <a:lvl1pPr marL="457200" marR="0" lvl="0" indent="-304800" algn="l" rtl="0">
              <a:lnSpc>
                <a:spcPct val="120000"/>
              </a:lnSpc>
              <a:spcBef>
                <a:spcPts val="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1pPr>
            <a:lvl2pPr marL="914400" marR="0" lvl="1"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2pPr>
            <a:lvl3pPr marL="1371600" marR="0" lvl="2"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3pPr>
            <a:lvl4pPr marL="1828800" marR="0" lvl="3"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4pPr>
            <a:lvl5pPr marL="2286000" marR="0" lvl="4"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5pPr>
            <a:lvl6pPr marL="2743200" marR="0" lvl="5"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9pPr>
          </a:lstStyle>
          <a:p>
            <a:endParaRPr/>
          </a:p>
        </p:txBody>
      </p:sp>
      <p:sp>
        <p:nvSpPr>
          <p:cNvPr id="12" name="Google Shape;12;p153"/>
          <p:cNvSpPr txBox="1">
            <a:spLocks noGrp="1"/>
          </p:cNvSpPr>
          <p:nvPr>
            <p:ph type="ftr" idx="11"/>
          </p:nvPr>
        </p:nvSpPr>
        <p:spPr>
          <a:xfrm>
            <a:off x="550863" y="6416675"/>
            <a:ext cx="4114800" cy="12227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u="none" strike="noStrike" cap="none">
                <a:solidFill>
                  <a:schemeClr val="lt1"/>
                </a:solidFill>
                <a:latin typeface="Poppins Light"/>
                <a:ea typeface="Poppins Light"/>
                <a:cs typeface="Poppins Light"/>
                <a:sym typeface="Poppins Light"/>
              </a:defRPr>
            </a:lvl1pPr>
            <a:lvl2pPr marR="0" lvl="1"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9pPr>
          </a:lstStyle>
          <a:p>
            <a:endParaRPr/>
          </a:p>
        </p:txBody>
      </p:sp>
      <p:sp>
        <p:nvSpPr>
          <p:cNvPr id="13" name="Google Shape;13;p153"/>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chemeClr val="lt1"/>
                </a:solidFill>
                <a:latin typeface="Poppins Light"/>
                <a:ea typeface="Poppins Light"/>
                <a:cs typeface="Poppins Light"/>
                <a:sym typeface="Poppins Light"/>
              </a:defRPr>
            </a:lvl1pPr>
            <a:lvl2pPr marL="0" marR="0" lvl="1" indent="0" algn="r" rtl="0">
              <a:spcBef>
                <a:spcPts val="0"/>
              </a:spcBef>
              <a:buNone/>
              <a:defRPr sz="800" b="0" i="0" u="none" strike="noStrike" cap="none">
                <a:solidFill>
                  <a:schemeClr val="lt1"/>
                </a:solidFill>
                <a:latin typeface="Poppins Light"/>
                <a:ea typeface="Poppins Light"/>
                <a:cs typeface="Poppins Light"/>
                <a:sym typeface="Poppins Light"/>
              </a:defRPr>
            </a:lvl2pPr>
            <a:lvl3pPr marL="0" marR="0" lvl="2" indent="0" algn="r" rtl="0">
              <a:spcBef>
                <a:spcPts val="0"/>
              </a:spcBef>
              <a:buNone/>
              <a:defRPr sz="800" b="0" i="0" u="none" strike="noStrike" cap="none">
                <a:solidFill>
                  <a:schemeClr val="lt1"/>
                </a:solidFill>
                <a:latin typeface="Poppins Light"/>
                <a:ea typeface="Poppins Light"/>
                <a:cs typeface="Poppins Light"/>
                <a:sym typeface="Poppins Light"/>
              </a:defRPr>
            </a:lvl3pPr>
            <a:lvl4pPr marL="0" marR="0" lvl="3" indent="0" algn="r" rtl="0">
              <a:spcBef>
                <a:spcPts val="0"/>
              </a:spcBef>
              <a:buNone/>
              <a:defRPr sz="800" b="0" i="0" u="none" strike="noStrike" cap="none">
                <a:solidFill>
                  <a:schemeClr val="lt1"/>
                </a:solidFill>
                <a:latin typeface="Poppins Light"/>
                <a:ea typeface="Poppins Light"/>
                <a:cs typeface="Poppins Light"/>
                <a:sym typeface="Poppins Light"/>
              </a:defRPr>
            </a:lvl4pPr>
            <a:lvl5pPr marL="0" marR="0" lvl="4" indent="0" algn="r" rtl="0">
              <a:spcBef>
                <a:spcPts val="0"/>
              </a:spcBef>
              <a:buNone/>
              <a:defRPr sz="800" b="0" i="0" u="none" strike="noStrike" cap="none">
                <a:solidFill>
                  <a:schemeClr val="lt1"/>
                </a:solidFill>
                <a:latin typeface="Poppins Light"/>
                <a:ea typeface="Poppins Light"/>
                <a:cs typeface="Poppins Light"/>
                <a:sym typeface="Poppins Light"/>
              </a:defRPr>
            </a:lvl5pPr>
            <a:lvl6pPr marL="0" marR="0" lvl="5" indent="0" algn="r" rtl="0">
              <a:spcBef>
                <a:spcPts val="0"/>
              </a:spcBef>
              <a:buNone/>
              <a:defRPr sz="800" b="0" i="0" u="none" strike="noStrike" cap="none">
                <a:solidFill>
                  <a:schemeClr val="lt1"/>
                </a:solidFill>
                <a:latin typeface="Poppins Light"/>
                <a:ea typeface="Poppins Light"/>
                <a:cs typeface="Poppins Light"/>
                <a:sym typeface="Poppins Light"/>
              </a:defRPr>
            </a:lvl6pPr>
            <a:lvl7pPr marL="0" marR="0" lvl="6" indent="0" algn="r" rtl="0">
              <a:spcBef>
                <a:spcPts val="0"/>
              </a:spcBef>
              <a:buNone/>
              <a:defRPr sz="800" b="0" i="0" u="none" strike="noStrike" cap="none">
                <a:solidFill>
                  <a:schemeClr val="lt1"/>
                </a:solidFill>
                <a:latin typeface="Poppins Light"/>
                <a:ea typeface="Poppins Light"/>
                <a:cs typeface="Poppins Light"/>
                <a:sym typeface="Poppins Light"/>
              </a:defRPr>
            </a:lvl7pPr>
            <a:lvl8pPr marL="0" marR="0" lvl="7" indent="0" algn="r" rtl="0">
              <a:spcBef>
                <a:spcPts val="0"/>
              </a:spcBef>
              <a:buNone/>
              <a:defRPr sz="800" b="0" i="0" u="none" strike="noStrike" cap="none">
                <a:solidFill>
                  <a:schemeClr val="lt1"/>
                </a:solidFill>
                <a:latin typeface="Poppins Light"/>
                <a:ea typeface="Poppins Light"/>
                <a:cs typeface="Poppins Light"/>
                <a:sym typeface="Poppins Light"/>
              </a:defRPr>
            </a:lvl8pPr>
            <a:lvl9pPr marL="0" marR="0" lvl="8" indent="0" algn="r" rtl="0">
              <a:spcBef>
                <a:spcPts val="0"/>
              </a:spcBef>
              <a:buNone/>
              <a:defRPr sz="800" b="0" i="0" u="none" strike="noStrike" cap="none">
                <a:solidFill>
                  <a:schemeClr val="lt1"/>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347">
          <p15:clr>
            <a:srgbClr val="F26B43"/>
          </p15:clr>
        </p15:guide>
        <p15:guide id="3" pos="7333">
          <p15:clr>
            <a:srgbClr val="F26B43"/>
          </p15:clr>
        </p15:guide>
        <p15:guide id="4"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415E50B6-4B1C-2C82-9988-2894CC73373B}"/>
              </a:ext>
            </a:extLst>
          </p:cNvPr>
          <p:cNvPicPr>
            <a:picLocks noGrp="1" noChangeAspect="1"/>
          </p:cNvPicPr>
          <p:nvPr>
            <p:ph type="pic" sz="quarter" idx="36"/>
          </p:nvPr>
        </p:nvPicPr>
        <p:blipFill>
          <a:blip r:embed="rId2"/>
          <a:srcRect l="10490" r="10490"/>
          <a:stretch/>
        </p:blipFill>
        <p:spPr/>
      </p:pic>
      <p:sp>
        <p:nvSpPr>
          <p:cNvPr id="3" name="Text Placeholder 2">
            <a:extLst>
              <a:ext uri="{FF2B5EF4-FFF2-40B4-BE49-F238E27FC236}">
                <a16:creationId xmlns:a16="http://schemas.microsoft.com/office/drawing/2014/main" id="{C52EC8E1-B008-27AE-656B-349C10B88984}"/>
              </a:ext>
            </a:extLst>
          </p:cNvPr>
          <p:cNvSpPr>
            <a:spLocks noGrp="1"/>
          </p:cNvSpPr>
          <p:nvPr>
            <p:ph type="body" sz="quarter" idx="32"/>
          </p:nvPr>
        </p:nvSpPr>
        <p:spPr>
          <a:xfrm>
            <a:off x="550862" y="3315627"/>
            <a:ext cx="8151349" cy="1938992"/>
          </a:xfrm>
        </p:spPr>
        <p:txBody>
          <a:bodyPr/>
          <a:lstStyle/>
          <a:p>
            <a:r>
              <a:rPr lang="en-US" sz="1050" dirty="0" err="1"/>
              <a:t>EssenceMediacom</a:t>
            </a:r>
            <a:r>
              <a:rPr lang="en-US" sz="1050" dirty="0"/>
              <a:t> implemented a Performance Max (Pmax) strategy to enhance the brand’s Always On strategy. The approach involved: </a:t>
            </a:r>
          </a:p>
          <a:p>
            <a:pPr marL="171450" indent="-171450">
              <a:buFont typeface="Arial" panose="020B0604020202020204" pitchFamily="34" charset="0"/>
              <a:buChar char="•"/>
            </a:pPr>
            <a:r>
              <a:rPr lang="en-US" sz="1050" b="1" dirty="0"/>
              <a:t>Harnessing automation and machine learning: </a:t>
            </a:r>
            <a:r>
              <a:rPr lang="en-US" sz="1050" dirty="0"/>
              <a:t>to optimize ad placements across all Google platforms and target a broader, more qualified audience.</a:t>
            </a:r>
          </a:p>
          <a:p>
            <a:pPr marL="171450" indent="-171450">
              <a:buFont typeface="Arial" panose="020B0604020202020204" pitchFamily="34" charset="0"/>
              <a:buChar char="•"/>
            </a:pPr>
            <a:r>
              <a:rPr lang="en-US" sz="1050" b="1" dirty="0"/>
              <a:t>Asset optimization</a:t>
            </a:r>
            <a:r>
              <a:rPr lang="en-US" sz="1050" dirty="0"/>
              <a:t>: to ensure maximum relevance and engagement. Leveraged relevant search themes.</a:t>
            </a:r>
          </a:p>
          <a:p>
            <a:pPr marL="171450" indent="-171450">
              <a:buFont typeface="Arial" panose="020B0604020202020204" pitchFamily="34" charset="0"/>
              <a:buChar char="•"/>
            </a:pPr>
            <a:r>
              <a:rPr lang="en-US" sz="1050" b="1" dirty="0"/>
              <a:t>Expanding reach and targeting: </a:t>
            </a:r>
            <a:r>
              <a:rPr lang="en-US" sz="1050" dirty="0"/>
              <a:t>across a wide range of Google networks including YouTube, display, Maps etc. Reach was refined by using audience signals to target users interested in pet food products and retargeting those who had previously shown interest.</a:t>
            </a:r>
          </a:p>
          <a:p>
            <a:pPr marL="171450" indent="-171450">
              <a:buFont typeface="Arial" panose="020B0604020202020204" pitchFamily="34" charset="0"/>
              <a:buChar char="•"/>
            </a:pPr>
            <a:r>
              <a:rPr lang="en-US" sz="1050" b="1" dirty="0"/>
              <a:t>Data-driven optimization</a:t>
            </a:r>
            <a:r>
              <a:rPr lang="en-US" sz="1050" dirty="0"/>
              <a:t>: enabled cost-effective budget allocation while maintaining traffic quality. </a:t>
            </a:r>
          </a:p>
          <a:p>
            <a:endParaRPr lang="en-GB" sz="1050" dirty="0"/>
          </a:p>
        </p:txBody>
      </p:sp>
      <p:sp>
        <p:nvSpPr>
          <p:cNvPr id="4" name="Text Placeholder 3">
            <a:extLst>
              <a:ext uri="{FF2B5EF4-FFF2-40B4-BE49-F238E27FC236}">
                <a16:creationId xmlns:a16="http://schemas.microsoft.com/office/drawing/2014/main" id="{36A65EC1-1C23-E723-A121-9DAD8DA3296D}"/>
              </a:ext>
            </a:extLst>
          </p:cNvPr>
          <p:cNvSpPr>
            <a:spLocks noGrp="1"/>
          </p:cNvSpPr>
          <p:nvPr>
            <p:ph type="body" sz="quarter" idx="34"/>
          </p:nvPr>
        </p:nvSpPr>
        <p:spPr>
          <a:xfrm>
            <a:off x="550862" y="5735438"/>
            <a:ext cx="8151349" cy="812530"/>
          </a:xfrm>
        </p:spPr>
        <p:txBody>
          <a:bodyPr/>
          <a:lstStyle/>
          <a:p>
            <a:r>
              <a:rPr lang="en-US" sz="1100" dirty="0"/>
              <a:t>The campaign achieved a </a:t>
            </a:r>
            <a:r>
              <a:rPr lang="en-GB" sz="1100" b="1" dirty="0"/>
              <a:t>6% increase in Quality Site Visits </a:t>
            </a:r>
            <a:r>
              <a:rPr lang="en-GB" sz="1100" dirty="0"/>
              <a:t>(QSVs) compared to the previous period, and </a:t>
            </a:r>
            <a:r>
              <a:rPr lang="en-GB" sz="1100" b="1" dirty="0"/>
              <a:t>42% increase in time spent on site.</a:t>
            </a:r>
            <a:r>
              <a:rPr lang="en-GB" sz="1100" dirty="0"/>
              <a:t> This signifies a higher quality of traffic and greater interest and engagement with the content. Notably, this was achieved while </a:t>
            </a:r>
            <a:r>
              <a:rPr lang="en-GB" sz="1100" b="1" dirty="0"/>
              <a:t>reducing spend by 23%, </a:t>
            </a:r>
            <a:r>
              <a:rPr lang="en-GB" sz="1100" dirty="0"/>
              <a:t>indicating a higher efficiency of the Pmax strategy. </a:t>
            </a:r>
            <a:r>
              <a:rPr lang="en-GB" sz="1100" b="1" dirty="0"/>
              <a:t>CPA was reduced by 28% </a:t>
            </a:r>
            <a:r>
              <a:rPr lang="en-GB" sz="1100" dirty="0"/>
              <a:t>compared to the traditional search campaigns.</a:t>
            </a:r>
            <a:endParaRPr lang="en-US" sz="1100" dirty="0"/>
          </a:p>
        </p:txBody>
      </p:sp>
      <p:sp>
        <p:nvSpPr>
          <p:cNvPr id="7" name="Title 6">
            <a:extLst>
              <a:ext uri="{FF2B5EF4-FFF2-40B4-BE49-F238E27FC236}">
                <a16:creationId xmlns:a16="http://schemas.microsoft.com/office/drawing/2014/main" id="{D3E8B1D5-7BB3-CC6A-9512-9D94A453C836}"/>
              </a:ext>
            </a:extLst>
          </p:cNvPr>
          <p:cNvSpPr>
            <a:spLocks noGrp="1"/>
          </p:cNvSpPr>
          <p:nvPr>
            <p:ph type="title"/>
          </p:nvPr>
        </p:nvSpPr>
        <p:spPr/>
        <p:txBody>
          <a:bodyPr/>
          <a:lstStyle/>
          <a:p>
            <a:r>
              <a:rPr lang="en-GB" dirty="0"/>
              <a:t>Pmax drives quality traffic to pet food site &amp; lowers CPA</a:t>
            </a:r>
          </a:p>
        </p:txBody>
      </p:sp>
      <p:sp>
        <p:nvSpPr>
          <p:cNvPr id="8" name="Text Placeholder 7">
            <a:extLst>
              <a:ext uri="{FF2B5EF4-FFF2-40B4-BE49-F238E27FC236}">
                <a16:creationId xmlns:a16="http://schemas.microsoft.com/office/drawing/2014/main" id="{F9D58AB1-F74A-293A-2518-8B520A7A47EB}"/>
              </a:ext>
            </a:extLst>
          </p:cNvPr>
          <p:cNvSpPr>
            <a:spLocks noGrp="1"/>
          </p:cNvSpPr>
          <p:nvPr>
            <p:ph type="body" idx="1"/>
          </p:nvPr>
        </p:nvSpPr>
        <p:spPr/>
        <p:txBody>
          <a:bodyPr/>
          <a:lstStyle/>
          <a:p>
            <a:r>
              <a:rPr lang="en-GB" dirty="0"/>
              <a:t>CASE STUDY | EMEA | FMCG</a:t>
            </a:r>
          </a:p>
        </p:txBody>
      </p:sp>
      <p:sp>
        <p:nvSpPr>
          <p:cNvPr id="9" name="Text Placeholder 8">
            <a:extLst>
              <a:ext uri="{FF2B5EF4-FFF2-40B4-BE49-F238E27FC236}">
                <a16:creationId xmlns:a16="http://schemas.microsoft.com/office/drawing/2014/main" id="{39434DC7-CF4F-F926-C1E4-D99C8502EBE6}"/>
              </a:ext>
            </a:extLst>
          </p:cNvPr>
          <p:cNvSpPr>
            <a:spLocks noGrp="1"/>
          </p:cNvSpPr>
          <p:nvPr>
            <p:ph type="body" sz="quarter" idx="22"/>
          </p:nvPr>
        </p:nvSpPr>
        <p:spPr>
          <a:xfrm>
            <a:off x="550862" y="1737172"/>
            <a:ext cx="5672608" cy="295466"/>
          </a:xfrm>
        </p:spPr>
        <p:txBody>
          <a:bodyPr/>
          <a:lstStyle/>
          <a:p>
            <a:r>
              <a:rPr lang="en-GB" dirty="0"/>
              <a:t>Challenge</a:t>
            </a:r>
          </a:p>
        </p:txBody>
      </p:sp>
      <p:sp>
        <p:nvSpPr>
          <p:cNvPr id="10" name="Text Placeholder 9">
            <a:extLst>
              <a:ext uri="{FF2B5EF4-FFF2-40B4-BE49-F238E27FC236}">
                <a16:creationId xmlns:a16="http://schemas.microsoft.com/office/drawing/2014/main" id="{2565F17C-6565-7B6E-140D-F997824E72BA}"/>
              </a:ext>
            </a:extLst>
          </p:cNvPr>
          <p:cNvSpPr>
            <a:spLocks noGrp="1"/>
          </p:cNvSpPr>
          <p:nvPr>
            <p:ph type="body" sz="quarter" idx="25"/>
          </p:nvPr>
        </p:nvSpPr>
        <p:spPr>
          <a:xfrm>
            <a:off x="550862" y="2149243"/>
            <a:ext cx="7925318" cy="609398"/>
          </a:xfrm>
        </p:spPr>
        <p:txBody>
          <a:bodyPr/>
          <a:lstStyle/>
          <a:p>
            <a:r>
              <a:rPr lang="en-US" sz="1100" dirty="0"/>
              <a:t>A leading pet food brand wanted to expand its reach in Belgium and the Netherlands. Their goal was to move beyond traditional search audiences while driving more high-quality traffic to their website and lowering the cost per acquisition (CPA). </a:t>
            </a:r>
          </a:p>
        </p:txBody>
      </p:sp>
      <p:sp>
        <p:nvSpPr>
          <p:cNvPr id="17" name="Slide Number Placeholder 16">
            <a:extLst>
              <a:ext uri="{FF2B5EF4-FFF2-40B4-BE49-F238E27FC236}">
                <a16:creationId xmlns:a16="http://schemas.microsoft.com/office/drawing/2014/main" id="{0630E6FE-19C9-09A8-077A-4A13A5DA6F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
        <p:nvSpPr>
          <p:cNvPr id="18" name="Text Placeholder 17">
            <a:extLst>
              <a:ext uri="{FF2B5EF4-FFF2-40B4-BE49-F238E27FC236}">
                <a16:creationId xmlns:a16="http://schemas.microsoft.com/office/drawing/2014/main" id="{2FAF8184-B846-CFCC-868C-CB5D4688BF18}"/>
              </a:ext>
            </a:extLst>
          </p:cNvPr>
          <p:cNvSpPr>
            <a:spLocks noGrp="1"/>
          </p:cNvSpPr>
          <p:nvPr>
            <p:ph type="body" sz="quarter" idx="33"/>
          </p:nvPr>
        </p:nvSpPr>
        <p:spPr>
          <a:xfrm>
            <a:off x="550862" y="2903556"/>
            <a:ext cx="5672608" cy="295466"/>
          </a:xfrm>
        </p:spPr>
        <p:txBody>
          <a:bodyPr/>
          <a:lstStyle/>
          <a:p>
            <a:r>
              <a:rPr lang="en-GB" dirty="0"/>
              <a:t>Approach</a:t>
            </a:r>
          </a:p>
        </p:txBody>
      </p:sp>
      <p:sp>
        <p:nvSpPr>
          <p:cNvPr id="19" name="Text Placeholder 18">
            <a:extLst>
              <a:ext uri="{FF2B5EF4-FFF2-40B4-BE49-F238E27FC236}">
                <a16:creationId xmlns:a16="http://schemas.microsoft.com/office/drawing/2014/main" id="{858619B9-DEEB-4DAE-E9D4-38C117F7653B}"/>
              </a:ext>
            </a:extLst>
          </p:cNvPr>
          <p:cNvSpPr>
            <a:spLocks noGrp="1"/>
          </p:cNvSpPr>
          <p:nvPr>
            <p:ph type="body" sz="quarter" idx="35"/>
          </p:nvPr>
        </p:nvSpPr>
        <p:spPr>
          <a:xfrm>
            <a:off x="550862" y="5323367"/>
            <a:ext cx="5672608" cy="295466"/>
          </a:xfrm>
        </p:spPr>
        <p:txBody>
          <a:bodyPr/>
          <a:lstStyle/>
          <a:p>
            <a:r>
              <a:rPr lang="en-GB" dirty="0"/>
              <a:t>Results</a:t>
            </a:r>
          </a:p>
        </p:txBody>
      </p:sp>
      <p:cxnSp>
        <p:nvCxnSpPr>
          <p:cNvPr id="20" name="Straight Connector 19">
            <a:extLst>
              <a:ext uri="{FF2B5EF4-FFF2-40B4-BE49-F238E27FC236}">
                <a16:creationId xmlns:a16="http://schemas.microsoft.com/office/drawing/2014/main" id="{27C5C067-4894-6B9D-5F3C-FCE5B785E841}"/>
              </a:ext>
            </a:extLst>
          </p:cNvPr>
          <p:cNvCxnSpPr>
            <a:cxnSpLocks/>
          </p:cNvCxnSpPr>
          <p:nvPr/>
        </p:nvCxnSpPr>
        <p:spPr>
          <a:xfrm>
            <a:off x="558566" y="2832253"/>
            <a:ext cx="78354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BE500C-536C-386D-9EB4-98F234729A73}"/>
              </a:ext>
            </a:extLst>
          </p:cNvPr>
          <p:cNvCxnSpPr>
            <a:cxnSpLocks/>
          </p:cNvCxnSpPr>
          <p:nvPr/>
        </p:nvCxnSpPr>
        <p:spPr>
          <a:xfrm>
            <a:off x="549389" y="5198824"/>
            <a:ext cx="8152822"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Google Shape;4911;p149">
            <a:extLst>
              <a:ext uri="{FF2B5EF4-FFF2-40B4-BE49-F238E27FC236}">
                <a16:creationId xmlns:a16="http://schemas.microsoft.com/office/drawing/2014/main" id="{C92A0FC7-0DC0-684C-4F11-A9C6A8AC99BD}"/>
              </a:ext>
            </a:extLst>
          </p:cNvPr>
          <p:cNvPicPr preferRelativeResize="0"/>
          <p:nvPr/>
        </p:nvPicPr>
        <p:blipFill rotWithShape="1">
          <a:blip r:embed="rId3">
            <a:alphaModFix/>
          </a:blip>
          <a:srcRect/>
          <a:stretch/>
        </p:blipFill>
        <p:spPr>
          <a:xfrm>
            <a:off x="10639322" y="862644"/>
            <a:ext cx="1291022" cy="122270"/>
          </a:xfrm>
          <a:prstGeom prst="rect">
            <a:avLst/>
          </a:prstGeom>
          <a:noFill/>
          <a:ln>
            <a:noFill/>
          </a:ln>
        </p:spPr>
      </p:pic>
    </p:spTree>
    <p:extLst>
      <p:ext uri="{BB962C8B-B14F-4D97-AF65-F5344CB8AC3E}">
        <p14:creationId xmlns:p14="http://schemas.microsoft.com/office/powerpoint/2010/main" val="2959298885"/>
      </p:ext>
    </p:extLst>
  </p:cSld>
  <p:clrMapOvr>
    <a:masterClrMapping/>
  </p:clrMapOvr>
</p:sld>
</file>

<file path=ppt/theme/theme1.xml><?xml version="1.0" encoding="utf-8"?>
<a:theme xmlns:a="http://schemas.openxmlformats.org/drawingml/2006/main" name="GroupM Template 2023">
  <a:themeElements>
    <a:clrScheme name="Custom 1">
      <a:dk1>
        <a:srgbClr val="FFFFFF"/>
      </a:dk1>
      <a:lt1>
        <a:srgbClr val="0A2756"/>
      </a:lt1>
      <a:dk2>
        <a:srgbClr val="0A2756"/>
      </a:dk2>
      <a:lt2>
        <a:srgbClr val="FFFFFF"/>
      </a:lt2>
      <a:accent1>
        <a:srgbClr val="0080FF"/>
      </a:accent1>
      <a:accent2>
        <a:srgbClr val="00B5B1"/>
      </a:accent2>
      <a:accent3>
        <a:srgbClr val="FFA800"/>
      </a:accent3>
      <a:accent4>
        <a:srgbClr val="EF5B2B"/>
      </a:accent4>
      <a:accent5>
        <a:srgbClr val="00FFB3"/>
      </a:accent5>
      <a:accent6>
        <a:srgbClr val="F2F2F2"/>
      </a:accent6>
      <a:hlink>
        <a:srgbClr val="0080FF"/>
      </a:hlink>
      <a:folHlink>
        <a:srgbClr val="00B5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E2121A2586B448BD98FFA5864FDDAA" ma:contentTypeVersion="20" ma:contentTypeDescription="Create a new document." ma:contentTypeScope="" ma:versionID="e663a35b7010c9e9d4e37d7d8c092b2a">
  <xsd:schema xmlns:xsd="http://www.w3.org/2001/XMLSchema" xmlns:xs="http://www.w3.org/2001/XMLSchema" xmlns:p="http://schemas.microsoft.com/office/2006/metadata/properties" xmlns:ns2="43f592fb-c7cb-4b57-9418-4cf30cf5f767" xmlns:ns3="aa40ca87-9bd4-4a82-bf00-7b82adc671c9" targetNamespace="http://schemas.microsoft.com/office/2006/metadata/properties" ma:root="true" ma:fieldsID="6ed6dc7ba24bd31d1cc10bc79ba362c7" ns2:_="" ns3:_="">
    <xsd:import namespace="43f592fb-c7cb-4b57-9418-4cf30cf5f767"/>
    <xsd:import namespace="aa40ca87-9bd4-4a82-bf00-7b82adc67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NumberofAsse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92fb-c7cb-4b57-9418-4cf30cf5f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ofAssets" ma:index="20" nillable="true" ma:displayName="Number of Assets" ma:format="Dropdown" ma:internalName="NumberofAssets" ma:percentage="FALSE">
      <xsd:simpleType>
        <xsd:restriction base="dms:Number"/>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ArchiverLinkFileType" ma:index="27" nillable="true" ma:displayName="ArchiverLinkFileType" ma:hidden="true" ma:internalName="ArchiverLinkFil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0ca87-9bd4-4a82-bf00-7b82adc671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904501-8ae1-4c9d-872d-a77d83ca0b49}" ma:internalName="TaxCatchAll" ma:showField="CatchAllData" ma:web="aa40ca87-9bd4-4a82-bf00-7b82adc6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f592fb-c7cb-4b57-9418-4cf30cf5f767">
      <Terms xmlns="http://schemas.microsoft.com/office/infopath/2007/PartnerControls"/>
    </lcf76f155ced4ddcb4097134ff3c332f>
    <NumberofAssets xmlns="43f592fb-c7cb-4b57-9418-4cf30cf5f767" xsi:nil="true"/>
    <ArchiverLinkFileType xmlns="43f592fb-c7cb-4b57-9418-4cf30cf5f767" xsi:nil="true"/>
    <TaxCatchAll xmlns="aa40ca87-9bd4-4a82-bf00-7b82adc671c9" xsi:nil="true"/>
    <SharedWithUsers xmlns="aa40ca87-9bd4-4a82-bf00-7b82adc671c9">
      <UserInfo>
        <DisplayName>Veronika Loudova</DisplayName>
        <AccountId>2717</AccountId>
        <AccountType/>
      </UserInfo>
      <UserInfo>
        <DisplayName>Cymone Thomas</DisplayName>
        <AccountId>591</AccountId>
        <AccountType/>
      </UserInfo>
    </SharedWithUsers>
  </documentManagement>
</p:properties>
</file>

<file path=customXml/itemProps1.xml><?xml version="1.0" encoding="utf-8"?>
<ds:datastoreItem xmlns:ds="http://schemas.openxmlformats.org/officeDocument/2006/customXml" ds:itemID="{A4A78626-65F4-42F3-8F7C-2331C5434DF5}"/>
</file>

<file path=customXml/itemProps2.xml><?xml version="1.0" encoding="utf-8"?>
<ds:datastoreItem xmlns:ds="http://schemas.openxmlformats.org/officeDocument/2006/customXml" ds:itemID="{74E0DF0B-6453-43F0-A305-B9CD0056021B}"/>
</file>

<file path=customXml/itemProps3.xml><?xml version="1.0" encoding="utf-8"?>
<ds:datastoreItem xmlns:ds="http://schemas.openxmlformats.org/officeDocument/2006/customXml" ds:itemID="{88DA25C3-CEA0-428F-AE96-AB1BAF545A99}"/>
</file>

<file path=docProps/app.xml><?xml version="1.0" encoding="utf-8"?>
<Properties xmlns="http://schemas.openxmlformats.org/officeDocument/2006/extended-properties" xmlns:vt="http://schemas.openxmlformats.org/officeDocument/2006/docPropsVTypes">
  <TotalTime>294</TotalTime>
  <Words>257</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Poppins ExtraBold</vt:lpstr>
      <vt:lpstr>Poppins Light</vt:lpstr>
      <vt:lpstr>Poppins</vt:lpstr>
      <vt:lpstr>GroupM Template 2023</vt:lpstr>
      <vt:lpstr>Pmax drives quality traffic to pet food site &amp; lowers CPA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GroupM template</dc:title>
  <dc:creator>Microsoft Office User</dc:creator>
  <cp:lastModifiedBy>Cymone Thomas</cp:lastModifiedBy>
  <cp:revision>19</cp:revision>
  <dcterms:created xsi:type="dcterms:W3CDTF">2023-08-23T07:58:35Z</dcterms:created>
  <dcterms:modified xsi:type="dcterms:W3CDTF">2024-07-01T11:10:29Z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0x01010004E2121A2586B448BD98FFA5864FDDAA</vt:lpwstr>
  </property>
  <property fmtid="{D5CDD505-2E9C-101B-9397-08002B2CF9AE}" pid="3" name="MediaServiceImageTags">
    <vt:lpwstr/>
  </property>
</Properties>
</file>