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401"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0" autoAdjust="0"/>
    <p:restoredTop sz="94660"/>
  </p:normalViewPr>
  <p:slideViewPr>
    <p:cSldViewPr snapToGrid="0" showGuides="1">
      <p:cViewPr varScale="1">
        <p:scale>
          <a:sx n="90" d="100"/>
          <a:sy n="90" d="100"/>
        </p:scale>
        <p:origin x="102" y="13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presProps" Target="presProps.xml"/><Relationship Id="rId5" Type="http://schemas.openxmlformats.org/officeDocument/2006/relationships/slide" Target="slides/slide1.xml"/><Relationship Id="rId10"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ymone Thomas" userId="a2723990-4b30-4330-b5c1-3b06627e8283" providerId="ADAL" clId="{34461FA7-6068-49B6-AFC7-497F515A11E7}"/>
    <pc:docChg chg="custSel modSld">
      <pc:chgData name="Cymone Thomas" userId="a2723990-4b30-4330-b5c1-3b06627e8283" providerId="ADAL" clId="{34461FA7-6068-49B6-AFC7-497F515A11E7}" dt="2024-05-28T10:42:36.350" v="34" actId="20577"/>
      <pc:docMkLst>
        <pc:docMk/>
      </pc:docMkLst>
      <pc:sldChg chg="modSp mod">
        <pc:chgData name="Cymone Thomas" userId="a2723990-4b30-4330-b5c1-3b06627e8283" providerId="ADAL" clId="{34461FA7-6068-49B6-AFC7-497F515A11E7}" dt="2024-05-28T10:42:36.350" v="34" actId="20577"/>
        <pc:sldMkLst>
          <pc:docMk/>
          <pc:sldMk cId="2691376791" sldId="401"/>
        </pc:sldMkLst>
        <pc:spChg chg="mod">
          <ac:chgData name="Cymone Thomas" userId="a2723990-4b30-4330-b5c1-3b06627e8283" providerId="ADAL" clId="{34461FA7-6068-49B6-AFC7-497F515A11E7}" dt="2024-05-28T10:42:36.350" v="34" actId="20577"/>
          <ac:spMkLst>
            <pc:docMk/>
            <pc:sldMk cId="2691376791" sldId="401"/>
            <ac:spMk id="18" creationId="{97317387-F5D2-FDA6-A20C-42B3353F1552}"/>
          </ac:spMkLst>
        </pc:spChg>
      </pc:sldChg>
    </pc:docChg>
  </pc:docChgLst>
</pc:chgInfo>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vider Slide_1">
    <p:bg>
      <p:bgRef idx="1001">
        <a:schemeClr val="bg1"/>
      </p:bgRef>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961420FF-8304-C5F6-1B5D-FC11A7E6C62B}"/>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49912"/>
          <a:stretch/>
        </p:blipFill>
        <p:spPr>
          <a:xfrm>
            <a:off x="6014587" y="0"/>
            <a:ext cx="6177413" cy="6858000"/>
          </a:xfrm>
          <a:prstGeom prst="rect">
            <a:avLst/>
          </a:prstGeom>
        </p:spPr>
      </p:pic>
      <p:sp>
        <p:nvSpPr>
          <p:cNvPr id="7" name="Title 1">
            <a:extLst>
              <a:ext uri="{FF2B5EF4-FFF2-40B4-BE49-F238E27FC236}">
                <a16:creationId xmlns:a16="http://schemas.microsoft.com/office/drawing/2014/main" id="{459713F3-4AED-821A-317A-A78C8ADA8D95}"/>
              </a:ext>
            </a:extLst>
          </p:cNvPr>
          <p:cNvSpPr>
            <a:spLocks noGrp="1"/>
          </p:cNvSpPr>
          <p:nvPr>
            <p:ph type="ctrTitle" hasCustomPrompt="1"/>
          </p:nvPr>
        </p:nvSpPr>
        <p:spPr>
          <a:xfrm>
            <a:off x="550863" y="2163849"/>
            <a:ext cx="3986439" cy="1555523"/>
          </a:xfrm>
        </p:spPr>
        <p:txBody>
          <a:bodyPr anchor="b" anchorCtr="0"/>
          <a:lstStyle>
            <a:lvl1pPr algn="l">
              <a:defRPr sz="3600">
                <a:solidFill>
                  <a:schemeClr val="tx1"/>
                </a:solidFill>
              </a:defRPr>
            </a:lvl1pPr>
          </a:lstStyle>
          <a:p>
            <a:r>
              <a:rPr lang="en-GB" dirty="0"/>
              <a:t>Click here to add your section title</a:t>
            </a:r>
            <a:endParaRPr lang="en-US" dirty="0"/>
          </a:p>
        </p:txBody>
      </p:sp>
      <p:sp>
        <p:nvSpPr>
          <p:cNvPr id="8" name="Text Placeholder 14">
            <a:extLst>
              <a:ext uri="{FF2B5EF4-FFF2-40B4-BE49-F238E27FC236}">
                <a16:creationId xmlns:a16="http://schemas.microsoft.com/office/drawing/2014/main" id="{37C39A1A-9833-90B0-023B-6483FD69F698}"/>
              </a:ext>
            </a:extLst>
          </p:cNvPr>
          <p:cNvSpPr>
            <a:spLocks noGrp="1"/>
          </p:cNvSpPr>
          <p:nvPr>
            <p:ph type="body" sz="quarter" idx="12" hasCustomPrompt="1"/>
          </p:nvPr>
        </p:nvSpPr>
        <p:spPr>
          <a:xfrm>
            <a:off x="550863" y="4008453"/>
            <a:ext cx="3997325" cy="622163"/>
          </a:xfrm>
        </p:spPr>
        <p:txBody>
          <a:bodyPr/>
          <a:lstStyle>
            <a:lvl1pPr marL="0" indent="0">
              <a:lnSpc>
                <a:spcPct val="90000"/>
              </a:lnSpc>
              <a:spcAft>
                <a:spcPts val="1400"/>
              </a:spcAft>
              <a:buNone/>
              <a:defRPr sz="1500" b="1" i="0">
                <a:solidFill>
                  <a:schemeClr val="accent1"/>
                </a:solidFill>
                <a:latin typeface="Poppins" pitchFamily="2" charset="77"/>
                <a:cs typeface="Poppins" pitchFamily="2" charset="77"/>
              </a:defRPr>
            </a:lvl1pPr>
            <a:lvl2pPr marL="360000" indent="0">
              <a:lnSpc>
                <a:spcPct val="90000"/>
              </a:lnSpc>
              <a:spcAft>
                <a:spcPts val="0"/>
              </a:spcAft>
              <a:buNone/>
              <a:defRPr/>
            </a:lvl2pPr>
            <a:lvl3pPr marL="720000" indent="0">
              <a:lnSpc>
                <a:spcPct val="90000"/>
              </a:lnSpc>
              <a:spcAft>
                <a:spcPts val="0"/>
              </a:spcAft>
              <a:buNone/>
              <a:defRPr/>
            </a:lvl3pPr>
            <a:lvl4pPr marL="1080000" indent="0">
              <a:lnSpc>
                <a:spcPct val="90000"/>
              </a:lnSpc>
              <a:spcAft>
                <a:spcPts val="0"/>
              </a:spcAft>
              <a:buNone/>
              <a:defRPr/>
            </a:lvl4pPr>
            <a:lvl5pPr marL="1440000" indent="0">
              <a:lnSpc>
                <a:spcPct val="90000"/>
              </a:lnSpc>
              <a:spcAft>
                <a:spcPts val="0"/>
              </a:spcAft>
              <a:buNone/>
              <a:defRPr/>
            </a:lvl5pPr>
          </a:lstStyle>
          <a:p>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a:t>
            </a:r>
          </a:p>
        </p:txBody>
      </p:sp>
    </p:spTree>
    <p:extLst>
      <p:ext uri="{BB962C8B-B14F-4D97-AF65-F5344CB8AC3E}">
        <p14:creationId xmlns:p14="http://schemas.microsoft.com/office/powerpoint/2010/main" val="20627947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704">
          <p15:clr>
            <a:srgbClr val="FBAE40"/>
          </p15:clr>
        </p15:guide>
        <p15:guide id="2" pos="2865">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60D210-6B43-226A-8859-BF771D26FE9C}"/>
              </a:ext>
            </a:extLst>
          </p:cNvPr>
          <p:cNvSpPr>
            <a:spLocks noGrp="1"/>
          </p:cNvSpPr>
          <p:nvPr>
            <p:ph type="title" hasCustomPrompt="1"/>
          </p:nvPr>
        </p:nvSpPr>
        <p:spPr/>
        <p:txBody>
          <a:bodyPr/>
          <a:lstStyle/>
          <a:p>
            <a:r>
              <a:rPr lang="en-MY" dirty="0"/>
              <a:t>Click here to add your title which is detailed and descriptive to the content on this slide</a:t>
            </a:r>
            <a:endParaRPr lang="en-US" dirty="0"/>
          </a:p>
        </p:txBody>
      </p:sp>
      <p:sp>
        <p:nvSpPr>
          <p:cNvPr id="3" name="Slide Number Placeholder 2">
            <a:extLst>
              <a:ext uri="{FF2B5EF4-FFF2-40B4-BE49-F238E27FC236}">
                <a16:creationId xmlns:a16="http://schemas.microsoft.com/office/drawing/2014/main" id="{75F1A0FE-008A-71DB-A610-33D0B3EFC336}"/>
              </a:ext>
            </a:extLst>
          </p:cNvPr>
          <p:cNvSpPr>
            <a:spLocks noGrp="1"/>
          </p:cNvSpPr>
          <p:nvPr>
            <p:ph type="sldNum" sz="quarter" idx="10"/>
          </p:nvPr>
        </p:nvSpPr>
        <p:spPr/>
        <p:txBody>
          <a:bodyPr/>
          <a:lstStyle/>
          <a:p>
            <a:fld id="{35E0D356-6DCB-1E45-8811-333E786CA1EC}" type="slidenum">
              <a:rPr lang="en-US" smtClean="0"/>
              <a:pPr/>
              <a:t>‹#›</a:t>
            </a:fld>
            <a:endParaRPr lang="en-US"/>
          </a:p>
        </p:txBody>
      </p:sp>
    </p:spTree>
    <p:extLst>
      <p:ext uri="{BB962C8B-B14F-4D97-AF65-F5344CB8AC3E}">
        <p14:creationId xmlns:p14="http://schemas.microsoft.com/office/powerpoint/2010/main" val="2192064577"/>
      </p:ext>
    </p:extLst>
  </p:cSld>
  <p:clrMapOvr>
    <a:masterClrMapping/>
  </p:clrMapOvr>
  <p:extLst>
    <p:ext uri="{DCECCB84-F9BA-43D5-87BE-67443E8EF086}">
      <p15:sldGuideLst xmlns:p15="http://schemas.microsoft.com/office/powerpoint/2012/main">
        <p15:guide id="1" orient="horz" pos="1026">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ase Study_1">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1D97DAF3-40B7-0390-55B7-EDC7C5DF2AF6}"/>
              </a:ext>
            </a:extLst>
          </p:cNvPr>
          <p:cNvSpPr/>
          <p:nvPr userDrawn="1"/>
        </p:nvSpPr>
        <p:spPr>
          <a:xfrm>
            <a:off x="410034" y="6103917"/>
            <a:ext cx="2380667" cy="58189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Picture Placeholder 6">
            <a:extLst>
              <a:ext uri="{FF2B5EF4-FFF2-40B4-BE49-F238E27FC236}">
                <a16:creationId xmlns:a16="http://schemas.microsoft.com/office/drawing/2014/main" id="{679A60FC-50A8-027A-A27D-8B00B9B8CCBD}"/>
              </a:ext>
            </a:extLst>
          </p:cNvPr>
          <p:cNvSpPr>
            <a:spLocks noGrp="1"/>
          </p:cNvSpPr>
          <p:nvPr>
            <p:ph type="pic" sz="quarter" idx="36" hasCustomPrompt="1"/>
          </p:nvPr>
        </p:nvSpPr>
        <p:spPr>
          <a:xfrm>
            <a:off x="256265" y="4329113"/>
            <a:ext cx="11935735" cy="2528887"/>
          </a:xfrm>
          <a:solidFill>
            <a:schemeClr val="bg1">
              <a:lumMod val="50000"/>
            </a:schemeClr>
          </a:solidFill>
        </p:spPr>
        <p:txBody>
          <a:bodyPr/>
          <a:lstStyle>
            <a:lvl1pPr marL="0" indent="0" algn="r">
              <a:buNone/>
              <a:defRPr>
                <a:solidFill>
                  <a:schemeClr val="bg1"/>
                </a:solidFill>
              </a:defRPr>
            </a:lvl1pPr>
          </a:lstStyle>
          <a:p>
            <a:r>
              <a:rPr lang="en-US" dirty="0"/>
              <a:t>Click icon to add your image</a:t>
            </a:r>
          </a:p>
        </p:txBody>
      </p:sp>
      <p:sp>
        <p:nvSpPr>
          <p:cNvPr id="5" name="Text Placeholder 4">
            <a:extLst>
              <a:ext uri="{FF2B5EF4-FFF2-40B4-BE49-F238E27FC236}">
                <a16:creationId xmlns:a16="http://schemas.microsoft.com/office/drawing/2014/main" id="{29E4D541-EF5A-6E98-A603-CD2EBC302ADF}"/>
              </a:ext>
            </a:extLst>
          </p:cNvPr>
          <p:cNvSpPr>
            <a:spLocks noGrp="1" noChangeAspect="1"/>
          </p:cNvSpPr>
          <p:nvPr>
            <p:ph type="body" sz="quarter" idx="29"/>
          </p:nvPr>
        </p:nvSpPr>
        <p:spPr>
          <a:xfrm>
            <a:off x="255064" y="4329113"/>
            <a:ext cx="3738310" cy="2534400"/>
          </a:xfrm>
          <a:custGeom>
            <a:avLst/>
            <a:gdLst>
              <a:gd name="connsiteX0" fmla="*/ 0 w 2419873"/>
              <a:gd name="connsiteY0" fmla="*/ 0 h 2534400"/>
              <a:gd name="connsiteX1" fmla="*/ 2419873 w 2419873"/>
              <a:gd name="connsiteY1" fmla="*/ 0 h 2534400"/>
              <a:gd name="connsiteX2" fmla="*/ 2419873 w 2419873"/>
              <a:gd name="connsiteY2" fmla="*/ 1299615 h 2534400"/>
              <a:gd name="connsiteX3" fmla="*/ 2419873 w 2419873"/>
              <a:gd name="connsiteY3" fmla="*/ 1542047 h 2534400"/>
              <a:gd name="connsiteX4" fmla="*/ 2141805 w 2419873"/>
              <a:gd name="connsiteY4" fmla="*/ 1820115 h 2534400"/>
              <a:gd name="connsiteX5" fmla="*/ 2141805 w 2419873"/>
              <a:gd name="connsiteY5" fmla="*/ 2301300 h 2534400"/>
              <a:gd name="connsiteX6" fmla="*/ 1660620 w 2419873"/>
              <a:gd name="connsiteY6" fmla="*/ 2301299 h 2534400"/>
              <a:gd name="connsiteX7" fmla="*/ 1427517 w 2419873"/>
              <a:gd name="connsiteY7" fmla="*/ 2534400 h 2534400"/>
              <a:gd name="connsiteX8" fmla="*/ 0 w 2419873"/>
              <a:gd name="connsiteY8" fmla="*/ 2534400 h 2534400"/>
              <a:gd name="connsiteX0" fmla="*/ 0 w 3738310"/>
              <a:gd name="connsiteY0" fmla="*/ 0 h 2534400"/>
              <a:gd name="connsiteX1" fmla="*/ 3738310 w 3738310"/>
              <a:gd name="connsiteY1" fmla="*/ 0 h 2534400"/>
              <a:gd name="connsiteX2" fmla="*/ 3738310 w 3738310"/>
              <a:gd name="connsiteY2" fmla="*/ 1299615 h 2534400"/>
              <a:gd name="connsiteX3" fmla="*/ 3738310 w 3738310"/>
              <a:gd name="connsiteY3" fmla="*/ 1542047 h 2534400"/>
              <a:gd name="connsiteX4" fmla="*/ 3460242 w 3738310"/>
              <a:gd name="connsiteY4" fmla="*/ 1820115 h 2534400"/>
              <a:gd name="connsiteX5" fmla="*/ 3460242 w 3738310"/>
              <a:gd name="connsiteY5" fmla="*/ 2301300 h 2534400"/>
              <a:gd name="connsiteX6" fmla="*/ 2979057 w 3738310"/>
              <a:gd name="connsiteY6" fmla="*/ 2301299 h 2534400"/>
              <a:gd name="connsiteX7" fmla="*/ 2745954 w 3738310"/>
              <a:gd name="connsiteY7" fmla="*/ 2534400 h 2534400"/>
              <a:gd name="connsiteX8" fmla="*/ 1318437 w 3738310"/>
              <a:gd name="connsiteY8" fmla="*/ 2534400 h 2534400"/>
              <a:gd name="connsiteX9" fmla="*/ 0 w 3738310"/>
              <a:gd name="connsiteY9" fmla="*/ 0 h 2534400"/>
              <a:gd name="connsiteX0" fmla="*/ 0 w 3738310"/>
              <a:gd name="connsiteY0" fmla="*/ 0 h 2534400"/>
              <a:gd name="connsiteX1" fmla="*/ 3738310 w 3738310"/>
              <a:gd name="connsiteY1" fmla="*/ 0 h 2534400"/>
              <a:gd name="connsiteX2" fmla="*/ 3738310 w 3738310"/>
              <a:gd name="connsiteY2" fmla="*/ 1299615 h 2534400"/>
              <a:gd name="connsiteX3" fmla="*/ 3738310 w 3738310"/>
              <a:gd name="connsiteY3" fmla="*/ 1542047 h 2534400"/>
              <a:gd name="connsiteX4" fmla="*/ 3460242 w 3738310"/>
              <a:gd name="connsiteY4" fmla="*/ 1820115 h 2534400"/>
              <a:gd name="connsiteX5" fmla="*/ 3460242 w 3738310"/>
              <a:gd name="connsiteY5" fmla="*/ 2301300 h 2534400"/>
              <a:gd name="connsiteX6" fmla="*/ 2979057 w 3738310"/>
              <a:gd name="connsiteY6" fmla="*/ 2301299 h 2534400"/>
              <a:gd name="connsiteX7" fmla="*/ 2745954 w 3738310"/>
              <a:gd name="connsiteY7" fmla="*/ 2534400 h 2534400"/>
              <a:gd name="connsiteX8" fmla="*/ 0 w 3738310"/>
              <a:gd name="connsiteY8" fmla="*/ 2534400 h 2534400"/>
              <a:gd name="connsiteX9" fmla="*/ 0 w 3738310"/>
              <a:gd name="connsiteY9" fmla="*/ 0 h 253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38310" h="2534400">
                <a:moveTo>
                  <a:pt x="0" y="0"/>
                </a:moveTo>
                <a:lnTo>
                  <a:pt x="3738310" y="0"/>
                </a:lnTo>
                <a:lnTo>
                  <a:pt x="3738310" y="1299615"/>
                </a:lnTo>
                <a:lnTo>
                  <a:pt x="3738310" y="1542047"/>
                </a:lnTo>
                <a:lnTo>
                  <a:pt x="3460242" y="1820115"/>
                </a:lnTo>
                <a:lnTo>
                  <a:pt x="3460242" y="2301300"/>
                </a:lnTo>
                <a:lnTo>
                  <a:pt x="2979057" y="2301299"/>
                </a:lnTo>
                <a:lnTo>
                  <a:pt x="2745954" y="2534400"/>
                </a:lnTo>
                <a:lnTo>
                  <a:pt x="0" y="2534400"/>
                </a:lnTo>
                <a:lnTo>
                  <a:pt x="0" y="0"/>
                </a:lnTo>
                <a:close/>
              </a:path>
            </a:pathLst>
          </a:custGeom>
          <a:solidFill>
            <a:schemeClr val="accent1">
              <a:alpha val="90000"/>
            </a:schemeClr>
          </a:solidFill>
        </p:spPr>
        <p:txBody>
          <a:bodyPr wrap="square">
            <a:noAutofit/>
          </a:bodyPr>
          <a:lstStyle>
            <a:lvl1pPr marL="0" indent="0">
              <a:buNone/>
              <a:defRPr>
                <a:noFill/>
              </a:defRPr>
            </a:lvl1pPr>
          </a:lstStyle>
          <a:p>
            <a:endParaRPr lang="en-US" dirty="0"/>
          </a:p>
        </p:txBody>
      </p:sp>
      <p:sp>
        <p:nvSpPr>
          <p:cNvPr id="2" name="Title 1">
            <a:extLst>
              <a:ext uri="{FF2B5EF4-FFF2-40B4-BE49-F238E27FC236}">
                <a16:creationId xmlns:a16="http://schemas.microsoft.com/office/drawing/2014/main" id="{952CEFD9-1B18-69CD-AF97-20E02F65D20E}"/>
              </a:ext>
            </a:extLst>
          </p:cNvPr>
          <p:cNvSpPr>
            <a:spLocks noGrp="1"/>
          </p:cNvSpPr>
          <p:nvPr>
            <p:ph type="title" hasCustomPrompt="1"/>
          </p:nvPr>
        </p:nvSpPr>
        <p:spPr>
          <a:xfrm>
            <a:off x="2674937" y="802889"/>
            <a:ext cx="7231063" cy="695096"/>
          </a:xfrm>
        </p:spPr>
        <p:txBody>
          <a:bodyPr/>
          <a:lstStyle/>
          <a:p>
            <a:r>
              <a:rPr lang="en-US" dirty="0"/>
              <a:t>Click here to add your client benefit statement here of up to 2 lines of text</a:t>
            </a:r>
          </a:p>
        </p:txBody>
      </p:sp>
      <p:sp>
        <p:nvSpPr>
          <p:cNvPr id="3" name="Slide Number Placeholder 2">
            <a:extLst>
              <a:ext uri="{FF2B5EF4-FFF2-40B4-BE49-F238E27FC236}">
                <a16:creationId xmlns:a16="http://schemas.microsoft.com/office/drawing/2014/main" id="{8EE6B271-8F23-599D-61E3-DA067F948BE1}"/>
              </a:ext>
            </a:extLst>
          </p:cNvPr>
          <p:cNvSpPr>
            <a:spLocks noGrp="1"/>
          </p:cNvSpPr>
          <p:nvPr>
            <p:ph type="sldNum" sz="quarter" idx="10"/>
          </p:nvPr>
        </p:nvSpPr>
        <p:spPr/>
        <p:txBody>
          <a:bodyPr/>
          <a:lstStyle>
            <a:lvl1pPr>
              <a:defRPr>
                <a:solidFill>
                  <a:schemeClr val="bg1"/>
                </a:solidFill>
              </a:defRPr>
            </a:lvl1pPr>
          </a:lstStyle>
          <a:p>
            <a:fld id="{35E0D356-6DCB-1E45-8811-333E786CA1EC}" type="slidenum">
              <a:rPr lang="en-US" smtClean="0"/>
              <a:pPr/>
              <a:t>‹#›</a:t>
            </a:fld>
            <a:endParaRPr lang="en-US"/>
          </a:p>
        </p:txBody>
      </p:sp>
      <p:sp>
        <p:nvSpPr>
          <p:cNvPr id="15" name="Rectangle 14">
            <a:extLst>
              <a:ext uri="{FF2B5EF4-FFF2-40B4-BE49-F238E27FC236}">
                <a16:creationId xmlns:a16="http://schemas.microsoft.com/office/drawing/2014/main" id="{21D3C6DE-6BD3-AE4A-0364-FD6ED0DC3587}"/>
              </a:ext>
            </a:extLst>
          </p:cNvPr>
          <p:cNvSpPr/>
          <p:nvPr/>
        </p:nvSpPr>
        <p:spPr>
          <a:xfrm>
            <a:off x="1099" y="-1"/>
            <a:ext cx="256592" cy="6858001"/>
          </a:xfrm>
          <a:prstGeom prst="rect">
            <a:avLst/>
          </a:prstGeom>
          <a:solidFill>
            <a:schemeClr val="tx1"/>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04" tIns="45704" rIns="45704" bIns="45704" numCol="1" spcCol="38100" rtlCol="0" anchor="ctr">
            <a:noAutofit/>
          </a:bodyPr>
          <a:lstStyle/>
          <a:p>
            <a:pPr defTabSz="914126"/>
            <a:endParaRPr lang="en-US" sz="1799"/>
          </a:p>
        </p:txBody>
      </p:sp>
      <p:pic>
        <p:nvPicPr>
          <p:cNvPr id="20" name="Graphic 19">
            <a:extLst>
              <a:ext uri="{FF2B5EF4-FFF2-40B4-BE49-F238E27FC236}">
                <a16:creationId xmlns:a16="http://schemas.microsoft.com/office/drawing/2014/main" id="{074F2CBF-42C2-F8A8-C5D1-BD1C31F7564D}"/>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546100" y="430442"/>
            <a:ext cx="1615823" cy="250125"/>
          </a:xfrm>
          <a:prstGeom prst="rect">
            <a:avLst/>
          </a:prstGeom>
        </p:spPr>
      </p:pic>
      <p:sp>
        <p:nvSpPr>
          <p:cNvPr id="23" name="Picture Placeholder 22">
            <a:extLst>
              <a:ext uri="{FF2B5EF4-FFF2-40B4-BE49-F238E27FC236}">
                <a16:creationId xmlns:a16="http://schemas.microsoft.com/office/drawing/2014/main" id="{7EA6243F-E300-6A5F-BDF5-24536C233273}"/>
              </a:ext>
            </a:extLst>
          </p:cNvPr>
          <p:cNvSpPr>
            <a:spLocks noGrp="1"/>
          </p:cNvSpPr>
          <p:nvPr>
            <p:ph type="pic" sz="quarter" idx="11" hasCustomPrompt="1"/>
          </p:nvPr>
        </p:nvSpPr>
        <p:spPr>
          <a:xfrm>
            <a:off x="546100" y="843827"/>
            <a:ext cx="1615823" cy="654157"/>
          </a:xfrm>
        </p:spPr>
        <p:txBody>
          <a:bodyPr lIns="0" anchor="ctr" anchorCtr="0"/>
          <a:lstStyle>
            <a:lvl1pPr marL="0" indent="0" algn="ctr">
              <a:buNone/>
              <a:defRPr/>
            </a:lvl1pPr>
          </a:lstStyle>
          <a:p>
            <a:r>
              <a:rPr lang="en-US" dirty="0"/>
              <a:t>Agency/Client logo</a:t>
            </a:r>
          </a:p>
        </p:txBody>
      </p:sp>
      <p:sp>
        <p:nvSpPr>
          <p:cNvPr id="25" name="Text Placeholder 24">
            <a:extLst>
              <a:ext uri="{FF2B5EF4-FFF2-40B4-BE49-F238E27FC236}">
                <a16:creationId xmlns:a16="http://schemas.microsoft.com/office/drawing/2014/main" id="{FE77ACE1-6985-3149-6597-0FC80ACE036F}"/>
              </a:ext>
            </a:extLst>
          </p:cNvPr>
          <p:cNvSpPr>
            <a:spLocks noGrp="1"/>
          </p:cNvSpPr>
          <p:nvPr>
            <p:ph type="body" sz="quarter" idx="12" hasCustomPrompt="1"/>
          </p:nvPr>
        </p:nvSpPr>
        <p:spPr>
          <a:xfrm>
            <a:off x="2674938" y="430213"/>
            <a:ext cx="7231062" cy="179387"/>
          </a:xfrm>
        </p:spPr>
        <p:txBody>
          <a:bodyPr/>
          <a:lstStyle>
            <a:lvl1pPr marL="0" indent="0">
              <a:lnSpc>
                <a:spcPct val="90000"/>
              </a:lnSpc>
              <a:spcAft>
                <a:spcPts val="0"/>
              </a:spcAft>
              <a:buNone/>
              <a:defRPr/>
            </a:lvl1pPr>
            <a:lvl2pPr marL="360000" indent="0">
              <a:lnSpc>
                <a:spcPct val="90000"/>
              </a:lnSpc>
              <a:spcAft>
                <a:spcPts val="0"/>
              </a:spcAft>
              <a:buNone/>
              <a:defRPr/>
            </a:lvl2pPr>
            <a:lvl3pPr marL="720000" indent="0">
              <a:lnSpc>
                <a:spcPct val="90000"/>
              </a:lnSpc>
              <a:spcAft>
                <a:spcPts val="0"/>
              </a:spcAft>
              <a:buNone/>
              <a:defRPr/>
            </a:lvl3pPr>
            <a:lvl4pPr marL="1080000" indent="0">
              <a:lnSpc>
                <a:spcPct val="90000"/>
              </a:lnSpc>
              <a:spcAft>
                <a:spcPts val="0"/>
              </a:spcAft>
              <a:buNone/>
              <a:defRPr/>
            </a:lvl4pPr>
            <a:lvl5pPr marL="1440000" indent="0">
              <a:lnSpc>
                <a:spcPct val="90000"/>
              </a:lnSpc>
              <a:spcAft>
                <a:spcPts val="0"/>
              </a:spcAft>
              <a:buNone/>
              <a:defRPr/>
            </a:lvl5pPr>
          </a:lstStyle>
          <a:p>
            <a:pPr lvl="0"/>
            <a:r>
              <a:rPr lang="en-GB" dirty="0"/>
              <a:t>CASE STUDY | REGION/MARKET</a:t>
            </a:r>
            <a:endParaRPr lang="en-US" dirty="0"/>
          </a:p>
        </p:txBody>
      </p:sp>
      <p:sp>
        <p:nvSpPr>
          <p:cNvPr id="42" name="Text Placeholder 10">
            <a:extLst>
              <a:ext uri="{FF2B5EF4-FFF2-40B4-BE49-F238E27FC236}">
                <a16:creationId xmlns:a16="http://schemas.microsoft.com/office/drawing/2014/main" id="{A6A1BD21-ECC4-12F5-78EA-7871806E0619}"/>
              </a:ext>
            </a:extLst>
          </p:cNvPr>
          <p:cNvSpPr>
            <a:spLocks noGrp="1"/>
          </p:cNvSpPr>
          <p:nvPr>
            <p:ph type="body" sz="quarter" idx="42" hasCustomPrompt="1"/>
          </p:nvPr>
        </p:nvSpPr>
        <p:spPr>
          <a:xfrm>
            <a:off x="1086573" y="1886193"/>
            <a:ext cx="1168671" cy="300576"/>
          </a:xfrm>
        </p:spPr>
        <p:txBody>
          <a:bodyPr/>
          <a:lstStyle>
            <a:lvl1pPr marL="0" indent="0">
              <a:buFont typeface="Arial" panose="020B0604020202020204" pitchFamily="34" charset="0"/>
              <a:buNone/>
              <a:defRPr sz="1600" b="1" i="0">
                <a:solidFill>
                  <a:schemeClr val="accent1"/>
                </a:solidFill>
                <a:latin typeface="Poppins" pitchFamily="2" charset="77"/>
                <a:cs typeface="Poppins" pitchFamily="2" charset="77"/>
              </a:defRPr>
            </a:lvl1pPr>
            <a:lvl2pPr marL="360000" indent="0">
              <a:buFont typeface="Arial" panose="020B0604020202020204" pitchFamily="34" charset="0"/>
              <a:buNone/>
              <a:defRPr/>
            </a:lvl2pPr>
          </a:lstStyle>
          <a:p>
            <a:r>
              <a:rPr lang="en-US" dirty="0"/>
              <a:t>Challenge</a:t>
            </a:r>
          </a:p>
        </p:txBody>
      </p:sp>
      <p:sp>
        <p:nvSpPr>
          <p:cNvPr id="43" name="Picture Placeholder 7">
            <a:extLst>
              <a:ext uri="{FF2B5EF4-FFF2-40B4-BE49-F238E27FC236}">
                <a16:creationId xmlns:a16="http://schemas.microsoft.com/office/drawing/2014/main" id="{6BEB163F-CD4A-5156-A08F-6DF86681B290}"/>
              </a:ext>
            </a:extLst>
          </p:cNvPr>
          <p:cNvSpPr>
            <a:spLocks noGrp="1" noChangeAspect="1"/>
          </p:cNvSpPr>
          <p:nvPr>
            <p:ph type="pic" sz="quarter" idx="21" hasCustomPrompt="1"/>
          </p:nvPr>
        </p:nvSpPr>
        <p:spPr>
          <a:xfrm>
            <a:off x="548426" y="1917692"/>
            <a:ext cx="360000" cy="360000"/>
          </a:xfrm>
        </p:spPr>
        <p:txBody>
          <a:bodyPr/>
          <a:lstStyle>
            <a:lvl1pPr marL="0" indent="0">
              <a:buNone/>
              <a:defRPr sz="700"/>
            </a:lvl1pPr>
          </a:lstStyle>
          <a:p>
            <a:r>
              <a:rPr lang="en-US" dirty="0"/>
              <a:t>Click to add your icon</a:t>
            </a:r>
          </a:p>
        </p:txBody>
      </p:sp>
      <p:sp>
        <p:nvSpPr>
          <p:cNvPr id="45" name="Text Placeholder 10">
            <a:extLst>
              <a:ext uri="{FF2B5EF4-FFF2-40B4-BE49-F238E27FC236}">
                <a16:creationId xmlns:a16="http://schemas.microsoft.com/office/drawing/2014/main" id="{E65F53E0-1412-41C2-4A7A-07B771D815D2}"/>
              </a:ext>
            </a:extLst>
          </p:cNvPr>
          <p:cNvSpPr>
            <a:spLocks noGrp="1"/>
          </p:cNvSpPr>
          <p:nvPr>
            <p:ph type="body" sz="quarter" idx="43" hasCustomPrompt="1"/>
          </p:nvPr>
        </p:nvSpPr>
        <p:spPr>
          <a:xfrm>
            <a:off x="1086573" y="2219150"/>
            <a:ext cx="2890004" cy="1535486"/>
          </a:xfrm>
          <a:prstGeom prst="rect">
            <a:avLst/>
          </a:prstGeom>
        </p:spPr>
        <p:txBody>
          <a:bodyPr anchor="t" anchorCtr="0"/>
          <a:lstStyle>
            <a:lvl1pPr marL="0" indent="0" algn="l">
              <a:lnSpc>
                <a:spcPct val="120000"/>
              </a:lnSpc>
              <a:buNone/>
              <a:defRPr sz="12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a:t>
            </a:r>
          </a:p>
        </p:txBody>
      </p:sp>
      <p:sp>
        <p:nvSpPr>
          <p:cNvPr id="50" name="Text Placeholder 10">
            <a:extLst>
              <a:ext uri="{FF2B5EF4-FFF2-40B4-BE49-F238E27FC236}">
                <a16:creationId xmlns:a16="http://schemas.microsoft.com/office/drawing/2014/main" id="{0690F66F-1C98-0D7F-0153-DD85189D2C1A}"/>
              </a:ext>
            </a:extLst>
          </p:cNvPr>
          <p:cNvSpPr>
            <a:spLocks noGrp="1"/>
          </p:cNvSpPr>
          <p:nvPr>
            <p:ph type="body" sz="quarter" idx="44" hasCustomPrompt="1"/>
          </p:nvPr>
        </p:nvSpPr>
        <p:spPr>
          <a:xfrm>
            <a:off x="8744178" y="1886193"/>
            <a:ext cx="1168671" cy="300576"/>
          </a:xfrm>
        </p:spPr>
        <p:txBody>
          <a:bodyPr/>
          <a:lstStyle>
            <a:lvl1pPr marL="0" indent="0">
              <a:buFont typeface="Arial" panose="020B0604020202020204" pitchFamily="34" charset="0"/>
              <a:buNone/>
              <a:defRPr sz="1600" b="1" i="0">
                <a:solidFill>
                  <a:schemeClr val="accent1"/>
                </a:solidFill>
                <a:latin typeface="Poppins" pitchFamily="2" charset="77"/>
                <a:cs typeface="Poppins" pitchFamily="2" charset="77"/>
              </a:defRPr>
            </a:lvl1pPr>
            <a:lvl2pPr marL="360000" indent="0">
              <a:buFont typeface="Arial" panose="020B0604020202020204" pitchFamily="34" charset="0"/>
              <a:buNone/>
              <a:defRPr/>
            </a:lvl2pPr>
          </a:lstStyle>
          <a:p>
            <a:r>
              <a:rPr lang="en-US" dirty="0"/>
              <a:t>Research</a:t>
            </a:r>
          </a:p>
        </p:txBody>
      </p:sp>
      <p:sp>
        <p:nvSpPr>
          <p:cNvPr id="51" name="Picture Placeholder 7">
            <a:extLst>
              <a:ext uri="{FF2B5EF4-FFF2-40B4-BE49-F238E27FC236}">
                <a16:creationId xmlns:a16="http://schemas.microsoft.com/office/drawing/2014/main" id="{D3394120-C218-A832-6776-C49744680B1D}"/>
              </a:ext>
            </a:extLst>
          </p:cNvPr>
          <p:cNvSpPr>
            <a:spLocks noGrp="1" noChangeAspect="1"/>
          </p:cNvSpPr>
          <p:nvPr>
            <p:ph type="pic" sz="quarter" idx="45" hasCustomPrompt="1"/>
          </p:nvPr>
        </p:nvSpPr>
        <p:spPr>
          <a:xfrm>
            <a:off x="8206031" y="1917692"/>
            <a:ext cx="360000" cy="360000"/>
          </a:xfrm>
        </p:spPr>
        <p:txBody>
          <a:bodyPr/>
          <a:lstStyle>
            <a:lvl1pPr marL="0" indent="0">
              <a:buNone/>
              <a:defRPr sz="700"/>
            </a:lvl1pPr>
          </a:lstStyle>
          <a:p>
            <a:r>
              <a:rPr lang="en-US" dirty="0"/>
              <a:t>Click to add your icon</a:t>
            </a:r>
          </a:p>
        </p:txBody>
      </p:sp>
      <p:sp>
        <p:nvSpPr>
          <p:cNvPr id="52" name="Text Placeholder 10">
            <a:extLst>
              <a:ext uri="{FF2B5EF4-FFF2-40B4-BE49-F238E27FC236}">
                <a16:creationId xmlns:a16="http://schemas.microsoft.com/office/drawing/2014/main" id="{03112BB9-7CCF-8C28-3358-B785C5344EC9}"/>
              </a:ext>
            </a:extLst>
          </p:cNvPr>
          <p:cNvSpPr>
            <a:spLocks noGrp="1"/>
          </p:cNvSpPr>
          <p:nvPr>
            <p:ph type="body" sz="quarter" idx="46" hasCustomPrompt="1"/>
          </p:nvPr>
        </p:nvSpPr>
        <p:spPr>
          <a:xfrm>
            <a:off x="8744178" y="2219150"/>
            <a:ext cx="2890004" cy="1535486"/>
          </a:xfrm>
          <a:prstGeom prst="rect">
            <a:avLst/>
          </a:prstGeom>
        </p:spPr>
        <p:txBody>
          <a:bodyPr anchor="t" anchorCtr="0"/>
          <a:lstStyle>
            <a:lvl1pPr marL="0" indent="0" algn="l">
              <a:lnSpc>
                <a:spcPct val="120000"/>
              </a:lnSpc>
              <a:buNone/>
              <a:defRPr sz="12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a:t>
            </a:r>
          </a:p>
        </p:txBody>
      </p:sp>
      <p:sp>
        <p:nvSpPr>
          <p:cNvPr id="53" name="Text Placeholder 10">
            <a:extLst>
              <a:ext uri="{FF2B5EF4-FFF2-40B4-BE49-F238E27FC236}">
                <a16:creationId xmlns:a16="http://schemas.microsoft.com/office/drawing/2014/main" id="{D0222C07-D37C-73A9-577F-D8EB454744D7}"/>
              </a:ext>
            </a:extLst>
          </p:cNvPr>
          <p:cNvSpPr>
            <a:spLocks noGrp="1"/>
          </p:cNvSpPr>
          <p:nvPr>
            <p:ph type="body" sz="quarter" idx="47" hasCustomPrompt="1"/>
          </p:nvPr>
        </p:nvSpPr>
        <p:spPr>
          <a:xfrm>
            <a:off x="5022649" y="1886193"/>
            <a:ext cx="1168671" cy="300576"/>
          </a:xfrm>
        </p:spPr>
        <p:txBody>
          <a:bodyPr/>
          <a:lstStyle>
            <a:lvl1pPr marL="0" indent="0">
              <a:buFont typeface="Arial" panose="020B0604020202020204" pitchFamily="34" charset="0"/>
              <a:buNone/>
              <a:defRPr sz="1600" b="1" i="0">
                <a:solidFill>
                  <a:schemeClr val="accent1"/>
                </a:solidFill>
                <a:latin typeface="Poppins" pitchFamily="2" charset="77"/>
                <a:cs typeface="Poppins" pitchFamily="2" charset="77"/>
              </a:defRPr>
            </a:lvl1pPr>
            <a:lvl2pPr marL="360000" indent="0">
              <a:buFont typeface="Arial" panose="020B0604020202020204" pitchFamily="34" charset="0"/>
              <a:buNone/>
              <a:defRPr/>
            </a:lvl2pPr>
          </a:lstStyle>
          <a:p>
            <a:r>
              <a:rPr lang="en-US" dirty="0"/>
              <a:t>Approach</a:t>
            </a:r>
          </a:p>
        </p:txBody>
      </p:sp>
      <p:sp>
        <p:nvSpPr>
          <p:cNvPr id="54" name="Picture Placeholder 7">
            <a:extLst>
              <a:ext uri="{FF2B5EF4-FFF2-40B4-BE49-F238E27FC236}">
                <a16:creationId xmlns:a16="http://schemas.microsoft.com/office/drawing/2014/main" id="{A314E8F5-F27D-5569-7DD5-519C646A6F41}"/>
              </a:ext>
            </a:extLst>
          </p:cNvPr>
          <p:cNvSpPr>
            <a:spLocks noGrp="1" noChangeAspect="1"/>
          </p:cNvSpPr>
          <p:nvPr>
            <p:ph type="pic" sz="quarter" idx="48" hasCustomPrompt="1"/>
          </p:nvPr>
        </p:nvSpPr>
        <p:spPr>
          <a:xfrm>
            <a:off x="4484502" y="1917692"/>
            <a:ext cx="360000" cy="360000"/>
          </a:xfrm>
        </p:spPr>
        <p:txBody>
          <a:bodyPr/>
          <a:lstStyle>
            <a:lvl1pPr marL="0" indent="0">
              <a:buNone/>
              <a:defRPr sz="700"/>
            </a:lvl1pPr>
          </a:lstStyle>
          <a:p>
            <a:r>
              <a:rPr lang="en-US" dirty="0"/>
              <a:t>Click to add your icon</a:t>
            </a:r>
          </a:p>
        </p:txBody>
      </p:sp>
      <p:sp>
        <p:nvSpPr>
          <p:cNvPr id="55" name="Text Placeholder 10">
            <a:extLst>
              <a:ext uri="{FF2B5EF4-FFF2-40B4-BE49-F238E27FC236}">
                <a16:creationId xmlns:a16="http://schemas.microsoft.com/office/drawing/2014/main" id="{26DF6131-CACD-290A-EBBD-B8FE5FE43CD5}"/>
              </a:ext>
            </a:extLst>
          </p:cNvPr>
          <p:cNvSpPr>
            <a:spLocks noGrp="1"/>
          </p:cNvSpPr>
          <p:nvPr>
            <p:ph type="body" sz="quarter" idx="49" hasCustomPrompt="1"/>
          </p:nvPr>
        </p:nvSpPr>
        <p:spPr>
          <a:xfrm>
            <a:off x="5022649" y="2219150"/>
            <a:ext cx="2890004" cy="1535486"/>
          </a:xfrm>
          <a:prstGeom prst="rect">
            <a:avLst/>
          </a:prstGeom>
        </p:spPr>
        <p:txBody>
          <a:bodyPr anchor="t" anchorCtr="0"/>
          <a:lstStyle>
            <a:lvl1pPr marL="0" indent="0" algn="l">
              <a:lnSpc>
                <a:spcPct val="120000"/>
              </a:lnSpc>
              <a:buNone/>
              <a:defRPr sz="12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a:t>
            </a:r>
          </a:p>
        </p:txBody>
      </p:sp>
      <p:sp>
        <p:nvSpPr>
          <p:cNvPr id="70" name="Text Placeholder 10">
            <a:extLst>
              <a:ext uri="{FF2B5EF4-FFF2-40B4-BE49-F238E27FC236}">
                <a16:creationId xmlns:a16="http://schemas.microsoft.com/office/drawing/2014/main" id="{C03E6DDD-14BC-538D-D2DD-C5EE7B209F35}"/>
              </a:ext>
            </a:extLst>
          </p:cNvPr>
          <p:cNvSpPr>
            <a:spLocks noGrp="1"/>
          </p:cNvSpPr>
          <p:nvPr>
            <p:ph type="body" sz="quarter" idx="52" hasCustomPrompt="1"/>
          </p:nvPr>
        </p:nvSpPr>
        <p:spPr>
          <a:xfrm>
            <a:off x="816889" y="6108983"/>
            <a:ext cx="1755326" cy="165437"/>
          </a:xfrm>
        </p:spPr>
        <p:txBody>
          <a:bodyPr anchor="ctr" anchorCtr="0"/>
          <a:lstStyle>
            <a:lvl1pPr marL="0" indent="0">
              <a:lnSpc>
                <a:spcPct val="90000"/>
              </a:lnSpc>
              <a:spcAft>
                <a:spcPts val="0"/>
              </a:spcAft>
              <a:buNone/>
              <a:defRPr sz="1100" b="1" i="0">
                <a:solidFill>
                  <a:schemeClr val="bg1"/>
                </a:solidFill>
                <a:latin typeface="Poppins" pitchFamily="2" charset="77"/>
                <a:cs typeface="Poppins" pitchFamily="2" charset="77"/>
              </a:defRPr>
            </a:lvl1pPr>
            <a:lvl2pPr marL="360000" indent="0">
              <a:lnSpc>
                <a:spcPct val="90000"/>
              </a:lnSpc>
              <a:spcAft>
                <a:spcPts val="0"/>
              </a:spcAft>
              <a:buNone/>
              <a:defRPr sz="1600" b="1" i="0">
                <a:solidFill>
                  <a:schemeClr val="bg1"/>
                </a:solidFill>
                <a:latin typeface="Poppins" pitchFamily="2" charset="77"/>
                <a:cs typeface="Poppins" pitchFamily="2" charset="77"/>
              </a:defRPr>
            </a:lvl2pPr>
            <a:lvl3pPr marL="720000" indent="0">
              <a:lnSpc>
                <a:spcPct val="90000"/>
              </a:lnSpc>
              <a:spcAft>
                <a:spcPts val="0"/>
              </a:spcAft>
              <a:buNone/>
              <a:defRPr sz="1600" b="1" i="0">
                <a:solidFill>
                  <a:schemeClr val="bg1"/>
                </a:solidFill>
                <a:latin typeface="Poppins" pitchFamily="2" charset="77"/>
                <a:cs typeface="Poppins" pitchFamily="2" charset="77"/>
              </a:defRPr>
            </a:lvl3pPr>
            <a:lvl4pPr marL="1080000" indent="0">
              <a:lnSpc>
                <a:spcPct val="90000"/>
              </a:lnSpc>
              <a:spcAft>
                <a:spcPts val="0"/>
              </a:spcAft>
              <a:buNone/>
              <a:defRPr sz="1600" b="1" i="0">
                <a:solidFill>
                  <a:schemeClr val="bg1"/>
                </a:solidFill>
                <a:latin typeface="Poppins" pitchFamily="2" charset="77"/>
                <a:cs typeface="Poppins" pitchFamily="2" charset="77"/>
              </a:defRPr>
            </a:lvl4pPr>
            <a:lvl5pPr marL="1440000" indent="0">
              <a:lnSpc>
                <a:spcPct val="90000"/>
              </a:lnSpc>
              <a:spcAft>
                <a:spcPts val="0"/>
              </a:spcAft>
              <a:buNone/>
              <a:defRPr sz="1600" b="1" i="0">
                <a:solidFill>
                  <a:schemeClr val="bg1"/>
                </a:solidFill>
                <a:latin typeface="Poppins" pitchFamily="2" charset="77"/>
                <a:cs typeface="Poppins" pitchFamily="2" charset="77"/>
              </a:defRPr>
            </a:lvl5pPr>
          </a:lstStyle>
          <a:p>
            <a:pPr lvl="0"/>
            <a:r>
              <a:rPr lang="en-GB" dirty="0" err="1"/>
              <a:t>Firstname</a:t>
            </a:r>
            <a:r>
              <a:rPr lang="en-GB" dirty="0"/>
              <a:t> </a:t>
            </a:r>
            <a:r>
              <a:rPr lang="en-GB" dirty="0" err="1"/>
              <a:t>Lastname</a:t>
            </a:r>
            <a:endParaRPr lang="en-GB" dirty="0"/>
          </a:p>
        </p:txBody>
      </p:sp>
      <p:sp>
        <p:nvSpPr>
          <p:cNvPr id="71" name="Text Placeholder 10">
            <a:extLst>
              <a:ext uri="{FF2B5EF4-FFF2-40B4-BE49-F238E27FC236}">
                <a16:creationId xmlns:a16="http://schemas.microsoft.com/office/drawing/2014/main" id="{F2663D21-204B-D9C9-AF9F-123AACD8846F}"/>
              </a:ext>
            </a:extLst>
          </p:cNvPr>
          <p:cNvSpPr>
            <a:spLocks noGrp="1"/>
          </p:cNvSpPr>
          <p:nvPr>
            <p:ph type="body" sz="quarter" idx="53" hasCustomPrompt="1"/>
          </p:nvPr>
        </p:nvSpPr>
        <p:spPr>
          <a:xfrm>
            <a:off x="819263" y="6321546"/>
            <a:ext cx="1767820" cy="168464"/>
          </a:xfrm>
        </p:spPr>
        <p:txBody>
          <a:bodyPr/>
          <a:lstStyle>
            <a:lvl1pPr marL="0" indent="0">
              <a:lnSpc>
                <a:spcPct val="90000"/>
              </a:lnSpc>
              <a:spcAft>
                <a:spcPts val="0"/>
              </a:spcAft>
              <a:buNone/>
              <a:defRPr sz="1000" b="0" i="0">
                <a:solidFill>
                  <a:schemeClr val="bg1"/>
                </a:solidFill>
                <a:latin typeface="Poppins" pitchFamily="2" charset="77"/>
                <a:cs typeface="Poppins" pitchFamily="2" charset="77"/>
              </a:defRPr>
            </a:lvl1pPr>
            <a:lvl2pPr marL="360000" indent="0">
              <a:lnSpc>
                <a:spcPct val="90000"/>
              </a:lnSpc>
              <a:spcAft>
                <a:spcPts val="0"/>
              </a:spcAft>
              <a:buNone/>
              <a:defRPr sz="1600" b="1" i="0">
                <a:solidFill>
                  <a:schemeClr val="bg1"/>
                </a:solidFill>
                <a:latin typeface="Poppins" pitchFamily="2" charset="77"/>
                <a:cs typeface="Poppins" pitchFamily="2" charset="77"/>
              </a:defRPr>
            </a:lvl2pPr>
            <a:lvl3pPr marL="720000" indent="0">
              <a:lnSpc>
                <a:spcPct val="90000"/>
              </a:lnSpc>
              <a:spcAft>
                <a:spcPts val="0"/>
              </a:spcAft>
              <a:buNone/>
              <a:defRPr sz="1600" b="1" i="0">
                <a:solidFill>
                  <a:schemeClr val="bg1"/>
                </a:solidFill>
                <a:latin typeface="Poppins" pitchFamily="2" charset="77"/>
                <a:cs typeface="Poppins" pitchFamily="2" charset="77"/>
              </a:defRPr>
            </a:lvl3pPr>
            <a:lvl4pPr marL="1080000" indent="0">
              <a:lnSpc>
                <a:spcPct val="90000"/>
              </a:lnSpc>
              <a:spcAft>
                <a:spcPts val="0"/>
              </a:spcAft>
              <a:buNone/>
              <a:defRPr sz="1600" b="1" i="0">
                <a:solidFill>
                  <a:schemeClr val="bg1"/>
                </a:solidFill>
                <a:latin typeface="Poppins" pitchFamily="2" charset="77"/>
                <a:cs typeface="Poppins" pitchFamily="2" charset="77"/>
              </a:defRPr>
            </a:lvl4pPr>
            <a:lvl5pPr marL="1440000" indent="0">
              <a:lnSpc>
                <a:spcPct val="90000"/>
              </a:lnSpc>
              <a:spcAft>
                <a:spcPts val="0"/>
              </a:spcAft>
              <a:buNone/>
              <a:defRPr sz="1600" b="1" i="0">
                <a:solidFill>
                  <a:schemeClr val="bg1"/>
                </a:solidFill>
                <a:latin typeface="Poppins" pitchFamily="2" charset="77"/>
                <a:cs typeface="Poppins" pitchFamily="2" charset="77"/>
              </a:defRPr>
            </a:lvl5pPr>
          </a:lstStyle>
          <a:p>
            <a:pPr lvl="0"/>
            <a:r>
              <a:rPr lang="en-GB" dirty="0"/>
              <a:t>Job Title, Company</a:t>
            </a:r>
          </a:p>
        </p:txBody>
      </p:sp>
      <p:sp>
        <p:nvSpPr>
          <p:cNvPr id="72" name="Text Placeholder 10">
            <a:extLst>
              <a:ext uri="{FF2B5EF4-FFF2-40B4-BE49-F238E27FC236}">
                <a16:creationId xmlns:a16="http://schemas.microsoft.com/office/drawing/2014/main" id="{9C67C7D2-1366-D3A8-E4A8-9744C0568A4A}"/>
              </a:ext>
            </a:extLst>
          </p:cNvPr>
          <p:cNvSpPr>
            <a:spLocks noGrp="1"/>
          </p:cNvSpPr>
          <p:nvPr>
            <p:ph type="body" sz="quarter" idx="54" hasCustomPrompt="1"/>
          </p:nvPr>
        </p:nvSpPr>
        <p:spPr>
          <a:xfrm>
            <a:off x="550863" y="4448739"/>
            <a:ext cx="346647" cy="396533"/>
          </a:xfrm>
        </p:spPr>
        <p:txBody>
          <a:bodyPr/>
          <a:lstStyle>
            <a:lvl1pPr marL="0" indent="0">
              <a:lnSpc>
                <a:spcPct val="90000"/>
              </a:lnSpc>
              <a:spcAft>
                <a:spcPts val="0"/>
              </a:spcAft>
              <a:buNone/>
              <a:defRPr sz="5400" b="1" i="0">
                <a:solidFill>
                  <a:schemeClr val="tx1">
                    <a:alpha val="30000"/>
                  </a:schemeClr>
                </a:solidFill>
                <a:latin typeface="Georgia" panose="02040502050405020303" pitchFamily="18" charset="0"/>
                <a:cs typeface="Poppins" pitchFamily="2" charset="77"/>
              </a:defRPr>
            </a:lvl1pPr>
            <a:lvl2pPr marL="360000" indent="0">
              <a:lnSpc>
                <a:spcPct val="90000"/>
              </a:lnSpc>
              <a:spcAft>
                <a:spcPts val="0"/>
              </a:spcAft>
              <a:buNone/>
              <a:defRPr sz="1600" b="1" i="0">
                <a:solidFill>
                  <a:schemeClr val="bg1"/>
                </a:solidFill>
                <a:latin typeface="Poppins" pitchFamily="2" charset="77"/>
                <a:cs typeface="Poppins" pitchFamily="2" charset="77"/>
              </a:defRPr>
            </a:lvl2pPr>
            <a:lvl3pPr marL="720000" indent="0">
              <a:lnSpc>
                <a:spcPct val="90000"/>
              </a:lnSpc>
              <a:spcAft>
                <a:spcPts val="0"/>
              </a:spcAft>
              <a:buNone/>
              <a:defRPr sz="1600" b="1" i="0">
                <a:solidFill>
                  <a:schemeClr val="bg1"/>
                </a:solidFill>
                <a:latin typeface="Poppins" pitchFamily="2" charset="77"/>
                <a:cs typeface="Poppins" pitchFamily="2" charset="77"/>
              </a:defRPr>
            </a:lvl3pPr>
            <a:lvl4pPr marL="1080000" indent="0">
              <a:lnSpc>
                <a:spcPct val="90000"/>
              </a:lnSpc>
              <a:spcAft>
                <a:spcPts val="0"/>
              </a:spcAft>
              <a:buNone/>
              <a:defRPr sz="1600" b="1" i="0">
                <a:solidFill>
                  <a:schemeClr val="bg1"/>
                </a:solidFill>
                <a:latin typeface="Poppins" pitchFamily="2" charset="77"/>
                <a:cs typeface="Poppins" pitchFamily="2" charset="77"/>
              </a:defRPr>
            </a:lvl4pPr>
            <a:lvl5pPr marL="1440000" indent="0">
              <a:lnSpc>
                <a:spcPct val="90000"/>
              </a:lnSpc>
              <a:spcAft>
                <a:spcPts val="0"/>
              </a:spcAft>
              <a:buNone/>
              <a:defRPr sz="1600" b="1" i="0">
                <a:solidFill>
                  <a:schemeClr val="bg1"/>
                </a:solidFill>
                <a:latin typeface="Poppins" pitchFamily="2" charset="77"/>
                <a:cs typeface="Poppins" pitchFamily="2" charset="77"/>
              </a:defRPr>
            </a:lvl5pPr>
          </a:lstStyle>
          <a:p>
            <a:pPr lvl="0"/>
            <a:r>
              <a:rPr lang="en-GB" dirty="0"/>
              <a:t>“</a:t>
            </a:r>
          </a:p>
        </p:txBody>
      </p:sp>
      <p:sp>
        <p:nvSpPr>
          <p:cNvPr id="74" name="Text Placeholder 14">
            <a:extLst>
              <a:ext uri="{FF2B5EF4-FFF2-40B4-BE49-F238E27FC236}">
                <a16:creationId xmlns:a16="http://schemas.microsoft.com/office/drawing/2014/main" id="{4F5D7348-D2AB-850B-350D-3816427CE6C1}"/>
              </a:ext>
            </a:extLst>
          </p:cNvPr>
          <p:cNvSpPr>
            <a:spLocks noGrp="1" noChangeAspect="1"/>
          </p:cNvSpPr>
          <p:nvPr>
            <p:ph type="body" sz="quarter" idx="32"/>
          </p:nvPr>
        </p:nvSpPr>
        <p:spPr>
          <a:xfrm>
            <a:off x="634832" y="6106867"/>
            <a:ext cx="99788" cy="175821"/>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dirty="0"/>
          </a:p>
        </p:txBody>
      </p:sp>
      <p:sp>
        <p:nvSpPr>
          <p:cNvPr id="76" name="Text Placeholder 10">
            <a:extLst>
              <a:ext uri="{FF2B5EF4-FFF2-40B4-BE49-F238E27FC236}">
                <a16:creationId xmlns:a16="http://schemas.microsoft.com/office/drawing/2014/main" id="{BB8A2011-0251-0C8E-74F1-4F2C8DE5F140}"/>
              </a:ext>
            </a:extLst>
          </p:cNvPr>
          <p:cNvSpPr>
            <a:spLocks noGrp="1"/>
          </p:cNvSpPr>
          <p:nvPr>
            <p:ph type="body" sz="quarter" idx="55" hasCustomPrompt="1"/>
          </p:nvPr>
        </p:nvSpPr>
        <p:spPr>
          <a:xfrm>
            <a:off x="802888" y="4643124"/>
            <a:ext cx="2815379" cy="1232052"/>
          </a:xfrm>
          <a:prstGeom prst="rect">
            <a:avLst/>
          </a:prstGeom>
        </p:spPr>
        <p:txBody>
          <a:bodyPr anchor="t" anchorCtr="0"/>
          <a:lstStyle>
            <a:lvl1pPr marL="0" indent="0" algn="l">
              <a:lnSpc>
                <a:spcPct val="120000"/>
              </a:lnSpc>
              <a:buNone/>
              <a:defRPr sz="1050" b="0" i="0">
                <a:solidFill>
                  <a:schemeClr val="bg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r>
              <a:rPr lang="en-US" sz="1000" b="0" i="0" dirty="0">
                <a:latin typeface="Poppins" pitchFamily="2" charset="77"/>
                <a:cs typeface="Poppins" pitchFamily="2" charset="77"/>
              </a:rPr>
              <a:t>Click here to add your quote. It should be in Poppins Regular, left justified, and have quote marks at the end. Click here to add your quote. It should be in Poppins Regular, left justified, and have quote marks at the end.”</a:t>
            </a:r>
          </a:p>
        </p:txBody>
      </p:sp>
      <p:sp>
        <p:nvSpPr>
          <p:cNvPr id="4" name="Picture Placeholder 22">
            <a:extLst>
              <a:ext uri="{FF2B5EF4-FFF2-40B4-BE49-F238E27FC236}">
                <a16:creationId xmlns:a16="http://schemas.microsoft.com/office/drawing/2014/main" id="{606CE54D-3E88-1747-F1C3-CB6656E42B18}"/>
              </a:ext>
            </a:extLst>
          </p:cNvPr>
          <p:cNvSpPr>
            <a:spLocks noGrp="1"/>
          </p:cNvSpPr>
          <p:nvPr>
            <p:ph type="pic" sz="quarter" idx="59" hasCustomPrompt="1"/>
          </p:nvPr>
        </p:nvSpPr>
        <p:spPr>
          <a:xfrm>
            <a:off x="10200640" y="446118"/>
            <a:ext cx="1440255" cy="488602"/>
          </a:xfrm>
        </p:spPr>
        <p:txBody>
          <a:bodyPr lIns="0" anchor="ctr" anchorCtr="0"/>
          <a:lstStyle>
            <a:lvl1pPr marL="0" indent="0" algn="ctr">
              <a:buNone/>
              <a:defRPr/>
            </a:lvl1pPr>
          </a:lstStyle>
          <a:p>
            <a:r>
              <a:rPr lang="en-US" dirty="0"/>
              <a:t>Client logo 1</a:t>
            </a:r>
          </a:p>
        </p:txBody>
      </p:sp>
      <p:sp>
        <p:nvSpPr>
          <p:cNvPr id="6" name="Picture Placeholder 22">
            <a:extLst>
              <a:ext uri="{FF2B5EF4-FFF2-40B4-BE49-F238E27FC236}">
                <a16:creationId xmlns:a16="http://schemas.microsoft.com/office/drawing/2014/main" id="{95DCBAAD-A17B-F113-986D-210D43BF67F9}"/>
              </a:ext>
            </a:extLst>
          </p:cNvPr>
          <p:cNvSpPr>
            <a:spLocks noGrp="1"/>
          </p:cNvSpPr>
          <p:nvPr>
            <p:ph type="pic" sz="quarter" idx="60" hasCustomPrompt="1"/>
          </p:nvPr>
        </p:nvSpPr>
        <p:spPr>
          <a:xfrm>
            <a:off x="10200640" y="1016000"/>
            <a:ext cx="1440255" cy="488602"/>
          </a:xfrm>
        </p:spPr>
        <p:txBody>
          <a:bodyPr lIns="0" anchor="ctr" anchorCtr="0"/>
          <a:lstStyle>
            <a:lvl1pPr marL="0" indent="0" algn="ctr">
              <a:buNone/>
              <a:defRPr/>
            </a:lvl1pPr>
          </a:lstStyle>
          <a:p>
            <a:r>
              <a:rPr lang="en-US" dirty="0"/>
              <a:t>Client logo 2</a:t>
            </a:r>
          </a:p>
        </p:txBody>
      </p:sp>
    </p:spTree>
    <p:extLst>
      <p:ext uri="{BB962C8B-B14F-4D97-AF65-F5344CB8AC3E}">
        <p14:creationId xmlns:p14="http://schemas.microsoft.com/office/powerpoint/2010/main" val="1517256301"/>
      </p:ext>
    </p:extLst>
  </p:cSld>
  <p:clrMapOvr>
    <a:masterClrMapping/>
  </p:clrMapOvr>
  <p:extLst>
    <p:ext uri="{DCECCB84-F9BA-43D5-87BE-67443E8EF086}">
      <p15:sldGuideLst xmlns:p15="http://schemas.microsoft.com/office/powerpoint/2012/main">
        <p15:guide id="1" pos="1685">
          <p15:clr>
            <a:srgbClr val="FBAE40"/>
          </p15:clr>
        </p15:guide>
        <p15:guide id="2" orient="horz" pos="1207">
          <p15:clr>
            <a:srgbClr val="FBAE40"/>
          </p15:clr>
        </p15:guide>
        <p15:guide id="3" orient="horz" pos="2727">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ase Study_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CEFD9-1B18-69CD-AF97-20E02F65D20E}"/>
              </a:ext>
            </a:extLst>
          </p:cNvPr>
          <p:cNvSpPr>
            <a:spLocks noGrp="1"/>
          </p:cNvSpPr>
          <p:nvPr>
            <p:ph type="title" hasCustomPrompt="1"/>
          </p:nvPr>
        </p:nvSpPr>
        <p:spPr>
          <a:xfrm>
            <a:off x="2674937" y="802889"/>
            <a:ext cx="7231063" cy="695096"/>
          </a:xfrm>
        </p:spPr>
        <p:txBody>
          <a:bodyPr/>
          <a:lstStyle/>
          <a:p>
            <a:r>
              <a:rPr lang="en-US" dirty="0"/>
              <a:t>Click here to add your client benefit statement here of up to 2 lines of text</a:t>
            </a:r>
          </a:p>
        </p:txBody>
      </p:sp>
      <p:sp>
        <p:nvSpPr>
          <p:cNvPr id="3" name="Slide Number Placeholder 2">
            <a:extLst>
              <a:ext uri="{FF2B5EF4-FFF2-40B4-BE49-F238E27FC236}">
                <a16:creationId xmlns:a16="http://schemas.microsoft.com/office/drawing/2014/main" id="{8EE6B271-8F23-599D-61E3-DA067F948BE1}"/>
              </a:ext>
            </a:extLst>
          </p:cNvPr>
          <p:cNvSpPr>
            <a:spLocks noGrp="1"/>
          </p:cNvSpPr>
          <p:nvPr>
            <p:ph type="sldNum" sz="quarter" idx="10"/>
          </p:nvPr>
        </p:nvSpPr>
        <p:spPr/>
        <p:txBody>
          <a:bodyPr/>
          <a:lstStyle>
            <a:lvl1pPr>
              <a:defRPr>
                <a:solidFill>
                  <a:schemeClr val="tx1"/>
                </a:solidFill>
              </a:defRPr>
            </a:lvl1pPr>
          </a:lstStyle>
          <a:p>
            <a:fld id="{35E0D356-6DCB-1E45-8811-333E786CA1EC}" type="slidenum">
              <a:rPr lang="en-US" smtClean="0"/>
              <a:pPr/>
              <a:t>‹#›</a:t>
            </a:fld>
            <a:endParaRPr lang="en-US"/>
          </a:p>
        </p:txBody>
      </p:sp>
      <p:sp>
        <p:nvSpPr>
          <p:cNvPr id="15" name="Rectangle 14">
            <a:extLst>
              <a:ext uri="{FF2B5EF4-FFF2-40B4-BE49-F238E27FC236}">
                <a16:creationId xmlns:a16="http://schemas.microsoft.com/office/drawing/2014/main" id="{21D3C6DE-6BD3-AE4A-0364-FD6ED0DC3587}"/>
              </a:ext>
            </a:extLst>
          </p:cNvPr>
          <p:cNvSpPr/>
          <p:nvPr/>
        </p:nvSpPr>
        <p:spPr>
          <a:xfrm>
            <a:off x="1099" y="-1"/>
            <a:ext cx="256592" cy="6858001"/>
          </a:xfrm>
          <a:prstGeom prst="rect">
            <a:avLst/>
          </a:prstGeom>
          <a:solidFill>
            <a:schemeClr val="tx1"/>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04" tIns="45704" rIns="45704" bIns="45704" numCol="1" spcCol="38100" rtlCol="0" anchor="ctr">
            <a:noAutofit/>
          </a:bodyPr>
          <a:lstStyle/>
          <a:p>
            <a:pPr defTabSz="914126"/>
            <a:endParaRPr lang="en-US" sz="1799"/>
          </a:p>
        </p:txBody>
      </p:sp>
      <p:pic>
        <p:nvPicPr>
          <p:cNvPr id="20" name="Graphic 19">
            <a:extLst>
              <a:ext uri="{FF2B5EF4-FFF2-40B4-BE49-F238E27FC236}">
                <a16:creationId xmlns:a16="http://schemas.microsoft.com/office/drawing/2014/main" id="{074F2CBF-42C2-F8A8-C5D1-BD1C31F7564D}"/>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546100" y="430442"/>
            <a:ext cx="1615823" cy="250125"/>
          </a:xfrm>
          <a:prstGeom prst="rect">
            <a:avLst/>
          </a:prstGeom>
        </p:spPr>
      </p:pic>
      <p:sp>
        <p:nvSpPr>
          <p:cNvPr id="23" name="Picture Placeholder 22">
            <a:extLst>
              <a:ext uri="{FF2B5EF4-FFF2-40B4-BE49-F238E27FC236}">
                <a16:creationId xmlns:a16="http://schemas.microsoft.com/office/drawing/2014/main" id="{7EA6243F-E300-6A5F-BDF5-24536C233273}"/>
              </a:ext>
            </a:extLst>
          </p:cNvPr>
          <p:cNvSpPr>
            <a:spLocks noGrp="1"/>
          </p:cNvSpPr>
          <p:nvPr>
            <p:ph type="pic" sz="quarter" idx="11" hasCustomPrompt="1"/>
          </p:nvPr>
        </p:nvSpPr>
        <p:spPr>
          <a:xfrm>
            <a:off x="546100" y="843827"/>
            <a:ext cx="1615823" cy="654157"/>
          </a:xfrm>
        </p:spPr>
        <p:txBody>
          <a:bodyPr lIns="0" anchor="ctr" anchorCtr="0"/>
          <a:lstStyle>
            <a:lvl1pPr marL="0" indent="0" algn="ctr">
              <a:buNone/>
              <a:defRPr/>
            </a:lvl1pPr>
          </a:lstStyle>
          <a:p>
            <a:r>
              <a:rPr lang="en-US" dirty="0"/>
              <a:t>Agency/Client logo</a:t>
            </a:r>
          </a:p>
        </p:txBody>
      </p:sp>
      <p:sp>
        <p:nvSpPr>
          <p:cNvPr id="25" name="Text Placeholder 24">
            <a:extLst>
              <a:ext uri="{FF2B5EF4-FFF2-40B4-BE49-F238E27FC236}">
                <a16:creationId xmlns:a16="http://schemas.microsoft.com/office/drawing/2014/main" id="{FE77ACE1-6985-3149-6597-0FC80ACE036F}"/>
              </a:ext>
            </a:extLst>
          </p:cNvPr>
          <p:cNvSpPr>
            <a:spLocks noGrp="1"/>
          </p:cNvSpPr>
          <p:nvPr>
            <p:ph type="body" sz="quarter" idx="12" hasCustomPrompt="1"/>
          </p:nvPr>
        </p:nvSpPr>
        <p:spPr>
          <a:xfrm>
            <a:off x="2674938" y="430213"/>
            <a:ext cx="7231062" cy="179387"/>
          </a:xfrm>
        </p:spPr>
        <p:txBody>
          <a:bodyPr/>
          <a:lstStyle>
            <a:lvl1pPr marL="0" indent="0">
              <a:lnSpc>
                <a:spcPct val="90000"/>
              </a:lnSpc>
              <a:spcAft>
                <a:spcPts val="0"/>
              </a:spcAft>
              <a:buNone/>
              <a:defRPr/>
            </a:lvl1pPr>
            <a:lvl2pPr marL="360000" indent="0">
              <a:lnSpc>
                <a:spcPct val="90000"/>
              </a:lnSpc>
              <a:spcAft>
                <a:spcPts val="0"/>
              </a:spcAft>
              <a:buNone/>
              <a:defRPr/>
            </a:lvl2pPr>
            <a:lvl3pPr marL="720000" indent="0">
              <a:lnSpc>
                <a:spcPct val="90000"/>
              </a:lnSpc>
              <a:spcAft>
                <a:spcPts val="0"/>
              </a:spcAft>
              <a:buNone/>
              <a:defRPr/>
            </a:lvl3pPr>
            <a:lvl4pPr marL="1080000" indent="0">
              <a:lnSpc>
                <a:spcPct val="90000"/>
              </a:lnSpc>
              <a:spcAft>
                <a:spcPts val="0"/>
              </a:spcAft>
              <a:buNone/>
              <a:defRPr/>
            </a:lvl4pPr>
            <a:lvl5pPr marL="1440000" indent="0">
              <a:lnSpc>
                <a:spcPct val="90000"/>
              </a:lnSpc>
              <a:spcAft>
                <a:spcPts val="0"/>
              </a:spcAft>
              <a:buNone/>
              <a:defRPr/>
            </a:lvl5pPr>
          </a:lstStyle>
          <a:p>
            <a:pPr lvl="0"/>
            <a:r>
              <a:rPr lang="en-GB" dirty="0"/>
              <a:t>CASE STUDY | REGION/MARKET</a:t>
            </a:r>
            <a:endParaRPr lang="en-US" dirty="0"/>
          </a:p>
        </p:txBody>
      </p:sp>
      <p:sp>
        <p:nvSpPr>
          <p:cNvPr id="29" name="Text Placeholder 6">
            <a:extLst>
              <a:ext uri="{FF2B5EF4-FFF2-40B4-BE49-F238E27FC236}">
                <a16:creationId xmlns:a16="http://schemas.microsoft.com/office/drawing/2014/main" id="{DCC9FB0E-46E1-FE72-34D2-8F4529AE8778}"/>
              </a:ext>
            </a:extLst>
          </p:cNvPr>
          <p:cNvSpPr>
            <a:spLocks noGrp="1"/>
          </p:cNvSpPr>
          <p:nvPr>
            <p:ph type="body" sz="quarter" idx="33" hasCustomPrompt="1"/>
          </p:nvPr>
        </p:nvSpPr>
        <p:spPr>
          <a:xfrm>
            <a:off x="550863" y="1943823"/>
            <a:ext cx="1595673" cy="442644"/>
          </a:xfrm>
        </p:spPr>
        <p:txBody>
          <a:bodyPr anchor="b" anchorCtr="0"/>
          <a:lstStyle>
            <a:lvl1pPr marL="0" indent="0">
              <a:lnSpc>
                <a:spcPct val="90000"/>
              </a:lnSpc>
              <a:spcAft>
                <a:spcPts val="0"/>
              </a:spcAft>
              <a:buNone/>
              <a:defRPr sz="3600" b="0" i="0">
                <a:solidFill>
                  <a:schemeClr val="accent1"/>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dirty="0"/>
              <a:t>XXX</a:t>
            </a:r>
            <a:endParaRPr lang="en-US" dirty="0"/>
          </a:p>
        </p:txBody>
      </p:sp>
      <p:sp>
        <p:nvSpPr>
          <p:cNvPr id="30" name="Text Placeholder 10">
            <a:extLst>
              <a:ext uri="{FF2B5EF4-FFF2-40B4-BE49-F238E27FC236}">
                <a16:creationId xmlns:a16="http://schemas.microsoft.com/office/drawing/2014/main" id="{2D75A32E-928E-893F-C4F3-FD6986A82C43}"/>
              </a:ext>
            </a:extLst>
          </p:cNvPr>
          <p:cNvSpPr>
            <a:spLocks noGrp="1"/>
          </p:cNvSpPr>
          <p:nvPr>
            <p:ph type="body" sz="quarter" idx="22" hasCustomPrompt="1"/>
          </p:nvPr>
        </p:nvSpPr>
        <p:spPr>
          <a:xfrm>
            <a:off x="550863" y="2346799"/>
            <a:ext cx="1611060" cy="420416"/>
          </a:xfrm>
          <a:prstGeom prst="rect">
            <a:avLst/>
          </a:prstGeom>
        </p:spPr>
        <p:txBody>
          <a:bodyPr/>
          <a:lstStyle>
            <a:lvl1pPr marL="0" indent="0" algn="l">
              <a:spcAft>
                <a:spcPts val="0"/>
              </a:spcAft>
              <a:buNone/>
              <a:defRPr sz="12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dirty="0"/>
              <a:t>Click here to insert stat information</a:t>
            </a:r>
            <a:endParaRPr lang="en-US" dirty="0"/>
          </a:p>
        </p:txBody>
      </p:sp>
      <p:sp>
        <p:nvSpPr>
          <p:cNvPr id="37" name="Text Placeholder 6">
            <a:extLst>
              <a:ext uri="{FF2B5EF4-FFF2-40B4-BE49-F238E27FC236}">
                <a16:creationId xmlns:a16="http://schemas.microsoft.com/office/drawing/2014/main" id="{0320034F-B9B5-DE8F-1B87-940E285D31F5}"/>
              </a:ext>
            </a:extLst>
          </p:cNvPr>
          <p:cNvSpPr>
            <a:spLocks noGrp="1"/>
          </p:cNvSpPr>
          <p:nvPr>
            <p:ph type="body" sz="quarter" idx="37" hasCustomPrompt="1"/>
          </p:nvPr>
        </p:nvSpPr>
        <p:spPr>
          <a:xfrm>
            <a:off x="550863" y="3210615"/>
            <a:ext cx="1595673" cy="442644"/>
          </a:xfrm>
        </p:spPr>
        <p:txBody>
          <a:bodyPr anchor="b" anchorCtr="0"/>
          <a:lstStyle>
            <a:lvl1pPr marL="0" indent="0">
              <a:lnSpc>
                <a:spcPct val="90000"/>
              </a:lnSpc>
              <a:spcAft>
                <a:spcPts val="0"/>
              </a:spcAft>
              <a:buNone/>
              <a:defRPr sz="3600" b="0" i="0">
                <a:solidFill>
                  <a:schemeClr val="accent1"/>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dirty="0"/>
              <a:t>XXX</a:t>
            </a:r>
            <a:endParaRPr lang="en-US" dirty="0"/>
          </a:p>
        </p:txBody>
      </p:sp>
      <p:sp>
        <p:nvSpPr>
          <p:cNvPr id="38" name="Text Placeholder 10">
            <a:extLst>
              <a:ext uri="{FF2B5EF4-FFF2-40B4-BE49-F238E27FC236}">
                <a16:creationId xmlns:a16="http://schemas.microsoft.com/office/drawing/2014/main" id="{279698DA-AC52-5F68-8B8F-F6CC93100EA1}"/>
              </a:ext>
            </a:extLst>
          </p:cNvPr>
          <p:cNvSpPr>
            <a:spLocks noGrp="1"/>
          </p:cNvSpPr>
          <p:nvPr>
            <p:ph type="body" sz="quarter" idx="38" hasCustomPrompt="1"/>
          </p:nvPr>
        </p:nvSpPr>
        <p:spPr>
          <a:xfrm>
            <a:off x="550863" y="3613591"/>
            <a:ext cx="1611060" cy="442082"/>
          </a:xfrm>
          <a:prstGeom prst="rect">
            <a:avLst/>
          </a:prstGeom>
        </p:spPr>
        <p:txBody>
          <a:bodyPr/>
          <a:lstStyle>
            <a:lvl1pPr marL="0" indent="0" algn="l">
              <a:spcAft>
                <a:spcPts val="0"/>
              </a:spcAft>
              <a:buNone/>
              <a:defRPr sz="12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dirty="0"/>
              <a:t>Click here to insert stat information</a:t>
            </a:r>
            <a:endParaRPr lang="en-US" dirty="0"/>
          </a:p>
        </p:txBody>
      </p:sp>
      <p:sp>
        <p:nvSpPr>
          <p:cNvPr id="40" name="Text Placeholder 6">
            <a:extLst>
              <a:ext uri="{FF2B5EF4-FFF2-40B4-BE49-F238E27FC236}">
                <a16:creationId xmlns:a16="http://schemas.microsoft.com/office/drawing/2014/main" id="{0578F689-A8C4-6C4E-D43C-2355AC98872F}"/>
              </a:ext>
            </a:extLst>
          </p:cNvPr>
          <p:cNvSpPr>
            <a:spLocks noGrp="1"/>
          </p:cNvSpPr>
          <p:nvPr>
            <p:ph type="body" sz="quarter" idx="39" hasCustomPrompt="1"/>
          </p:nvPr>
        </p:nvSpPr>
        <p:spPr>
          <a:xfrm>
            <a:off x="550863" y="4456875"/>
            <a:ext cx="1595673" cy="442644"/>
          </a:xfrm>
        </p:spPr>
        <p:txBody>
          <a:bodyPr anchor="b" anchorCtr="0"/>
          <a:lstStyle>
            <a:lvl1pPr marL="0" indent="0">
              <a:lnSpc>
                <a:spcPct val="90000"/>
              </a:lnSpc>
              <a:spcAft>
                <a:spcPts val="0"/>
              </a:spcAft>
              <a:buNone/>
              <a:defRPr sz="3600" b="0" i="0">
                <a:solidFill>
                  <a:schemeClr val="accent1"/>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dirty="0"/>
              <a:t>XXX</a:t>
            </a:r>
            <a:endParaRPr lang="en-US" dirty="0"/>
          </a:p>
        </p:txBody>
      </p:sp>
      <p:sp>
        <p:nvSpPr>
          <p:cNvPr id="41" name="Text Placeholder 10">
            <a:extLst>
              <a:ext uri="{FF2B5EF4-FFF2-40B4-BE49-F238E27FC236}">
                <a16:creationId xmlns:a16="http://schemas.microsoft.com/office/drawing/2014/main" id="{ECA3B0A4-4880-6A9B-EB4E-EB0C46C4E138}"/>
              </a:ext>
            </a:extLst>
          </p:cNvPr>
          <p:cNvSpPr>
            <a:spLocks noGrp="1"/>
          </p:cNvSpPr>
          <p:nvPr>
            <p:ph type="body" sz="quarter" idx="40" hasCustomPrompt="1"/>
          </p:nvPr>
        </p:nvSpPr>
        <p:spPr>
          <a:xfrm>
            <a:off x="550863" y="4859851"/>
            <a:ext cx="1611060" cy="452036"/>
          </a:xfrm>
          <a:prstGeom prst="rect">
            <a:avLst/>
          </a:prstGeom>
        </p:spPr>
        <p:txBody>
          <a:bodyPr/>
          <a:lstStyle>
            <a:lvl1pPr marL="0" indent="0" algn="l">
              <a:spcAft>
                <a:spcPts val="0"/>
              </a:spcAft>
              <a:buNone/>
              <a:defRPr sz="12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dirty="0"/>
              <a:t>Click here to insert stat information</a:t>
            </a:r>
            <a:endParaRPr lang="en-US" dirty="0"/>
          </a:p>
        </p:txBody>
      </p:sp>
      <p:sp>
        <p:nvSpPr>
          <p:cNvPr id="42" name="Text Placeholder 10">
            <a:extLst>
              <a:ext uri="{FF2B5EF4-FFF2-40B4-BE49-F238E27FC236}">
                <a16:creationId xmlns:a16="http://schemas.microsoft.com/office/drawing/2014/main" id="{A6A1BD21-ECC4-12F5-78EA-7871806E0619}"/>
              </a:ext>
            </a:extLst>
          </p:cNvPr>
          <p:cNvSpPr>
            <a:spLocks noGrp="1"/>
          </p:cNvSpPr>
          <p:nvPr>
            <p:ph type="body" sz="quarter" idx="42" hasCustomPrompt="1"/>
          </p:nvPr>
        </p:nvSpPr>
        <p:spPr>
          <a:xfrm>
            <a:off x="3213085" y="1886193"/>
            <a:ext cx="1168671" cy="300576"/>
          </a:xfrm>
        </p:spPr>
        <p:txBody>
          <a:bodyPr/>
          <a:lstStyle>
            <a:lvl1pPr marL="0" indent="0">
              <a:buFont typeface="Arial" panose="020B0604020202020204" pitchFamily="34" charset="0"/>
              <a:buNone/>
              <a:defRPr sz="1600" b="1" i="0">
                <a:solidFill>
                  <a:schemeClr val="accent1"/>
                </a:solidFill>
                <a:latin typeface="Poppins" pitchFamily="2" charset="77"/>
                <a:cs typeface="Poppins" pitchFamily="2" charset="77"/>
              </a:defRPr>
            </a:lvl1pPr>
            <a:lvl2pPr marL="360000" indent="0">
              <a:buFont typeface="Arial" panose="020B0604020202020204" pitchFamily="34" charset="0"/>
              <a:buNone/>
              <a:defRPr/>
            </a:lvl2pPr>
          </a:lstStyle>
          <a:p>
            <a:r>
              <a:rPr lang="en-US" dirty="0"/>
              <a:t>Challenge</a:t>
            </a:r>
          </a:p>
        </p:txBody>
      </p:sp>
      <p:sp>
        <p:nvSpPr>
          <p:cNvPr id="43" name="Picture Placeholder 7">
            <a:extLst>
              <a:ext uri="{FF2B5EF4-FFF2-40B4-BE49-F238E27FC236}">
                <a16:creationId xmlns:a16="http://schemas.microsoft.com/office/drawing/2014/main" id="{6BEB163F-CD4A-5156-A08F-6DF86681B290}"/>
              </a:ext>
            </a:extLst>
          </p:cNvPr>
          <p:cNvSpPr>
            <a:spLocks noGrp="1" noChangeAspect="1"/>
          </p:cNvSpPr>
          <p:nvPr>
            <p:ph type="pic" sz="quarter" idx="21" hasCustomPrompt="1"/>
          </p:nvPr>
        </p:nvSpPr>
        <p:spPr>
          <a:xfrm>
            <a:off x="2674938" y="1917692"/>
            <a:ext cx="360000" cy="360000"/>
          </a:xfrm>
        </p:spPr>
        <p:txBody>
          <a:bodyPr/>
          <a:lstStyle>
            <a:lvl1pPr marL="0" indent="0">
              <a:buNone/>
              <a:defRPr sz="700"/>
            </a:lvl1pPr>
          </a:lstStyle>
          <a:p>
            <a:r>
              <a:rPr lang="en-US" dirty="0"/>
              <a:t>Click to add your icon</a:t>
            </a:r>
          </a:p>
        </p:txBody>
      </p:sp>
      <p:sp>
        <p:nvSpPr>
          <p:cNvPr id="45" name="Text Placeholder 10">
            <a:extLst>
              <a:ext uri="{FF2B5EF4-FFF2-40B4-BE49-F238E27FC236}">
                <a16:creationId xmlns:a16="http://schemas.microsoft.com/office/drawing/2014/main" id="{E65F53E0-1412-41C2-4A7A-07B771D815D2}"/>
              </a:ext>
            </a:extLst>
          </p:cNvPr>
          <p:cNvSpPr>
            <a:spLocks noGrp="1"/>
          </p:cNvSpPr>
          <p:nvPr>
            <p:ph type="body" sz="quarter" idx="43" hasCustomPrompt="1"/>
          </p:nvPr>
        </p:nvSpPr>
        <p:spPr>
          <a:xfrm>
            <a:off x="3213085" y="2219149"/>
            <a:ext cx="2201396" cy="3656027"/>
          </a:xfrm>
          <a:prstGeom prst="rect">
            <a:avLst/>
          </a:prstGeom>
        </p:spPr>
        <p:txBody>
          <a:bodyPr anchor="t" anchorCtr="0"/>
          <a:lstStyle>
            <a:lvl1pPr marL="0" indent="0" algn="l">
              <a:lnSpc>
                <a:spcPct val="120000"/>
              </a:lnSpc>
              <a:buNone/>
              <a:defRPr sz="12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a:t>
            </a:r>
          </a:p>
          <a:p>
            <a:pPr marL="0" marR="0" lvl="0" indent="0" algn="l" defTabSz="914400" rtl="0" eaLnBrk="1" fontAlgn="auto" latinLnBrk="0" hangingPunct="1">
              <a:lnSpc>
                <a:spcPct val="120000"/>
              </a:lnSpc>
              <a:spcBef>
                <a:spcPts val="0"/>
              </a:spcBef>
              <a:spcAft>
                <a:spcPts val="1400"/>
              </a:spcAft>
              <a:buClr>
                <a:schemeClr val="accent1"/>
              </a:buClr>
              <a:buSzTx/>
              <a:buFont typeface="Arial" panose="020B0604020202020204" pitchFamily="34" charset="0"/>
              <a:buNone/>
              <a:tabLst/>
              <a:defRPr/>
            </a:pPr>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a:t>
            </a:r>
          </a:p>
          <a:p>
            <a:endParaRPr lang="en-US" dirty="0"/>
          </a:p>
        </p:txBody>
      </p:sp>
      <p:sp>
        <p:nvSpPr>
          <p:cNvPr id="50" name="Text Placeholder 10">
            <a:extLst>
              <a:ext uri="{FF2B5EF4-FFF2-40B4-BE49-F238E27FC236}">
                <a16:creationId xmlns:a16="http://schemas.microsoft.com/office/drawing/2014/main" id="{0690F66F-1C98-0D7F-0153-DD85189D2C1A}"/>
              </a:ext>
            </a:extLst>
          </p:cNvPr>
          <p:cNvSpPr>
            <a:spLocks noGrp="1"/>
          </p:cNvSpPr>
          <p:nvPr>
            <p:ph type="body" sz="quarter" idx="44" hasCustomPrompt="1"/>
          </p:nvPr>
        </p:nvSpPr>
        <p:spPr>
          <a:xfrm>
            <a:off x="9439740" y="1886193"/>
            <a:ext cx="1168671" cy="300576"/>
          </a:xfrm>
        </p:spPr>
        <p:txBody>
          <a:bodyPr/>
          <a:lstStyle>
            <a:lvl1pPr marL="0" indent="0">
              <a:buFont typeface="Arial" panose="020B0604020202020204" pitchFamily="34" charset="0"/>
              <a:buNone/>
              <a:defRPr sz="1600" b="1" i="0">
                <a:solidFill>
                  <a:schemeClr val="accent1"/>
                </a:solidFill>
                <a:latin typeface="Poppins" pitchFamily="2" charset="77"/>
                <a:cs typeface="Poppins" pitchFamily="2" charset="77"/>
              </a:defRPr>
            </a:lvl1pPr>
            <a:lvl2pPr marL="360000" indent="0">
              <a:buFont typeface="Arial" panose="020B0604020202020204" pitchFamily="34" charset="0"/>
              <a:buNone/>
              <a:defRPr/>
            </a:lvl2pPr>
          </a:lstStyle>
          <a:p>
            <a:r>
              <a:rPr lang="en-US" dirty="0"/>
              <a:t>Research</a:t>
            </a:r>
          </a:p>
        </p:txBody>
      </p:sp>
      <p:sp>
        <p:nvSpPr>
          <p:cNvPr id="51" name="Picture Placeholder 7">
            <a:extLst>
              <a:ext uri="{FF2B5EF4-FFF2-40B4-BE49-F238E27FC236}">
                <a16:creationId xmlns:a16="http://schemas.microsoft.com/office/drawing/2014/main" id="{D3394120-C218-A832-6776-C49744680B1D}"/>
              </a:ext>
            </a:extLst>
          </p:cNvPr>
          <p:cNvSpPr>
            <a:spLocks noGrp="1" noChangeAspect="1"/>
          </p:cNvSpPr>
          <p:nvPr>
            <p:ph type="pic" sz="quarter" idx="45" hasCustomPrompt="1"/>
          </p:nvPr>
        </p:nvSpPr>
        <p:spPr>
          <a:xfrm>
            <a:off x="8901593" y="1917692"/>
            <a:ext cx="360000" cy="360000"/>
          </a:xfrm>
        </p:spPr>
        <p:txBody>
          <a:bodyPr/>
          <a:lstStyle>
            <a:lvl1pPr marL="0" indent="0">
              <a:buNone/>
              <a:defRPr sz="700"/>
            </a:lvl1pPr>
          </a:lstStyle>
          <a:p>
            <a:r>
              <a:rPr lang="en-US" dirty="0"/>
              <a:t>Click to add your icon</a:t>
            </a:r>
          </a:p>
        </p:txBody>
      </p:sp>
      <p:sp>
        <p:nvSpPr>
          <p:cNvPr id="52" name="Text Placeholder 10">
            <a:extLst>
              <a:ext uri="{FF2B5EF4-FFF2-40B4-BE49-F238E27FC236}">
                <a16:creationId xmlns:a16="http://schemas.microsoft.com/office/drawing/2014/main" id="{03112BB9-7CCF-8C28-3358-B785C5344EC9}"/>
              </a:ext>
            </a:extLst>
          </p:cNvPr>
          <p:cNvSpPr>
            <a:spLocks noGrp="1"/>
          </p:cNvSpPr>
          <p:nvPr>
            <p:ph type="body" sz="quarter" idx="46" hasCustomPrompt="1"/>
          </p:nvPr>
        </p:nvSpPr>
        <p:spPr>
          <a:xfrm>
            <a:off x="9439740" y="2219150"/>
            <a:ext cx="2201396" cy="3656026"/>
          </a:xfrm>
          <a:prstGeom prst="rect">
            <a:avLst/>
          </a:prstGeom>
        </p:spPr>
        <p:txBody>
          <a:bodyPr anchor="t" anchorCtr="0"/>
          <a:lstStyle>
            <a:lvl1pPr marL="0" indent="0" algn="l">
              <a:lnSpc>
                <a:spcPct val="120000"/>
              </a:lnSpc>
              <a:buNone/>
              <a:defRPr sz="12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marL="0" marR="0" lvl="0" indent="0" algn="l" defTabSz="914400" rtl="0" eaLnBrk="1" fontAlgn="auto" latinLnBrk="0" hangingPunct="1">
              <a:lnSpc>
                <a:spcPct val="120000"/>
              </a:lnSpc>
              <a:spcBef>
                <a:spcPts val="0"/>
              </a:spcBef>
              <a:spcAft>
                <a:spcPts val="1400"/>
              </a:spcAft>
              <a:buClr>
                <a:schemeClr val="accent1"/>
              </a:buClr>
              <a:buSzTx/>
              <a:buFont typeface="Arial" panose="020B0604020202020204" pitchFamily="34" charset="0"/>
              <a:buNone/>
              <a:tabLst/>
              <a:defRPr/>
            </a:pPr>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a:t>
            </a:r>
          </a:p>
          <a:p>
            <a:pPr marL="0" marR="0" lvl="0" indent="0" algn="l" defTabSz="914400" rtl="0" eaLnBrk="1" fontAlgn="auto" latinLnBrk="0" hangingPunct="1">
              <a:lnSpc>
                <a:spcPct val="120000"/>
              </a:lnSpc>
              <a:spcBef>
                <a:spcPts val="0"/>
              </a:spcBef>
              <a:spcAft>
                <a:spcPts val="1400"/>
              </a:spcAft>
              <a:buClr>
                <a:schemeClr val="accent1"/>
              </a:buClr>
              <a:buSzTx/>
              <a:buFont typeface="Arial" panose="020B0604020202020204" pitchFamily="34" charset="0"/>
              <a:buNone/>
              <a:tabLst/>
              <a:defRPr/>
            </a:pPr>
            <a:r>
              <a:rPr lang="en-US" dirty="0"/>
              <a:t> 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a:t>
            </a:r>
          </a:p>
          <a:p>
            <a:endParaRPr lang="en-US" dirty="0"/>
          </a:p>
        </p:txBody>
      </p:sp>
      <p:sp>
        <p:nvSpPr>
          <p:cNvPr id="53" name="Text Placeholder 10">
            <a:extLst>
              <a:ext uri="{FF2B5EF4-FFF2-40B4-BE49-F238E27FC236}">
                <a16:creationId xmlns:a16="http://schemas.microsoft.com/office/drawing/2014/main" id="{D0222C07-D37C-73A9-577F-D8EB454744D7}"/>
              </a:ext>
            </a:extLst>
          </p:cNvPr>
          <p:cNvSpPr>
            <a:spLocks noGrp="1"/>
          </p:cNvSpPr>
          <p:nvPr>
            <p:ph type="body" sz="quarter" idx="47" hasCustomPrompt="1"/>
          </p:nvPr>
        </p:nvSpPr>
        <p:spPr>
          <a:xfrm>
            <a:off x="6326412" y="1886193"/>
            <a:ext cx="1168671" cy="300576"/>
          </a:xfrm>
        </p:spPr>
        <p:txBody>
          <a:bodyPr/>
          <a:lstStyle>
            <a:lvl1pPr marL="0" indent="0">
              <a:buFont typeface="Arial" panose="020B0604020202020204" pitchFamily="34" charset="0"/>
              <a:buNone/>
              <a:defRPr sz="1600" b="1" i="0">
                <a:solidFill>
                  <a:schemeClr val="accent1"/>
                </a:solidFill>
                <a:latin typeface="Poppins" pitchFamily="2" charset="77"/>
                <a:cs typeface="Poppins" pitchFamily="2" charset="77"/>
              </a:defRPr>
            </a:lvl1pPr>
            <a:lvl2pPr marL="360000" indent="0">
              <a:buFont typeface="Arial" panose="020B0604020202020204" pitchFamily="34" charset="0"/>
              <a:buNone/>
              <a:defRPr/>
            </a:lvl2pPr>
          </a:lstStyle>
          <a:p>
            <a:r>
              <a:rPr lang="en-US" dirty="0"/>
              <a:t>Approach</a:t>
            </a:r>
          </a:p>
        </p:txBody>
      </p:sp>
      <p:sp>
        <p:nvSpPr>
          <p:cNvPr id="54" name="Picture Placeholder 7">
            <a:extLst>
              <a:ext uri="{FF2B5EF4-FFF2-40B4-BE49-F238E27FC236}">
                <a16:creationId xmlns:a16="http://schemas.microsoft.com/office/drawing/2014/main" id="{A314E8F5-F27D-5569-7DD5-519C646A6F41}"/>
              </a:ext>
            </a:extLst>
          </p:cNvPr>
          <p:cNvSpPr>
            <a:spLocks noGrp="1" noChangeAspect="1"/>
          </p:cNvSpPr>
          <p:nvPr>
            <p:ph type="pic" sz="quarter" idx="48" hasCustomPrompt="1"/>
          </p:nvPr>
        </p:nvSpPr>
        <p:spPr>
          <a:xfrm>
            <a:off x="5788265" y="1917692"/>
            <a:ext cx="360000" cy="360000"/>
          </a:xfrm>
        </p:spPr>
        <p:txBody>
          <a:bodyPr/>
          <a:lstStyle>
            <a:lvl1pPr marL="0" indent="0">
              <a:buNone/>
              <a:defRPr sz="700"/>
            </a:lvl1pPr>
          </a:lstStyle>
          <a:p>
            <a:r>
              <a:rPr lang="en-US" dirty="0"/>
              <a:t>Click to add your icon</a:t>
            </a:r>
          </a:p>
        </p:txBody>
      </p:sp>
      <p:sp>
        <p:nvSpPr>
          <p:cNvPr id="55" name="Text Placeholder 10">
            <a:extLst>
              <a:ext uri="{FF2B5EF4-FFF2-40B4-BE49-F238E27FC236}">
                <a16:creationId xmlns:a16="http://schemas.microsoft.com/office/drawing/2014/main" id="{26DF6131-CACD-290A-EBBD-B8FE5FE43CD5}"/>
              </a:ext>
            </a:extLst>
          </p:cNvPr>
          <p:cNvSpPr>
            <a:spLocks noGrp="1"/>
          </p:cNvSpPr>
          <p:nvPr>
            <p:ph type="body" sz="quarter" idx="49" hasCustomPrompt="1"/>
          </p:nvPr>
        </p:nvSpPr>
        <p:spPr>
          <a:xfrm>
            <a:off x="6326412" y="2219150"/>
            <a:ext cx="2201396" cy="3656026"/>
          </a:xfrm>
          <a:prstGeom prst="rect">
            <a:avLst/>
          </a:prstGeom>
        </p:spPr>
        <p:txBody>
          <a:bodyPr anchor="t" anchorCtr="0"/>
          <a:lstStyle>
            <a:lvl1pPr marL="0" indent="0" algn="l">
              <a:lnSpc>
                <a:spcPct val="120000"/>
              </a:lnSpc>
              <a:buNone/>
              <a:defRPr sz="12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marL="0" marR="0" lvl="0" indent="0" algn="l" defTabSz="914400" rtl="0" eaLnBrk="1" fontAlgn="auto" latinLnBrk="0" hangingPunct="1">
              <a:lnSpc>
                <a:spcPct val="120000"/>
              </a:lnSpc>
              <a:spcBef>
                <a:spcPts val="0"/>
              </a:spcBef>
              <a:spcAft>
                <a:spcPts val="1400"/>
              </a:spcAft>
              <a:buClr>
                <a:schemeClr val="accent1"/>
              </a:buClr>
              <a:buSzTx/>
              <a:buFont typeface="Arial" panose="020B0604020202020204" pitchFamily="34" charset="0"/>
              <a:buNone/>
              <a:tabLst/>
              <a:defRPr/>
            </a:pPr>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p>
          <a:p>
            <a:pPr marL="0" marR="0" lvl="0" indent="0" algn="l" defTabSz="914400" rtl="0" eaLnBrk="1" fontAlgn="auto" latinLnBrk="0" hangingPunct="1">
              <a:lnSpc>
                <a:spcPct val="120000"/>
              </a:lnSpc>
              <a:spcBef>
                <a:spcPts val="0"/>
              </a:spcBef>
              <a:spcAft>
                <a:spcPts val="1400"/>
              </a:spcAft>
              <a:buClr>
                <a:schemeClr val="accent1"/>
              </a:buClr>
              <a:buSzTx/>
              <a:buFont typeface="Arial" panose="020B0604020202020204" pitchFamily="34" charset="0"/>
              <a:buNone/>
              <a:tabLst/>
              <a:defRPr/>
            </a:pPr>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a:t>
            </a:r>
          </a:p>
          <a:p>
            <a:endParaRPr lang="en-US" dirty="0"/>
          </a:p>
        </p:txBody>
      </p:sp>
      <p:sp>
        <p:nvSpPr>
          <p:cNvPr id="9" name="Text Placeholder 14">
            <a:extLst>
              <a:ext uri="{FF2B5EF4-FFF2-40B4-BE49-F238E27FC236}">
                <a16:creationId xmlns:a16="http://schemas.microsoft.com/office/drawing/2014/main" id="{0A366D8B-2026-0813-6AB0-5C3B658227D0}"/>
              </a:ext>
            </a:extLst>
          </p:cNvPr>
          <p:cNvSpPr>
            <a:spLocks noGrp="1" noChangeAspect="1"/>
          </p:cNvSpPr>
          <p:nvPr>
            <p:ph type="body" sz="quarter" idx="56"/>
          </p:nvPr>
        </p:nvSpPr>
        <p:spPr>
          <a:xfrm>
            <a:off x="200650" y="1974637"/>
            <a:ext cx="216857" cy="353038"/>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dirty="0"/>
          </a:p>
        </p:txBody>
      </p:sp>
      <p:sp>
        <p:nvSpPr>
          <p:cNvPr id="10" name="Text Placeholder 14">
            <a:extLst>
              <a:ext uri="{FF2B5EF4-FFF2-40B4-BE49-F238E27FC236}">
                <a16:creationId xmlns:a16="http://schemas.microsoft.com/office/drawing/2014/main" id="{A534CE75-61E0-6E3C-EAD1-9A793264FF46}"/>
              </a:ext>
            </a:extLst>
          </p:cNvPr>
          <p:cNvSpPr>
            <a:spLocks noGrp="1" noChangeAspect="1"/>
          </p:cNvSpPr>
          <p:nvPr>
            <p:ph type="body" sz="quarter" idx="57"/>
          </p:nvPr>
        </p:nvSpPr>
        <p:spPr>
          <a:xfrm>
            <a:off x="200650" y="3235762"/>
            <a:ext cx="216857" cy="353038"/>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dirty="0"/>
          </a:p>
        </p:txBody>
      </p:sp>
      <p:sp>
        <p:nvSpPr>
          <p:cNvPr id="11" name="Text Placeholder 14">
            <a:extLst>
              <a:ext uri="{FF2B5EF4-FFF2-40B4-BE49-F238E27FC236}">
                <a16:creationId xmlns:a16="http://schemas.microsoft.com/office/drawing/2014/main" id="{81942174-FA38-5D44-EBBD-6D97E4059C92}"/>
              </a:ext>
            </a:extLst>
          </p:cNvPr>
          <p:cNvSpPr>
            <a:spLocks noGrp="1" noChangeAspect="1"/>
          </p:cNvSpPr>
          <p:nvPr>
            <p:ph type="body" sz="quarter" idx="58"/>
          </p:nvPr>
        </p:nvSpPr>
        <p:spPr>
          <a:xfrm>
            <a:off x="200650" y="4487176"/>
            <a:ext cx="216857" cy="353038"/>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dirty="0"/>
          </a:p>
        </p:txBody>
      </p:sp>
      <p:sp>
        <p:nvSpPr>
          <p:cNvPr id="4" name="Rectangle 3">
            <a:extLst>
              <a:ext uri="{FF2B5EF4-FFF2-40B4-BE49-F238E27FC236}">
                <a16:creationId xmlns:a16="http://schemas.microsoft.com/office/drawing/2014/main" id="{010DCC1F-18F2-831F-4065-E71BBE75AA9B}"/>
              </a:ext>
            </a:extLst>
          </p:cNvPr>
          <p:cNvSpPr/>
          <p:nvPr userDrawn="1"/>
        </p:nvSpPr>
        <p:spPr>
          <a:xfrm>
            <a:off x="513285" y="6125227"/>
            <a:ext cx="1741400" cy="50104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icture Placeholder 22">
            <a:extLst>
              <a:ext uri="{FF2B5EF4-FFF2-40B4-BE49-F238E27FC236}">
                <a16:creationId xmlns:a16="http://schemas.microsoft.com/office/drawing/2014/main" id="{95D7D5D8-3116-7EA6-88D6-87E24354AA6A}"/>
              </a:ext>
            </a:extLst>
          </p:cNvPr>
          <p:cNvSpPr>
            <a:spLocks noGrp="1"/>
          </p:cNvSpPr>
          <p:nvPr>
            <p:ph type="pic" sz="quarter" idx="59" hasCustomPrompt="1"/>
          </p:nvPr>
        </p:nvSpPr>
        <p:spPr>
          <a:xfrm>
            <a:off x="10200640" y="446118"/>
            <a:ext cx="1440255" cy="488602"/>
          </a:xfrm>
        </p:spPr>
        <p:txBody>
          <a:bodyPr lIns="0" anchor="ctr" anchorCtr="0"/>
          <a:lstStyle>
            <a:lvl1pPr marL="0" indent="0" algn="ctr">
              <a:buNone/>
              <a:defRPr/>
            </a:lvl1pPr>
          </a:lstStyle>
          <a:p>
            <a:r>
              <a:rPr lang="en-US" dirty="0"/>
              <a:t>Client logo 1</a:t>
            </a:r>
          </a:p>
        </p:txBody>
      </p:sp>
      <p:sp>
        <p:nvSpPr>
          <p:cNvPr id="8" name="Picture Placeholder 22">
            <a:extLst>
              <a:ext uri="{FF2B5EF4-FFF2-40B4-BE49-F238E27FC236}">
                <a16:creationId xmlns:a16="http://schemas.microsoft.com/office/drawing/2014/main" id="{5BF91DF2-A838-335E-8AF6-0A9CBA370037}"/>
              </a:ext>
            </a:extLst>
          </p:cNvPr>
          <p:cNvSpPr>
            <a:spLocks noGrp="1"/>
          </p:cNvSpPr>
          <p:nvPr>
            <p:ph type="pic" sz="quarter" idx="60" hasCustomPrompt="1"/>
          </p:nvPr>
        </p:nvSpPr>
        <p:spPr>
          <a:xfrm>
            <a:off x="10200640" y="1016000"/>
            <a:ext cx="1440255" cy="488602"/>
          </a:xfrm>
        </p:spPr>
        <p:txBody>
          <a:bodyPr lIns="0" anchor="ctr" anchorCtr="0"/>
          <a:lstStyle>
            <a:lvl1pPr marL="0" indent="0" algn="ctr">
              <a:buNone/>
              <a:defRPr/>
            </a:lvl1pPr>
          </a:lstStyle>
          <a:p>
            <a:r>
              <a:rPr lang="en-US" dirty="0"/>
              <a:t>Client logo 2</a:t>
            </a:r>
          </a:p>
        </p:txBody>
      </p:sp>
    </p:spTree>
    <p:extLst>
      <p:ext uri="{BB962C8B-B14F-4D97-AF65-F5344CB8AC3E}">
        <p14:creationId xmlns:p14="http://schemas.microsoft.com/office/powerpoint/2010/main" val="2227813814"/>
      </p:ext>
    </p:extLst>
  </p:cSld>
  <p:clrMapOvr>
    <a:masterClrMapping/>
  </p:clrMapOvr>
  <p:extLst>
    <p:ext uri="{DCECCB84-F9BA-43D5-87BE-67443E8EF086}">
      <p15:sldGuideLst xmlns:p15="http://schemas.microsoft.com/office/powerpoint/2012/main">
        <p15:guide id="1" pos="1685">
          <p15:clr>
            <a:srgbClr val="FBAE40"/>
          </p15:clr>
        </p15:guide>
        <p15:guide id="2" orient="horz" pos="1207">
          <p15:clr>
            <a:srgbClr val="FBAE40"/>
          </p15:clr>
        </p15:guide>
        <p15:guide id="3" orient="horz" pos="2727">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ase Study_Mobi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CEFD9-1B18-69CD-AF97-20E02F65D20E}"/>
              </a:ext>
            </a:extLst>
          </p:cNvPr>
          <p:cNvSpPr>
            <a:spLocks noGrp="1"/>
          </p:cNvSpPr>
          <p:nvPr>
            <p:ph type="title" hasCustomPrompt="1"/>
          </p:nvPr>
        </p:nvSpPr>
        <p:spPr>
          <a:xfrm>
            <a:off x="2674937" y="802889"/>
            <a:ext cx="7231063" cy="695096"/>
          </a:xfrm>
        </p:spPr>
        <p:txBody>
          <a:bodyPr/>
          <a:lstStyle/>
          <a:p>
            <a:r>
              <a:rPr lang="en-US" dirty="0"/>
              <a:t>Click here to add your client benefit statement here of up to 2 lines of text</a:t>
            </a:r>
          </a:p>
        </p:txBody>
      </p:sp>
      <p:sp>
        <p:nvSpPr>
          <p:cNvPr id="3" name="Slide Number Placeholder 2">
            <a:extLst>
              <a:ext uri="{FF2B5EF4-FFF2-40B4-BE49-F238E27FC236}">
                <a16:creationId xmlns:a16="http://schemas.microsoft.com/office/drawing/2014/main" id="{8EE6B271-8F23-599D-61E3-DA067F948BE1}"/>
              </a:ext>
            </a:extLst>
          </p:cNvPr>
          <p:cNvSpPr>
            <a:spLocks noGrp="1"/>
          </p:cNvSpPr>
          <p:nvPr>
            <p:ph type="sldNum" sz="quarter" idx="10"/>
          </p:nvPr>
        </p:nvSpPr>
        <p:spPr/>
        <p:txBody>
          <a:bodyPr/>
          <a:lstStyle>
            <a:lvl1pPr>
              <a:defRPr>
                <a:solidFill>
                  <a:schemeClr val="tx1"/>
                </a:solidFill>
              </a:defRPr>
            </a:lvl1pPr>
          </a:lstStyle>
          <a:p>
            <a:fld id="{35E0D356-6DCB-1E45-8811-333E786CA1EC}" type="slidenum">
              <a:rPr lang="en-US" smtClean="0"/>
              <a:pPr/>
              <a:t>‹#›</a:t>
            </a:fld>
            <a:endParaRPr lang="en-US"/>
          </a:p>
        </p:txBody>
      </p:sp>
      <p:sp>
        <p:nvSpPr>
          <p:cNvPr id="15" name="Rectangle 14">
            <a:extLst>
              <a:ext uri="{FF2B5EF4-FFF2-40B4-BE49-F238E27FC236}">
                <a16:creationId xmlns:a16="http://schemas.microsoft.com/office/drawing/2014/main" id="{21D3C6DE-6BD3-AE4A-0364-FD6ED0DC3587}"/>
              </a:ext>
            </a:extLst>
          </p:cNvPr>
          <p:cNvSpPr/>
          <p:nvPr/>
        </p:nvSpPr>
        <p:spPr>
          <a:xfrm>
            <a:off x="1099" y="-1"/>
            <a:ext cx="256592" cy="6858001"/>
          </a:xfrm>
          <a:prstGeom prst="rect">
            <a:avLst/>
          </a:prstGeom>
          <a:solidFill>
            <a:schemeClr val="tx1"/>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04" tIns="45704" rIns="45704" bIns="45704" numCol="1" spcCol="38100" rtlCol="0" anchor="ctr">
            <a:noAutofit/>
          </a:bodyPr>
          <a:lstStyle/>
          <a:p>
            <a:pPr defTabSz="914126"/>
            <a:endParaRPr lang="en-US" sz="1799"/>
          </a:p>
        </p:txBody>
      </p:sp>
      <p:pic>
        <p:nvPicPr>
          <p:cNvPr id="20" name="Graphic 19">
            <a:extLst>
              <a:ext uri="{FF2B5EF4-FFF2-40B4-BE49-F238E27FC236}">
                <a16:creationId xmlns:a16="http://schemas.microsoft.com/office/drawing/2014/main" id="{074F2CBF-42C2-F8A8-C5D1-BD1C31F7564D}"/>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546100" y="430442"/>
            <a:ext cx="1615823" cy="250125"/>
          </a:xfrm>
          <a:prstGeom prst="rect">
            <a:avLst/>
          </a:prstGeom>
        </p:spPr>
      </p:pic>
      <p:sp>
        <p:nvSpPr>
          <p:cNvPr id="23" name="Picture Placeholder 22">
            <a:extLst>
              <a:ext uri="{FF2B5EF4-FFF2-40B4-BE49-F238E27FC236}">
                <a16:creationId xmlns:a16="http://schemas.microsoft.com/office/drawing/2014/main" id="{7EA6243F-E300-6A5F-BDF5-24536C233273}"/>
              </a:ext>
            </a:extLst>
          </p:cNvPr>
          <p:cNvSpPr>
            <a:spLocks noGrp="1"/>
          </p:cNvSpPr>
          <p:nvPr>
            <p:ph type="pic" sz="quarter" idx="11" hasCustomPrompt="1"/>
          </p:nvPr>
        </p:nvSpPr>
        <p:spPr>
          <a:xfrm>
            <a:off x="546100" y="843827"/>
            <a:ext cx="1615823" cy="654157"/>
          </a:xfrm>
        </p:spPr>
        <p:txBody>
          <a:bodyPr lIns="0" anchor="ctr" anchorCtr="0"/>
          <a:lstStyle>
            <a:lvl1pPr marL="0" indent="0" algn="ctr">
              <a:buNone/>
              <a:defRPr/>
            </a:lvl1pPr>
          </a:lstStyle>
          <a:p>
            <a:r>
              <a:rPr lang="en-US" dirty="0"/>
              <a:t>Agency/Client logo</a:t>
            </a:r>
          </a:p>
        </p:txBody>
      </p:sp>
      <p:sp>
        <p:nvSpPr>
          <p:cNvPr id="25" name="Text Placeholder 24">
            <a:extLst>
              <a:ext uri="{FF2B5EF4-FFF2-40B4-BE49-F238E27FC236}">
                <a16:creationId xmlns:a16="http://schemas.microsoft.com/office/drawing/2014/main" id="{FE77ACE1-6985-3149-6597-0FC80ACE036F}"/>
              </a:ext>
            </a:extLst>
          </p:cNvPr>
          <p:cNvSpPr>
            <a:spLocks noGrp="1"/>
          </p:cNvSpPr>
          <p:nvPr>
            <p:ph type="body" sz="quarter" idx="12" hasCustomPrompt="1"/>
          </p:nvPr>
        </p:nvSpPr>
        <p:spPr>
          <a:xfrm>
            <a:off x="2674938" y="430213"/>
            <a:ext cx="7220902" cy="159067"/>
          </a:xfrm>
        </p:spPr>
        <p:txBody>
          <a:bodyPr/>
          <a:lstStyle>
            <a:lvl1pPr marL="0" indent="0">
              <a:lnSpc>
                <a:spcPct val="90000"/>
              </a:lnSpc>
              <a:spcAft>
                <a:spcPts val="0"/>
              </a:spcAft>
              <a:buNone/>
              <a:defRPr/>
            </a:lvl1pPr>
            <a:lvl2pPr marL="360000" indent="0">
              <a:lnSpc>
                <a:spcPct val="90000"/>
              </a:lnSpc>
              <a:spcAft>
                <a:spcPts val="0"/>
              </a:spcAft>
              <a:buNone/>
              <a:defRPr/>
            </a:lvl2pPr>
            <a:lvl3pPr marL="720000" indent="0">
              <a:lnSpc>
                <a:spcPct val="90000"/>
              </a:lnSpc>
              <a:spcAft>
                <a:spcPts val="0"/>
              </a:spcAft>
              <a:buNone/>
              <a:defRPr/>
            </a:lvl3pPr>
            <a:lvl4pPr marL="1080000" indent="0">
              <a:lnSpc>
                <a:spcPct val="90000"/>
              </a:lnSpc>
              <a:spcAft>
                <a:spcPts val="0"/>
              </a:spcAft>
              <a:buNone/>
              <a:defRPr/>
            </a:lvl4pPr>
            <a:lvl5pPr marL="1440000" indent="0">
              <a:lnSpc>
                <a:spcPct val="90000"/>
              </a:lnSpc>
              <a:spcAft>
                <a:spcPts val="0"/>
              </a:spcAft>
              <a:buNone/>
              <a:defRPr/>
            </a:lvl5pPr>
          </a:lstStyle>
          <a:p>
            <a:pPr lvl="0"/>
            <a:r>
              <a:rPr lang="en-GB" dirty="0"/>
              <a:t>CASE STUDY | REGION/MARKET</a:t>
            </a:r>
            <a:endParaRPr lang="en-US" dirty="0"/>
          </a:p>
        </p:txBody>
      </p:sp>
      <p:sp>
        <p:nvSpPr>
          <p:cNvPr id="42" name="Text Placeholder 10">
            <a:extLst>
              <a:ext uri="{FF2B5EF4-FFF2-40B4-BE49-F238E27FC236}">
                <a16:creationId xmlns:a16="http://schemas.microsoft.com/office/drawing/2014/main" id="{A6A1BD21-ECC4-12F5-78EA-7871806E0619}"/>
              </a:ext>
            </a:extLst>
          </p:cNvPr>
          <p:cNvSpPr>
            <a:spLocks noGrp="1"/>
          </p:cNvSpPr>
          <p:nvPr>
            <p:ph type="body" sz="quarter" idx="42" hasCustomPrompt="1"/>
          </p:nvPr>
        </p:nvSpPr>
        <p:spPr>
          <a:xfrm>
            <a:off x="3213086" y="1886192"/>
            <a:ext cx="1821902" cy="308263"/>
          </a:xfrm>
        </p:spPr>
        <p:txBody>
          <a:bodyPr/>
          <a:lstStyle>
            <a:lvl1pPr marL="0" indent="0">
              <a:buFont typeface="Arial" panose="020B0604020202020204" pitchFamily="34" charset="0"/>
              <a:buNone/>
              <a:defRPr sz="1600" b="1" i="0">
                <a:solidFill>
                  <a:schemeClr val="accent1"/>
                </a:solidFill>
                <a:latin typeface="Poppins" pitchFamily="2" charset="77"/>
                <a:cs typeface="Poppins" pitchFamily="2" charset="77"/>
              </a:defRPr>
            </a:lvl1pPr>
            <a:lvl2pPr marL="360000" indent="0">
              <a:buFont typeface="Arial" panose="020B0604020202020204" pitchFamily="34" charset="0"/>
              <a:buNone/>
              <a:defRPr/>
            </a:lvl2pPr>
          </a:lstStyle>
          <a:p>
            <a:r>
              <a:rPr lang="en-US" dirty="0"/>
              <a:t>Challenge</a:t>
            </a:r>
          </a:p>
        </p:txBody>
      </p:sp>
      <p:sp>
        <p:nvSpPr>
          <p:cNvPr id="43" name="Picture Placeholder 7">
            <a:extLst>
              <a:ext uri="{FF2B5EF4-FFF2-40B4-BE49-F238E27FC236}">
                <a16:creationId xmlns:a16="http://schemas.microsoft.com/office/drawing/2014/main" id="{6BEB163F-CD4A-5156-A08F-6DF86681B290}"/>
              </a:ext>
            </a:extLst>
          </p:cNvPr>
          <p:cNvSpPr>
            <a:spLocks noGrp="1" noChangeAspect="1"/>
          </p:cNvSpPr>
          <p:nvPr>
            <p:ph type="pic" sz="quarter" idx="21" hasCustomPrompt="1"/>
          </p:nvPr>
        </p:nvSpPr>
        <p:spPr>
          <a:xfrm>
            <a:off x="2674938" y="1917692"/>
            <a:ext cx="360000" cy="360000"/>
          </a:xfrm>
        </p:spPr>
        <p:txBody>
          <a:bodyPr/>
          <a:lstStyle>
            <a:lvl1pPr marL="0" indent="0">
              <a:buNone/>
              <a:defRPr sz="700"/>
            </a:lvl1pPr>
          </a:lstStyle>
          <a:p>
            <a:r>
              <a:rPr lang="en-US" dirty="0"/>
              <a:t>Click to add your icon</a:t>
            </a:r>
          </a:p>
        </p:txBody>
      </p:sp>
      <p:sp>
        <p:nvSpPr>
          <p:cNvPr id="45" name="Text Placeholder 10">
            <a:extLst>
              <a:ext uri="{FF2B5EF4-FFF2-40B4-BE49-F238E27FC236}">
                <a16:creationId xmlns:a16="http://schemas.microsoft.com/office/drawing/2014/main" id="{E65F53E0-1412-41C2-4A7A-07B771D815D2}"/>
              </a:ext>
            </a:extLst>
          </p:cNvPr>
          <p:cNvSpPr>
            <a:spLocks noGrp="1"/>
          </p:cNvSpPr>
          <p:nvPr>
            <p:ph type="body" sz="quarter" idx="43" hasCustomPrompt="1"/>
          </p:nvPr>
        </p:nvSpPr>
        <p:spPr>
          <a:xfrm>
            <a:off x="3213084" y="2219149"/>
            <a:ext cx="5398480" cy="630377"/>
          </a:xfrm>
          <a:prstGeom prst="rect">
            <a:avLst/>
          </a:prstGeom>
        </p:spPr>
        <p:txBody>
          <a:bodyPr anchor="t" anchorCtr="0"/>
          <a:lstStyle>
            <a:lvl1pPr marL="0" indent="0" algn="l">
              <a:lnSpc>
                <a:spcPct val="120000"/>
              </a:lnSpc>
              <a:buNone/>
              <a:defRPr sz="12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marL="0" marR="0" lvl="0" indent="0" algn="l" defTabSz="914400" rtl="0" eaLnBrk="1" fontAlgn="auto" latinLnBrk="0" hangingPunct="1">
              <a:lnSpc>
                <a:spcPct val="120000"/>
              </a:lnSpc>
              <a:spcBef>
                <a:spcPts val="0"/>
              </a:spcBef>
              <a:spcAft>
                <a:spcPts val="1400"/>
              </a:spcAft>
              <a:buClr>
                <a:schemeClr val="accent1"/>
              </a:buClr>
              <a:buSzTx/>
              <a:buFont typeface="Arial" panose="020B0604020202020204" pitchFamily="34" charset="0"/>
              <a:buNone/>
              <a:tabLst/>
              <a:defRPr/>
            </a:pPr>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a:t>
            </a:r>
          </a:p>
        </p:txBody>
      </p:sp>
      <p:sp>
        <p:nvSpPr>
          <p:cNvPr id="50" name="Text Placeholder 10">
            <a:extLst>
              <a:ext uri="{FF2B5EF4-FFF2-40B4-BE49-F238E27FC236}">
                <a16:creationId xmlns:a16="http://schemas.microsoft.com/office/drawing/2014/main" id="{0690F66F-1C98-0D7F-0153-DD85189D2C1A}"/>
              </a:ext>
            </a:extLst>
          </p:cNvPr>
          <p:cNvSpPr>
            <a:spLocks noGrp="1"/>
          </p:cNvSpPr>
          <p:nvPr>
            <p:ph type="body" sz="quarter" idx="44" hasCustomPrompt="1"/>
          </p:nvPr>
        </p:nvSpPr>
        <p:spPr>
          <a:xfrm>
            <a:off x="3213086" y="5148340"/>
            <a:ext cx="1821902" cy="308263"/>
          </a:xfrm>
        </p:spPr>
        <p:txBody>
          <a:bodyPr/>
          <a:lstStyle>
            <a:lvl1pPr marL="0" indent="0">
              <a:buFont typeface="Arial" panose="020B0604020202020204" pitchFamily="34" charset="0"/>
              <a:buNone/>
              <a:defRPr sz="1600" b="1" i="0">
                <a:solidFill>
                  <a:schemeClr val="accent1"/>
                </a:solidFill>
                <a:latin typeface="Poppins" pitchFamily="2" charset="77"/>
                <a:cs typeface="Poppins" pitchFamily="2" charset="77"/>
              </a:defRPr>
            </a:lvl1pPr>
            <a:lvl2pPr marL="360000" indent="0">
              <a:buFont typeface="Arial" panose="020B0604020202020204" pitchFamily="34" charset="0"/>
              <a:buNone/>
              <a:defRPr/>
            </a:lvl2pPr>
          </a:lstStyle>
          <a:p>
            <a:r>
              <a:rPr lang="en-US" dirty="0"/>
              <a:t>Research</a:t>
            </a:r>
          </a:p>
        </p:txBody>
      </p:sp>
      <p:sp>
        <p:nvSpPr>
          <p:cNvPr id="51" name="Picture Placeholder 7">
            <a:extLst>
              <a:ext uri="{FF2B5EF4-FFF2-40B4-BE49-F238E27FC236}">
                <a16:creationId xmlns:a16="http://schemas.microsoft.com/office/drawing/2014/main" id="{D3394120-C218-A832-6776-C49744680B1D}"/>
              </a:ext>
            </a:extLst>
          </p:cNvPr>
          <p:cNvSpPr>
            <a:spLocks noGrp="1" noChangeAspect="1"/>
          </p:cNvSpPr>
          <p:nvPr>
            <p:ph type="pic" sz="quarter" idx="45" hasCustomPrompt="1"/>
          </p:nvPr>
        </p:nvSpPr>
        <p:spPr>
          <a:xfrm>
            <a:off x="2674938" y="5179840"/>
            <a:ext cx="360000" cy="360000"/>
          </a:xfrm>
        </p:spPr>
        <p:txBody>
          <a:bodyPr/>
          <a:lstStyle>
            <a:lvl1pPr marL="0" indent="0">
              <a:buNone/>
              <a:defRPr sz="700"/>
            </a:lvl1pPr>
          </a:lstStyle>
          <a:p>
            <a:r>
              <a:rPr lang="en-US" dirty="0"/>
              <a:t>Click to add your icon</a:t>
            </a:r>
          </a:p>
        </p:txBody>
      </p:sp>
      <p:sp>
        <p:nvSpPr>
          <p:cNvPr id="52" name="Text Placeholder 10">
            <a:extLst>
              <a:ext uri="{FF2B5EF4-FFF2-40B4-BE49-F238E27FC236}">
                <a16:creationId xmlns:a16="http://schemas.microsoft.com/office/drawing/2014/main" id="{03112BB9-7CCF-8C28-3358-B785C5344EC9}"/>
              </a:ext>
            </a:extLst>
          </p:cNvPr>
          <p:cNvSpPr>
            <a:spLocks noGrp="1"/>
          </p:cNvSpPr>
          <p:nvPr>
            <p:ph type="body" sz="quarter" idx="46" hasCustomPrompt="1"/>
          </p:nvPr>
        </p:nvSpPr>
        <p:spPr>
          <a:xfrm>
            <a:off x="3213084" y="5481298"/>
            <a:ext cx="5398483" cy="630378"/>
          </a:xfrm>
          <a:prstGeom prst="rect">
            <a:avLst/>
          </a:prstGeom>
        </p:spPr>
        <p:txBody>
          <a:bodyPr anchor="t" anchorCtr="0"/>
          <a:lstStyle>
            <a:lvl1pPr marL="0" indent="0" algn="l">
              <a:lnSpc>
                <a:spcPct val="120000"/>
              </a:lnSpc>
              <a:buNone/>
              <a:defRPr sz="12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marL="0" marR="0" lvl="0" indent="0" algn="l" defTabSz="914400" rtl="0" eaLnBrk="1" fontAlgn="auto" latinLnBrk="0" hangingPunct="1">
              <a:lnSpc>
                <a:spcPct val="120000"/>
              </a:lnSpc>
              <a:spcBef>
                <a:spcPts val="0"/>
              </a:spcBef>
              <a:spcAft>
                <a:spcPts val="1400"/>
              </a:spcAft>
              <a:buClr>
                <a:schemeClr val="accent1"/>
              </a:buClr>
              <a:buSzTx/>
              <a:buFont typeface="Arial" panose="020B0604020202020204" pitchFamily="34" charset="0"/>
              <a:buNone/>
              <a:tabLst/>
              <a:defRPr/>
            </a:pPr>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a:t>
            </a:r>
          </a:p>
        </p:txBody>
      </p:sp>
      <p:sp>
        <p:nvSpPr>
          <p:cNvPr id="53" name="Text Placeholder 10">
            <a:extLst>
              <a:ext uri="{FF2B5EF4-FFF2-40B4-BE49-F238E27FC236}">
                <a16:creationId xmlns:a16="http://schemas.microsoft.com/office/drawing/2014/main" id="{D0222C07-D37C-73A9-577F-D8EB454744D7}"/>
              </a:ext>
            </a:extLst>
          </p:cNvPr>
          <p:cNvSpPr>
            <a:spLocks noGrp="1"/>
          </p:cNvSpPr>
          <p:nvPr>
            <p:ph type="body" sz="quarter" idx="47" hasCustomPrompt="1"/>
          </p:nvPr>
        </p:nvSpPr>
        <p:spPr>
          <a:xfrm>
            <a:off x="3213086" y="3517265"/>
            <a:ext cx="1821902" cy="308263"/>
          </a:xfrm>
        </p:spPr>
        <p:txBody>
          <a:bodyPr/>
          <a:lstStyle>
            <a:lvl1pPr marL="0" indent="0">
              <a:buFont typeface="Arial" panose="020B0604020202020204" pitchFamily="34" charset="0"/>
              <a:buNone/>
              <a:defRPr sz="1600" b="1" i="0">
                <a:solidFill>
                  <a:schemeClr val="accent1"/>
                </a:solidFill>
                <a:latin typeface="Poppins" pitchFamily="2" charset="77"/>
                <a:cs typeface="Poppins" pitchFamily="2" charset="77"/>
              </a:defRPr>
            </a:lvl1pPr>
            <a:lvl2pPr marL="360000" indent="0">
              <a:buFont typeface="Arial" panose="020B0604020202020204" pitchFamily="34" charset="0"/>
              <a:buNone/>
              <a:defRPr/>
            </a:lvl2pPr>
          </a:lstStyle>
          <a:p>
            <a:r>
              <a:rPr lang="en-US" dirty="0"/>
              <a:t>Approach</a:t>
            </a:r>
          </a:p>
        </p:txBody>
      </p:sp>
      <p:sp>
        <p:nvSpPr>
          <p:cNvPr id="54" name="Picture Placeholder 7">
            <a:extLst>
              <a:ext uri="{FF2B5EF4-FFF2-40B4-BE49-F238E27FC236}">
                <a16:creationId xmlns:a16="http://schemas.microsoft.com/office/drawing/2014/main" id="{A314E8F5-F27D-5569-7DD5-519C646A6F41}"/>
              </a:ext>
            </a:extLst>
          </p:cNvPr>
          <p:cNvSpPr>
            <a:spLocks noGrp="1" noChangeAspect="1"/>
          </p:cNvSpPr>
          <p:nvPr>
            <p:ph type="pic" sz="quarter" idx="48" hasCustomPrompt="1"/>
          </p:nvPr>
        </p:nvSpPr>
        <p:spPr>
          <a:xfrm>
            <a:off x="2674938" y="3548765"/>
            <a:ext cx="360000" cy="360000"/>
          </a:xfrm>
        </p:spPr>
        <p:txBody>
          <a:bodyPr/>
          <a:lstStyle>
            <a:lvl1pPr marL="0" indent="0">
              <a:buNone/>
              <a:defRPr sz="700"/>
            </a:lvl1pPr>
          </a:lstStyle>
          <a:p>
            <a:r>
              <a:rPr lang="en-US" dirty="0"/>
              <a:t>Click to add your icon</a:t>
            </a:r>
          </a:p>
        </p:txBody>
      </p:sp>
      <p:sp>
        <p:nvSpPr>
          <p:cNvPr id="55" name="Text Placeholder 10">
            <a:extLst>
              <a:ext uri="{FF2B5EF4-FFF2-40B4-BE49-F238E27FC236}">
                <a16:creationId xmlns:a16="http://schemas.microsoft.com/office/drawing/2014/main" id="{26DF6131-CACD-290A-EBBD-B8FE5FE43CD5}"/>
              </a:ext>
            </a:extLst>
          </p:cNvPr>
          <p:cNvSpPr>
            <a:spLocks noGrp="1"/>
          </p:cNvSpPr>
          <p:nvPr>
            <p:ph type="body" sz="quarter" idx="49" hasCustomPrompt="1"/>
          </p:nvPr>
        </p:nvSpPr>
        <p:spPr>
          <a:xfrm>
            <a:off x="3213085" y="3850223"/>
            <a:ext cx="5398480" cy="630378"/>
          </a:xfrm>
          <a:prstGeom prst="rect">
            <a:avLst/>
          </a:prstGeom>
        </p:spPr>
        <p:txBody>
          <a:bodyPr anchor="t" anchorCtr="0"/>
          <a:lstStyle>
            <a:lvl1pPr marL="0" indent="0" algn="l">
              <a:lnSpc>
                <a:spcPct val="120000"/>
              </a:lnSpc>
              <a:buNone/>
              <a:defRPr sz="12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marL="0" marR="0" lvl="0" indent="0" algn="l" defTabSz="914400" rtl="0" eaLnBrk="1" fontAlgn="auto" latinLnBrk="0" hangingPunct="1">
              <a:lnSpc>
                <a:spcPct val="120000"/>
              </a:lnSpc>
              <a:spcBef>
                <a:spcPts val="0"/>
              </a:spcBef>
              <a:spcAft>
                <a:spcPts val="1400"/>
              </a:spcAft>
              <a:buClr>
                <a:schemeClr val="accent1"/>
              </a:buClr>
              <a:buSzTx/>
              <a:buFont typeface="Arial" panose="020B0604020202020204" pitchFamily="34" charset="0"/>
              <a:buNone/>
              <a:tabLst/>
              <a:defRPr/>
            </a:pPr>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a:t>
            </a:r>
          </a:p>
        </p:txBody>
      </p:sp>
      <p:pic>
        <p:nvPicPr>
          <p:cNvPr id="16" name="Apple_iPhone_11_Pro.png" descr="Apple_iPhone_11_Pro.png">
            <a:extLst>
              <a:ext uri="{FF2B5EF4-FFF2-40B4-BE49-F238E27FC236}">
                <a16:creationId xmlns:a16="http://schemas.microsoft.com/office/drawing/2014/main" id="{019B7F6B-91C5-0B79-16C3-FAC3BF0DC45C}"/>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100969" y="1748658"/>
            <a:ext cx="2349072" cy="4581268"/>
          </a:xfrm>
          <a:prstGeom prst="rect">
            <a:avLst/>
          </a:prstGeom>
          <a:ln w="12700">
            <a:miter lim="400000"/>
          </a:ln>
        </p:spPr>
      </p:pic>
      <p:sp>
        <p:nvSpPr>
          <p:cNvPr id="17" name="Picture Placeholder 27">
            <a:extLst>
              <a:ext uri="{FF2B5EF4-FFF2-40B4-BE49-F238E27FC236}">
                <a16:creationId xmlns:a16="http://schemas.microsoft.com/office/drawing/2014/main" id="{94398AE7-345F-061B-AA3D-41DD36221367}"/>
              </a:ext>
            </a:extLst>
          </p:cNvPr>
          <p:cNvSpPr>
            <a:spLocks noGrp="1"/>
          </p:cNvSpPr>
          <p:nvPr>
            <p:ph type="pic" sz="quarter" idx="34" hasCustomPrompt="1"/>
          </p:nvPr>
        </p:nvSpPr>
        <p:spPr>
          <a:xfrm>
            <a:off x="9347369" y="2019003"/>
            <a:ext cx="1865648" cy="4036108"/>
          </a:xfrm>
          <a:custGeom>
            <a:avLst/>
            <a:gdLst>
              <a:gd name="connsiteX0" fmla="*/ 240569 w 2370138"/>
              <a:gd name="connsiteY0" fmla="*/ 0 h 5119023"/>
              <a:gd name="connsiteX1" fmla="*/ 529432 w 2370138"/>
              <a:gd name="connsiteY1" fmla="*/ 0 h 5119023"/>
              <a:gd name="connsiteX2" fmla="*/ 529432 w 2370138"/>
              <a:gd name="connsiteY2" fmla="*/ 55621 h 5119023"/>
              <a:gd name="connsiteX3" fmla="*/ 664427 w 2370138"/>
              <a:gd name="connsiteY3" fmla="*/ 190616 h 5119023"/>
              <a:gd name="connsiteX4" fmla="*/ 1705712 w 2370138"/>
              <a:gd name="connsiteY4" fmla="*/ 190616 h 5119023"/>
              <a:gd name="connsiteX5" fmla="*/ 1840707 w 2370138"/>
              <a:gd name="connsiteY5" fmla="*/ 55621 h 5119023"/>
              <a:gd name="connsiteX6" fmla="*/ 1840707 w 2370138"/>
              <a:gd name="connsiteY6" fmla="*/ 0 h 5119023"/>
              <a:gd name="connsiteX7" fmla="*/ 2129569 w 2370138"/>
              <a:gd name="connsiteY7" fmla="*/ 0 h 5119023"/>
              <a:gd name="connsiteX8" fmla="*/ 2370138 w 2370138"/>
              <a:gd name="connsiteY8" fmla="*/ 240569 h 5119023"/>
              <a:gd name="connsiteX9" fmla="*/ 2370138 w 2370138"/>
              <a:gd name="connsiteY9" fmla="*/ 4878454 h 5119023"/>
              <a:gd name="connsiteX10" fmla="*/ 2129569 w 2370138"/>
              <a:gd name="connsiteY10" fmla="*/ 5119023 h 5119023"/>
              <a:gd name="connsiteX11" fmla="*/ 240569 w 2370138"/>
              <a:gd name="connsiteY11" fmla="*/ 5119023 h 5119023"/>
              <a:gd name="connsiteX12" fmla="*/ 0 w 2370138"/>
              <a:gd name="connsiteY12" fmla="*/ 4878454 h 5119023"/>
              <a:gd name="connsiteX13" fmla="*/ 0 w 2370138"/>
              <a:gd name="connsiteY13" fmla="*/ 240569 h 5119023"/>
              <a:gd name="connsiteX14" fmla="*/ 240569 w 2370138"/>
              <a:gd name="connsiteY14" fmla="*/ 0 h 5119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0138" h="5119023">
                <a:moveTo>
                  <a:pt x="240569" y="0"/>
                </a:moveTo>
                <a:lnTo>
                  <a:pt x="529432" y="0"/>
                </a:lnTo>
                <a:lnTo>
                  <a:pt x="529432" y="55621"/>
                </a:lnTo>
                <a:cubicBezTo>
                  <a:pt x="529432" y="130177"/>
                  <a:pt x="589871" y="190616"/>
                  <a:pt x="664427" y="190616"/>
                </a:cubicBezTo>
                <a:lnTo>
                  <a:pt x="1705712" y="190616"/>
                </a:lnTo>
                <a:cubicBezTo>
                  <a:pt x="1780268" y="190616"/>
                  <a:pt x="1840707" y="130177"/>
                  <a:pt x="1840707" y="55621"/>
                </a:cubicBezTo>
                <a:lnTo>
                  <a:pt x="1840707" y="0"/>
                </a:lnTo>
                <a:lnTo>
                  <a:pt x="2129569" y="0"/>
                </a:lnTo>
                <a:cubicBezTo>
                  <a:pt x="2262432" y="0"/>
                  <a:pt x="2370138" y="107706"/>
                  <a:pt x="2370138" y="240569"/>
                </a:cubicBezTo>
                <a:lnTo>
                  <a:pt x="2370138" y="4878454"/>
                </a:lnTo>
                <a:cubicBezTo>
                  <a:pt x="2370138" y="5011317"/>
                  <a:pt x="2262432" y="5119023"/>
                  <a:pt x="2129569" y="5119023"/>
                </a:cubicBezTo>
                <a:lnTo>
                  <a:pt x="240569" y="5119023"/>
                </a:lnTo>
                <a:cubicBezTo>
                  <a:pt x="107706" y="5119023"/>
                  <a:pt x="0" y="5011317"/>
                  <a:pt x="0" y="4878454"/>
                </a:cubicBezTo>
                <a:lnTo>
                  <a:pt x="0" y="240569"/>
                </a:lnTo>
                <a:cubicBezTo>
                  <a:pt x="0" y="107706"/>
                  <a:pt x="107706" y="0"/>
                  <a:pt x="240569" y="0"/>
                </a:cubicBezTo>
                <a:close/>
              </a:path>
            </a:pathLst>
          </a:custGeom>
          <a:solidFill>
            <a:schemeClr val="bg1">
              <a:lumMod val="50000"/>
            </a:schemeClr>
          </a:solidFill>
        </p:spPr>
        <p:txBody>
          <a:bodyPr wrap="square" lIns="0" anchor="ctr" anchorCtr="0">
            <a:noAutofit/>
          </a:bodyPr>
          <a:lstStyle>
            <a:lvl1pPr marL="0" indent="0" algn="ctr">
              <a:buNone/>
              <a:defRPr>
                <a:solidFill>
                  <a:schemeClr val="bg1"/>
                </a:solidFill>
              </a:defRPr>
            </a:lvl1pPr>
          </a:lstStyle>
          <a:p>
            <a:r>
              <a:rPr lang="en-US" dirty="0"/>
              <a:t>Click icon to add your image</a:t>
            </a:r>
          </a:p>
        </p:txBody>
      </p:sp>
      <p:sp>
        <p:nvSpPr>
          <p:cNvPr id="4" name="Text Placeholder 6">
            <a:extLst>
              <a:ext uri="{FF2B5EF4-FFF2-40B4-BE49-F238E27FC236}">
                <a16:creationId xmlns:a16="http://schemas.microsoft.com/office/drawing/2014/main" id="{5F38531E-DB00-7960-1A0A-7EE044B43DBB}"/>
              </a:ext>
            </a:extLst>
          </p:cNvPr>
          <p:cNvSpPr>
            <a:spLocks noGrp="1"/>
          </p:cNvSpPr>
          <p:nvPr>
            <p:ph type="body" sz="quarter" idx="33" hasCustomPrompt="1"/>
          </p:nvPr>
        </p:nvSpPr>
        <p:spPr>
          <a:xfrm>
            <a:off x="550863" y="1943823"/>
            <a:ext cx="1595673" cy="442644"/>
          </a:xfrm>
        </p:spPr>
        <p:txBody>
          <a:bodyPr anchor="b" anchorCtr="0"/>
          <a:lstStyle>
            <a:lvl1pPr marL="0" indent="0">
              <a:lnSpc>
                <a:spcPct val="90000"/>
              </a:lnSpc>
              <a:spcAft>
                <a:spcPts val="0"/>
              </a:spcAft>
              <a:buNone/>
              <a:defRPr sz="3600" b="0" i="0">
                <a:solidFill>
                  <a:schemeClr val="accent1"/>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dirty="0"/>
              <a:t>XXX</a:t>
            </a:r>
            <a:endParaRPr lang="en-US" dirty="0"/>
          </a:p>
        </p:txBody>
      </p:sp>
      <p:sp>
        <p:nvSpPr>
          <p:cNvPr id="6" name="Text Placeholder 10">
            <a:extLst>
              <a:ext uri="{FF2B5EF4-FFF2-40B4-BE49-F238E27FC236}">
                <a16:creationId xmlns:a16="http://schemas.microsoft.com/office/drawing/2014/main" id="{4AA7920A-426C-A1A2-A695-BD704EAB66FE}"/>
              </a:ext>
            </a:extLst>
          </p:cNvPr>
          <p:cNvSpPr>
            <a:spLocks noGrp="1"/>
          </p:cNvSpPr>
          <p:nvPr>
            <p:ph type="body" sz="quarter" idx="22" hasCustomPrompt="1"/>
          </p:nvPr>
        </p:nvSpPr>
        <p:spPr>
          <a:xfrm>
            <a:off x="550863" y="2346799"/>
            <a:ext cx="1611060" cy="420416"/>
          </a:xfrm>
          <a:prstGeom prst="rect">
            <a:avLst/>
          </a:prstGeom>
        </p:spPr>
        <p:txBody>
          <a:bodyPr/>
          <a:lstStyle>
            <a:lvl1pPr marL="0" indent="0" algn="l">
              <a:spcAft>
                <a:spcPts val="0"/>
              </a:spcAft>
              <a:buNone/>
              <a:defRPr sz="12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dirty="0"/>
              <a:t>Click here to insert stat information</a:t>
            </a:r>
            <a:endParaRPr lang="en-US" dirty="0"/>
          </a:p>
        </p:txBody>
      </p:sp>
      <p:sp>
        <p:nvSpPr>
          <p:cNvPr id="7" name="Text Placeholder 6">
            <a:extLst>
              <a:ext uri="{FF2B5EF4-FFF2-40B4-BE49-F238E27FC236}">
                <a16:creationId xmlns:a16="http://schemas.microsoft.com/office/drawing/2014/main" id="{A0078F11-7CA6-C997-E389-DF5C37F88742}"/>
              </a:ext>
            </a:extLst>
          </p:cNvPr>
          <p:cNvSpPr>
            <a:spLocks noGrp="1"/>
          </p:cNvSpPr>
          <p:nvPr>
            <p:ph type="body" sz="quarter" idx="37" hasCustomPrompt="1"/>
          </p:nvPr>
        </p:nvSpPr>
        <p:spPr>
          <a:xfrm>
            <a:off x="550863" y="3210615"/>
            <a:ext cx="1595673" cy="442644"/>
          </a:xfrm>
        </p:spPr>
        <p:txBody>
          <a:bodyPr anchor="b" anchorCtr="0"/>
          <a:lstStyle>
            <a:lvl1pPr marL="0" indent="0">
              <a:lnSpc>
                <a:spcPct val="90000"/>
              </a:lnSpc>
              <a:spcAft>
                <a:spcPts val="0"/>
              </a:spcAft>
              <a:buNone/>
              <a:defRPr sz="3600" b="0" i="0">
                <a:solidFill>
                  <a:schemeClr val="accent1"/>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dirty="0"/>
              <a:t>XXX</a:t>
            </a:r>
            <a:endParaRPr lang="en-US" dirty="0"/>
          </a:p>
        </p:txBody>
      </p:sp>
      <p:sp>
        <p:nvSpPr>
          <p:cNvPr id="8" name="Text Placeholder 10">
            <a:extLst>
              <a:ext uri="{FF2B5EF4-FFF2-40B4-BE49-F238E27FC236}">
                <a16:creationId xmlns:a16="http://schemas.microsoft.com/office/drawing/2014/main" id="{F0AF7842-05A4-3756-CBA3-5D89F5DA4E0D}"/>
              </a:ext>
            </a:extLst>
          </p:cNvPr>
          <p:cNvSpPr>
            <a:spLocks noGrp="1"/>
          </p:cNvSpPr>
          <p:nvPr>
            <p:ph type="body" sz="quarter" idx="38" hasCustomPrompt="1"/>
          </p:nvPr>
        </p:nvSpPr>
        <p:spPr>
          <a:xfrm>
            <a:off x="550863" y="3613591"/>
            <a:ext cx="1611060" cy="442082"/>
          </a:xfrm>
          <a:prstGeom prst="rect">
            <a:avLst/>
          </a:prstGeom>
        </p:spPr>
        <p:txBody>
          <a:bodyPr/>
          <a:lstStyle>
            <a:lvl1pPr marL="0" indent="0" algn="l">
              <a:spcAft>
                <a:spcPts val="0"/>
              </a:spcAft>
              <a:buNone/>
              <a:defRPr sz="12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dirty="0"/>
              <a:t>Click here to insert stat information</a:t>
            </a:r>
            <a:endParaRPr lang="en-US" dirty="0"/>
          </a:p>
        </p:txBody>
      </p:sp>
      <p:sp>
        <p:nvSpPr>
          <p:cNvPr id="12" name="Text Placeholder 6">
            <a:extLst>
              <a:ext uri="{FF2B5EF4-FFF2-40B4-BE49-F238E27FC236}">
                <a16:creationId xmlns:a16="http://schemas.microsoft.com/office/drawing/2014/main" id="{9DE59027-6874-0CEC-493B-312B9D95E44E}"/>
              </a:ext>
            </a:extLst>
          </p:cNvPr>
          <p:cNvSpPr>
            <a:spLocks noGrp="1"/>
          </p:cNvSpPr>
          <p:nvPr>
            <p:ph type="body" sz="quarter" idx="39" hasCustomPrompt="1"/>
          </p:nvPr>
        </p:nvSpPr>
        <p:spPr>
          <a:xfrm>
            <a:off x="550863" y="4456875"/>
            <a:ext cx="1595673" cy="442644"/>
          </a:xfrm>
        </p:spPr>
        <p:txBody>
          <a:bodyPr anchor="b" anchorCtr="0"/>
          <a:lstStyle>
            <a:lvl1pPr marL="0" indent="0">
              <a:lnSpc>
                <a:spcPct val="90000"/>
              </a:lnSpc>
              <a:spcAft>
                <a:spcPts val="0"/>
              </a:spcAft>
              <a:buNone/>
              <a:defRPr sz="3600" b="0" i="0">
                <a:solidFill>
                  <a:schemeClr val="accent1"/>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dirty="0"/>
              <a:t>XXX</a:t>
            </a:r>
            <a:endParaRPr lang="en-US" dirty="0"/>
          </a:p>
        </p:txBody>
      </p:sp>
      <p:sp>
        <p:nvSpPr>
          <p:cNvPr id="13" name="Text Placeholder 10">
            <a:extLst>
              <a:ext uri="{FF2B5EF4-FFF2-40B4-BE49-F238E27FC236}">
                <a16:creationId xmlns:a16="http://schemas.microsoft.com/office/drawing/2014/main" id="{130694B8-D6AD-7730-9807-6724B2AF37C8}"/>
              </a:ext>
            </a:extLst>
          </p:cNvPr>
          <p:cNvSpPr>
            <a:spLocks noGrp="1"/>
          </p:cNvSpPr>
          <p:nvPr>
            <p:ph type="body" sz="quarter" idx="40" hasCustomPrompt="1"/>
          </p:nvPr>
        </p:nvSpPr>
        <p:spPr>
          <a:xfrm>
            <a:off x="550863" y="4859851"/>
            <a:ext cx="1611060" cy="452036"/>
          </a:xfrm>
          <a:prstGeom prst="rect">
            <a:avLst/>
          </a:prstGeom>
        </p:spPr>
        <p:txBody>
          <a:bodyPr/>
          <a:lstStyle>
            <a:lvl1pPr marL="0" indent="0" algn="l">
              <a:spcAft>
                <a:spcPts val="0"/>
              </a:spcAft>
              <a:buNone/>
              <a:defRPr sz="12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dirty="0"/>
              <a:t>Click here to insert stat information</a:t>
            </a:r>
            <a:endParaRPr lang="en-US" dirty="0"/>
          </a:p>
        </p:txBody>
      </p:sp>
      <p:sp>
        <p:nvSpPr>
          <p:cNvPr id="14" name="Text Placeholder 14">
            <a:extLst>
              <a:ext uri="{FF2B5EF4-FFF2-40B4-BE49-F238E27FC236}">
                <a16:creationId xmlns:a16="http://schemas.microsoft.com/office/drawing/2014/main" id="{F4F44FA4-A2B5-5F68-E2BC-4D2B9453FFFA}"/>
              </a:ext>
            </a:extLst>
          </p:cNvPr>
          <p:cNvSpPr>
            <a:spLocks noGrp="1" noChangeAspect="1"/>
          </p:cNvSpPr>
          <p:nvPr>
            <p:ph type="body" sz="quarter" idx="56"/>
          </p:nvPr>
        </p:nvSpPr>
        <p:spPr>
          <a:xfrm>
            <a:off x="200650" y="1974637"/>
            <a:ext cx="216857" cy="353038"/>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dirty="0"/>
          </a:p>
        </p:txBody>
      </p:sp>
      <p:sp>
        <p:nvSpPr>
          <p:cNvPr id="18" name="Text Placeholder 14">
            <a:extLst>
              <a:ext uri="{FF2B5EF4-FFF2-40B4-BE49-F238E27FC236}">
                <a16:creationId xmlns:a16="http://schemas.microsoft.com/office/drawing/2014/main" id="{B0384645-84DC-7B7A-8017-10299615979B}"/>
              </a:ext>
            </a:extLst>
          </p:cNvPr>
          <p:cNvSpPr>
            <a:spLocks noGrp="1" noChangeAspect="1"/>
          </p:cNvSpPr>
          <p:nvPr>
            <p:ph type="body" sz="quarter" idx="57"/>
          </p:nvPr>
        </p:nvSpPr>
        <p:spPr>
          <a:xfrm>
            <a:off x="200650" y="3235762"/>
            <a:ext cx="216857" cy="353038"/>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dirty="0"/>
          </a:p>
        </p:txBody>
      </p:sp>
      <p:sp>
        <p:nvSpPr>
          <p:cNvPr id="21" name="Text Placeholder 14">
            <a:extLst>
              <a:ext uri="{FF2B5EF4-FFF2-40B4-BE49-F238E27FC236}">
                <a16:creationId xmlns:a16="http://schemas.microsoft.com/office/drawing/2014/main" id="{531E5475-4198-8831-F9C5-FD1F081CDB13}"/>
              </a:ext>
            </a:extLst>
          </p:cNvPr>
          <p:cNvSpPr>
            <a:spLocks noGrp="1" noChangeAspect="1"/>
          </p:cNvSpPr>
          <p:nvPr>
            <p:ph type="body" sz="quarter" idx="58"/>
          </p:nvPr>
        </p:nvSpPr>
        <p:spPr>
          <a:xfrm>
            <a:off x="200650" y="4487176"/>
            <a:ext cx="216857" cy="353038"/>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dirty="0"/>
          </a:p>
        </p:txBody>
      </p:sp>
      <p:sp>
        <p:nvSpPr>
          <p:cNvPr id="24" name="Rectangle 23">
            <a:extLst>
              <a:ext uri="{FF2B5EF4-FFF2-40B4-BE49-F238E27FC236}">
                <a16:creationId xmlns:a16="http://schemas.microsoft.com/office/drawing/2014/main" id="{A98818DA-775F-9783-4A0E-F5F9731CBB9C}"/>
              </a:ext>
            </a:extLst>
          </p:cNvPr>
          <p:cNvSpPr/>
          <p:nvPr userDrawn="1"/>
        </p:nvSpPr>
        <p:spPr>
          <a:xfrm>
            <a:off x="513285" y="6125227"/>
            <a:ext cx="1741400" cy="50104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icture Placeholder 22">
            <a:extLst>
              <a:ext uri="{FF2B5EF4-FFF2-40B4-BE49-F238E27FC236}">
                <a16:creationId xmlns:a16="http://schemas.microsoft.com/office/drawing/2014/main" id="{3523C402-C189-ECD7-C1AB-F6817A59A3F3}"/>
              </a:ext>
            </a:extLst>
          </p:cNvPr>
          <p:cNvSpPr>
            <a:spLocks noGrp="1"/>
          </p:cNvSpPr>
          <p:nvPr>
            <p:ph type="pic" sz="quarter" idx="59" hasCustomPrompt="1"/>
          </p:nvPr>
        </p:nvSpPr>
        <p:spPr>
          <a:xfrm>
            <a:off x="10200640" y="446118"/>
            <a:ext cx="1440255" cy="488602"/>
          </a:xfrm>
        </p:spPr>
        <p:txBody>
          <a:bodyPr lIns="0" anchor="ctr" anchorCtr="0"/>
          <a:lstStyle>
            <a:lvl1pPr marL="0" indent="0" algn="ctr">
              <a:buNone/>
              <a:defRPr/>
            </a:lvl1pPr>
          </a:lstStyle>
          <a:p>
            <a:r>
              <a:rPr lang="en-US" dirty="0"/>
              <a:t>Client logo 1</a:t>
            </a:r>
          </a:p>
        </p:txBody>
      </p:sp>
      <p:sp>
        <p:nvSpPr>
          <p:cNvPr id="9" name="Picture Placeholder 22">
            <a:extLst>
              <a:ext uri="{FF2B5EF4-FFF2-40B4-BE49-F238E27FC236}">
                <a16:creationId xmlns:a16="http://schemas.microsoft.com/office/drawing/2014/main" id="{41D6DC85-79FB-AA4E-D795-F9D42352990A}"/>
              </a:ext>
            </a:extLst>
          </p:cNvPr>
          <p:cNvSpPr>
            <a:spLocks noGrp="1"/>
          </p:cNvSpPr>
          <p:nvPr>
            <p:ph type="pic" sz="quarter" idx="60" hasCustomPrompt="1"/>
          </p:nvPr>
        </p:nvSpPr>
        <p:spPr>
          <a:xfrm>
            <a:off x="10200640" y="1016000"/>
            <a:ext cx="1440255" cy="488602"/>
          </a:xfrm>
        </p:spPr>
        <p:txBody>
          <a:bodyPr lIns="0" anchor="ctr" anchorCtr="0"/>
          <a:lstStyle>
            <a:lvl1pPr marL="0" indent="0" algn="ctr">
              <a:buNone/>
              <a:defRPr/>
            </a:lvl1pPr>
          </a:lstStyle>
          <a:p>
            <a:r>
              <a:rPr lang="en-US" dirty="0"/>
              <a:t>Client logo 2</a:t>
            </a:r>
          </a:p>
        </p:txBody>
      </p:sp>
    </p:spTree>
    <p:extLst>
      <p:ext uri="{BB962C8B-B14F-4D97-AF65-F5344CB8AC3E}">
        <p14:creationId xmlns:p14="http://schemas.microsoft.com/office/powerpoint/2010/main" val="3053914218"/>
      </p:ext>
    </p:extLst>
  </p:cSld>
  <p:clrMapOvr>
    <a:masterClrMapping/>
  </p:clrMapOvr>
  <p:extLst>
    <p:ext uri="{DCECCB84-F9BA-43D5-87BE-67443E8EF086}">
      <p15:sldGuideLst xmlns:p15="http://schemas.microsoft.com/office/powerpoint/2012/main">
        <p15:guide id="1" pos="1685">
          <p15:clr>
            <a:srgbClr val="FBAE40"/>
          </p15:clr>
        </p15:guide>
        <p15:guide id="2" orient="horz" pos="1207">
          <p15:clr>
            <a:srgbClr val="FBAE40"/>
          </p15:clr>
        </p15:guide>
        <p15:guide id="3" orient="horz" pos="2727">
          <p15:clr>
            <a:srgbClr val="FBAE40"/>
          </p15:clr>
        </p15:guide>
        <p15:guide id="4" orient="horz" pos="386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ase Study_Laptop">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CEFD9-1B18-69CD-AF97-20E02F65D20E}"/>
              </a:ext>
            </a:extLst>
          </p:cNvPr>
          <p:cNvSpPr>
            <a:spLocks noGrp="1"/>
          </p:cNvSpPr>
          <p:nvPr>
            <p:ph type="title" hasCustomPrompt="1"/>
          </p:nvPr>
        </p:nvSpPr>
        <p:spPr>
          <a:xfrm>
            <a:off x="2674937" y="802889"/>
            <a:ext cx="7231063" cy="695096"/>
          </a:xfrm>
        </p:spPr>
        <p:txBody>
          <a:bodyPr/>
          <a:lstStyle/>
          <a:p>
            <a:r>
              <a:rPr lang="en-US" dirty="0"/>
              <a:t>Click here to add your client benefit statement here of up to 2 lines of text</a:t>
            </a:r>
          </a:p>
        </p:txBody>
      </p:sp>
      <p:sp>
        <p:nvSpPr>
          <p:cNvPr id="3" name="Slide Number Placeholder 2">
            <a:extLst>
              <a:ext uri="{FF2B5EF4-FFF2-40B4-BE49-F238E27FC236}">
                <a16:creationId xmlns:a16="http://schemas.microsoft.com/office/drawing/2014/main" id="{8EE6B271-8F23-599D-61E3-DA067F948BE1}"/>
              </a:ext>
            </a:extLst>
          </p:cNvPr>
          <p:cNvSpPr>
            <a:spLocks noGrp="1"/>
          </p:cNvSpPr>
          <p:nvPr>
            <p:ph type="sldNum" sz="quarter" idx="10"/>
          </p:nvPr>
        </p:nvSpPr>
        <p:spPr/>
        <p:txBody>
          <a:bodyPr/>
          <a:lstStyle>
            <a:lvl1pPr>
              <a:defRPr>
                <a:solidFill>
                  <a:schemeClr val="tx1"/>
                </a:solidFill>
              </a:defRPr>
            </a:lvl1pPr>
          </a:lstStyle>
          <a:p>
            <a:fld id="{35E0D356-6DCB-1E45-8811-333E786CA1EC}" type="slidenum">
              <a:rPr lang="en-US" smtClean="0"/>
              <a:pPr/>
              <a:t>‹#›</a:t>
            </a:fld>
            <a:endParaRPr lang="en-US"/>
          </a:p>
        </p:txBody>
      </p:sp>
      <p:sp>
        <p:nvSpPr>
          <p:cNvPr id="15" name="Rectangle 14">
            <a:extLst>
              <a:ext uri="{FF2B5EF4-FFF2-40B4-BE49-F238E27FC236}">
                <a16:creationId xmlns:a16="http://schemas.microsoft.com/office/drawing/2014/main" id="{21D3C6DE-6BD3-AE4A-0364-FD6ED0DC3587}"/>
              </a:ext>
            </a:extLst>
          </p:cNvPr>
          <p:cNvSpPr/>
          <p:nvPr/>
        </p:nvSpPr>
        <p:spPr>
          <a:xfrm>
            <a:off x="1099" y="-1"/>
            <a:ext cx="256592" cy="6858001"/>
          </a:xfrm>
          <a:prstGeom prst="rect">
            <a:avLst/>
          </a:prstGeom>
          <a:solidFill>
            <a:schemeClr val="tx1"/>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04" tIns="45704" rIns="45704" bIns="45704" numCol="1" spcCol="38100" rtlCol="0" anchor="ctr">
            <a:noAutofit/>
          </a:bodyPr>
          <a:lstStyle/>
          <a:p>
            <a:pPr defTabSz="914126"/>
            <a:endParaRPr lang="en-US" sz="1799"/>
          </a:p>
        </p:txBody>
      </p:sp>
      <p:pic>
        <p:nvPicPr>
          <p:cNvPr id="20" name="Graphic 19">
            <a:extLst>
              <a:ext uri="{FF2B5EF4-FFF2-40B4-BE49-F238E27FC236}">
                <a16:creationId xmlns:a16="http://schemas.microsoft.com/office/drawing/2014/main" id="{074F2CBF-42C2-F8A8-C5D1-BD1C31F7564D}"/>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546100" y="430442"/>
            <a:ext cx="1615823" cy="250125"/>
          </a:xfrm>
          <a:prstGeom prst="rect">
            <a:avLst/>
          </a:prstGeom>
        </p:spPr>
      </p:pic>
      <p:sp>
        <p:nvSpPr>
          <p:cNvPr id="23" name="Picture Placeholder 22">
            <a:extLst>
              <a:ext uri="{FF2B5EF4-FFF2-40B4-BE49-F238E27FC236}">
                <a16:creationId xmlns:a16="http://schemas.microsoft.com/office/drawing/2014/main" id="{7EA6243F-E300-6A5F-BDF5-24536C233273}"/>
              </a:ext>
            </a:extLst>
          </p:cNvPr>
          <p:cNvSpPr>
            <a:spLocks noGrp="1"/>
          </p:cNvSpPr>
          <p:nvPr>
            <p:ph type="pic" sz="quarter" idx="11" hasCustomPrompt="1"/>
          </p:nvPr>
        </p:nvSpPr>
        <p:spPr>
          <a:xfrm>
            <a:off x="546100" y="843827"/>
            <a:ext cx="1615823" cy="654157"/>
          </a:xfrm>
        </p:spPr>
        <p:txBody>
          <a:bodyPr lIns="0" anchor="ctr" anchorCtr="0"/>
          <a:lstStyle>
            <a:lvl1pPr marL="0" indent="0" algn="ctr">
              <a:buNone/>
              <a:defRPr/>
            </a:lvl1pPr>
          </a:lstStyle>
          <a:p>
            <a:r>
              <a:rPr lang="en-US" dirty="0"/>
              <a:t>Agency/Client logo</a:t>
            </a:r>
          </a:p>
        </p:txBody>
      </p:sp>
      <p:sp>
        <p:nvSpPr>
          <p:cNvPr id="25" name="Text Placeholder 24">
            <a:extLst>
              <a:ext uri="{FF2B5EF4-FFF2-40B4-BE49-F238E27FC236}">
                <a16:creationId xmlns:a16="http://schemas.microsoft.com/office/drawing/2014/main" id="{FE77ACE1-6985-3149-6597-0FC80ACE036F}"/>
              </a:ext>
            </a:extLst>
          </p:cNvPr>
          <p:cNvSpPr>
            <a:spLocks noGrp="1"/>
          </p:cNvSpPr>
          <p:nvPr>
            <p:ph type="body" sz="quarter" idx="12" hasCustomPrompt="1"/>
          </p:nvPr>
        </p:nvSpPr>
        <p:spPr>
          <a:xfrm>
            <a:off x="2674938" y="430213"/>
            <a:ext cx="7220902" cy="169227"/>
          </a:xfrm>
        </p:spPr>
        <p:txBody>
          <a:bodyPr/>
          <a:lstStyle>
            <a:lvl1pPr marL="0" indent="0">
              <a:lnSpc>
                <a:spcPct val="90000"/>
              </a:lnSpc>
              <a:spcAft>
                <a:spcPts val="0"/>
              </a:spcAft>
              <a:buNone/>
              <a:defRPr/>
            </a:lvl1pPr>
            <a:lvl2pPr marL="360000" indent="0">
              <a:lnSpc>
                <a:spcPct val="90000"/>
              </a:lnSpc>
              <a:spcAft>
                <a:spcPts val="0"/>
              </a:spcAft>
              <a:buNone/>
              <a:defRPr/>
            </a:lvl2pPr>
            <a:lvl3pPr marL="720000" indent="0">
              <a:lnSpc>
                <a:spcPct val="90000"/>
              </a:lnSpc>
              <a:spcAft>
                <a:spcPts val="0"/>
              </a:spcAft>
              <a:buNone/>
              <a:defRPr/>
            </a:lvl3pPr>
            <a:lvl4pPr marL="1080000" indent="0">
              <a:lnSpc>
                <a:spcPct val="90000"/>
              </a:lnSpc>
              <a:spcAft>
                <a:spcPts val="0"/>
              </a:spcAft>
              <a:buNone/>
              <a:defRPr/>
            </a:lvl4pPr>
            <a:lvl5pPr marL="1440000" indent="0">
              <a:lnSpc>
                <a:spcPct val="90000"/>
              </a:lnSpc>
              <a:spcAft>
                <a:spcPts val="0"/>
              </a:spcAft>
              <a:buNone/>
              <a:defRPr/>
            </a:lvl5pPr>
          </a:lstStyle>
          <a:p>
            <a:pPr lvl="0"/>
            <a:r>
              <a:rPr lang="en-GB" dirty="0"/>
              <a:t>CASE STUDY | REGION/MARKET</a:t>
            </a:r>
            <a:endParaRPr lang="en-US" dirty="0"/>
          </a:p>
        </p:txBody>
      </p:sp>
      <p:sp>
        <p:nvSpPr>
          <p:cNvPr id="42" name="Text Placeholder 10">
            <a:extLst>
              <a:ext uri="{FF2B5EF4-FFF2-40B4-BE49-F238E27FC236}">
                <a16:creationId xmlns:a16="http://schemas.microsoft.com/office/drawing/2014/main" id="{A6A1BD21-ECC4-12F5-78EA-7871806E0619}"/>
              </a:ext>
            </a:extLst>
          </p:cNvPr>
          <p:cNvSpPr>
            <a:spLocks noGrp="1"/>
          </p:cNvSpPr>
          <p:nvPr>
            <p:ph type="body" sz="quarter" idx="42" hasCustomPrompt="1"/>
          </p:nvPr>
        </p:nvSpPr>
        <p:spPr>
          <a:xfrm>
            <a:off x="1089010" y="1886193"/>
            <a:ext cx="1168671" cy="300576"/>
          </a:xfrm>
        </p:spPr>
        <p:txBody>
          <a:bodyPr/>
          <a:lstStyle>
            <a:lvl1pPr marL="0" indent="0">
              <a:buFont typeface="Arial" panose="020B0604020202020204" pitchFamily="34" charset="0"/>
              <a:buNone/>
              <a:defRPr sz="1600" b="1" i="0">
                <a:solidFill>
                  <a:schemeClr val="accent1"/>
                </a:solidFill>
                <a:latin typeface="Poppins" pitchFamily="2" charset="77"/>
                <a:cs typeface="Poppins" pitchFamily="2" charset="77"/>
              </a:defRPr>
            </a:lvl1pPr>
            <a:lvl2pPr marL="360000" indent="0">
              <a:buFont typeface="Arial" panose="020B0604020202020204" pitchFamily="34" charset="0"/>
              <a:buNone/>
              <a:defRPr/>
            </a:lvl2pPr>
          </a:lstStyle>
          <a:p>
            <a:r>
              <a:rPr lang="en-US" dirty="0"/>
              <a:t>Challenge</a:t>
            </a:r>
          </a:p>
        </p:txBody>
      </p:sp>
      <p:sp>
        <p:nvSpPr>
          <p:cNvPr id="43" name="Picture Placeholder 7">
            <a:extLst>
              <a:ext uri="{FF2B5EF4-FFF2-40B4-BE49-F238E27FC236}">
                <a16:creationId xmlns:a16="http://schemas.microsoft.com/office/drawing/2014/main" id="{6BEB163F-CD4A-5156-A08F-6DF86681B290}"/>
              </a:ext>
            </a:extLst>
          </p:cNvPr>
          <p:cNvSpPr>
            <a:spLocks noGrp="1" noChangeAspect="1"/>
          </p:cNvSpPr>
          <p:nvPr>
            <p:ph type="pic" sz="quarter" idx="21" hasCustomPrompt="1"/>
          </p:nvPr>
        </p:nvSpPr>
        <p:spPr>
          <a:xfrm>
            <a:off x="550863" y="1917692"/>
            <a:ext cx="360000" cy="360000"/>
          </a:xfrm>
        </p:spPr>
        <p:txBody>
          <a:bodyPr/>
          <a:lstStyle>
            <a:lvl1pPr marL="0" indent="0">
              <a:buNone/>
              <a:defRPr sz="700"/>
            </a:lvl1pPr>
          </a:lstStyle>
          <a:p>
            <a:r>
              <a:rPr lang="en-US" dirty="0"/>
              <a:t>Click to add your icon</a:t>
            </a:r>
          </a:p>
        </p:txBody>
      </p:sp>
      <p:sp>
        <p:nvSpPr>
          <p:cNvPr id="45" name="Text Placeholder 10">
            <a:extLst>
              <a:ext uri="{FF2B5EF4-FFF2-40B4-BE49-F238E27FC236}">
                <a16:creationId xmlns:a16="http://schemas.microsoft.com/office/drawing/2014/main" id="{E65F53E0-1412-41C2-4A7A-07B771D815D2}"/>
              </a:ext>
            </a:extLst>
          </p:cNvPr>
          <p:cNvSpPr>
            <a:spLocks noGrp="1"/>
          </p:cNvSpPr>
          <p:nvPr>
            <p:ph type="body" sz="quarter" idx="43" hasCustomPrompt="1"/>
          </p:nvPr>
        </p:nvSpPr>
        <p:spPr>
          <a:xfrm>
            <a:off x="1089009" y="2219150"/>
            <a:ext cx="3879597" cy="587267"/>
          </a:xfrm>
          <a:prstGeom prst="rect">
            <a:avLst/>
          </a:prstGeom>
        </p:spPr>
        <p:txBody>
          <a:bodyPr anchor="t" anchorCtr="0"/>
          <a:lstStyle>
            <a:lvl1pPr marL="0" indent="0" algn="l">
              <a:lnSpc>
                <a:spcPct val="120000"/>
              </a:lnSpc>
              <a:buNone/>
              <a:defRPr sz="12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a:t>
            </a:r>
          </a:p>
        </p:txBody>
      </p:sp>
      <p:sp>
        <p:nvSpPr>
          <p:cNvPr id="50" name="Text Placeholder 10">
            <a:extLst>
              <a:ext uri="{FF2B5EF4-FFF2-40B4-BE49-F238E27FC236}">
                <a16:creationId xmlns:a16="http://schemas.microsoft.com/office/drawing/2014/main" id="{0690F66F-1C98-0D7F-0153-DD85189D2C1A}"/>
              </a:ext>
            </a:extLst>
          </p:cNvPr>
          <p:cNvSpPr>
            <a:spLocks noGrp="1"/>
          </p:cNvSpPr>
          <p:nvPr>
            <p:ph type="body" sz="quarter" idx="44" hasCustomPrompt="1"/>
          </p:nvPr>
        </p:nvSpPr>
        <p:spPr>
          <a:xfrm>
            <a:off x="1089010" y="4947178"/>
            <a:ext cx="1168671" cy="300576"/>
          </a:xfrm>
        </p:spPr>
        <p:txBody>
          <a:bodyPr/>
          <a:lstStyle>
            <a:lvl1pPr marL="0" indent="0">
              <a:buFont typeface="Arial" panose="020B0604020202020204" pitchFamily="34" charset="0"/>
              <a:buNone/>
              <a:defRPr sz="1600" b="1" i="0">
                <a:solidFill>
                  <a:schemeClr val="accent1"/>
                </a:solidFill>
                <a:latin typeface="Poppins" pitchFamily="2" charset="77"/>
                <a:cs typeface="Poppins" pitchFamily="2" charset="77"/>
              </a:defRPr>
            </a:lvl1pPr>
            <a:lvl2pPr marL="360000" indent="0">
              <a:buFont typeface="Arial" panose="020B0604020202020204" pitchFamily="34" charset="0"/>
              <a:buNone/>
              <a:defRPr/>
            </a:lvl2pPr>
          </a:lstStyle>
          <a:p>
            <a:r>
              <a:rPr lang="en-US" dirty="0"/>
              <a:t>Research</a:t>
            </a:r>
          </a:p>
        </p:txBody>
      </p:sp>
      <p:sp>
        <p:nvSpPr>
          <p:cNvPr id="51" name="Picture Placeholder 7">
            <a:extLst>
              <a:ext uri="{FF2B5EF4-FFF2-40B4-BE49-F238E27FC236}">
                <a16:creationId xmlns:a16="http://schemas.microsoft.com/office/drawing/2014/main" id="{D3394120-C218-A832-6776-C49744680B1D}"/>
              </a:ext>
            </a:extLst>
          </p:cNvPr>
          <p:cNvSpPr>
            <a:spLocks noGrp="1" noChangeAspect="1"/>
          </p:cNvSpPr>
          <p:nvPr>
            <p:ph type="pic" sz="quarter" idx="45" hasCustomPrompt="1"/>
          </p:nvPr>
        </p:nvSpPr>
        <p:spPr>
          <a:xfrm>
            <a:off x="550863" y="4978677"/>
            <a:ext cx="360000" cy="360000"/>
          </a:xfrm>
        </p:spPr>
        <p:txBody>
          <a:bodyPr/>
          <a:lstStyle>
            <a:lvl1pPr marL="0" indent="0">
              <a:buNone/>
              <a:defRPr sz="700"/>
            </a:lvl1pPr>
          </a:lstStyle>
          <a:p>
            <a:r>
              <a:rPr lang="en-US" dirty="0"/>
              <a:t>Click to add your icon</a:t>
            </a:r>
          </a:p>
        </p:txBody>
      </p:sp>
      <p:sp>
        <p:nvSpPr>
          <p:cNvPr id="52" name="Text Placeholder 10">
            <a:extLst>
              <a:ext uri="{FF2B5EF4-FFF2-40B4-BE49-F238E27FC236}">
                <a16:creationId xmlns:a16="http://schemas.microsoft.com/office/drawing/2014/main" id="{03112BB9-7CCF-8C28-3358-B785C5344EC9}"/>
              </a:ext>
            </a:extLst>
          </p:cNvPr>
          <p:cNvSpPr>
            <a:spLocks noGrp="1"/>
          </p:cNvSpPr>
          <p:nvPr>
            <p:ph type="body" sz="quarter" idx="46" hasCustomPrompt="1"/>
          </p:nvPr>
        </p:nvSpPr>
        <p:spPr>
          <a:xfrm>
            <a:off x="1089009" y="5280135"/>
            <a:ext cx="3879597" cy="587267"/>
          </a:xfrm>
          <a:prstGeom prst="rect">
            <a:avLst/>
          </a:prstGeom>
        </p:spPr>
        <p:txBody>
          <a:bodyPr anchor="t" anchorCtr="0"/>
          <a:lstStyle>
            <a:lvl1pPr marL="0" indent="0" algn="l">
              <a:lnSpc>
                <a:spcPct val="120000"/>
              </a:lnSpc>
              <a:buNone/>
              <a:defRPr sz="12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a:t>
            </a:r>
          </a:p>
        </p:txBody>
      </p:sp>
      <p:sp>
        <p:nvSpPr>
          <p:cNvPr id="53" name="Text Placeholder 10">
            <a:extLst>
              <a:ext uri="{FF2B5EF4-FFF2-40B4-BE49-F238E27FC236}">
                <a16:creationId xmlns:a16="http://schemas.microsoft.com/office/drawing/2014/main" id="{D0222C07-D37C-73A9-577F-D8EB454744D7}"/>
              </a:ext>
            </a:extLst>
          </p:cNvPr>
          <p:cNvSpPr>
            <a:spLocks noGrp="1"/>
          </p:cNvSpPr>
          <p:nvPr>
            <p:ph type="body" sz="quarter" idx="47" hasCustomPrompt="1"/>
          </p:nvPr>
        </p:nvSpPr>
        <p:spPr>
          <a:xfrm>
            <a:off x="1089010" y="3414603"/>
            <a:ext cx="1168671" cy="300576"/>
          </a:xfrm>
        </p:spPr>
        <p:txBody>
          <a:bodyPr/>
          <a:lstStyle>
            <a:lvl1pPr marL="0" indent="0">
              <a:buFont typeface="Arial" panose="020B0604020202020204" pitchFamily="34" charset="0"/>
              <a:buNone/>
              <a:defRPr sz="1600" b="1" i="0">
                <a:solidFill>
                  <a:schemeClr val="accent1"/>
                </a:solidFill>
                <a:latin typeface="Poppins" pitchFamily="2" charset="77"/>
                <a:cs typeface="Poppins" pitchFamily="2" charset="77"/>
              </a:defRPr>
            </a:lvl1pPr>
            <a:lvl2pPr marL="360000" indent="0">
              <a:buFont typeface="Arial" panose="020B0604020202020204" pitchFamily="34" charset="0"/>
              <a:buNone/>
              <a:defRPr/>
            </a:lvl2pPr>
          </a:lstStyle>
          <a:p>
            <a:r>
              <a:rPr lang="en-US" dirty="0"/>
              <a:t>Approach</a:t>
            </a:r>
          </a:p>
        </p:txBody>
      </p:sp>
      <p:sp>
        <p:nvSpPr>
          <p:cNvPr id="54" name="Picture Placeholder 7">
            <a:extLst>
              <a:ext uri="{FF2B5EF4-FFF2-40B4-BE49-F238E27FC236}">
                <a16:creationId xmlns:a16="http://schemas.microsoft.com/office/drawing/2014/main" id="{A314E8F5-F27D-5569-7DD5-519C646A6F41}"/>
              </a:ext>
            </a:extLst>
          </p:cNvPr>
          <p:cNvSpPr>
            <a:spLocks noGrp="1" noChangeAspect="1"/>
          </p:cNvSpPr>
          <p:nvPr>
            <p:ph type="pic" sz="quarter" idx="48" hasCustomPrompt="1"/>
          </p:nvPr>
        </p:nvSpPr>
        <p:spPr>
          <a:xfrm>
            <a:off x="550863" y="3446102"/>
            <a:ext cx="360000" cy="360000"/>
          </a:xfrm>
        </p:spPr>
        <p:txBody>
          <a:bodyPr/>
          <a:lstStyle>
            <a:lvl1pPr marL="0" indent="0">
              <a:buNone/>
              <a:defRPr sz="700"/>
            </a:lvl1pPr>
          </a:lstStyle>
          <a:p>
            <a:r>
              <a:rPr lang="en-US" dirty="0"/>
              <a:t>Click to add your icon</a:t>
            </a:r>
          </a:p>
        </p:txBody>
      </p:sp>
      <p:sp>
        <p:nvSpPr>
          <p:cNvPr id="55" name="Text Placeholder 10">
            <a:extLst>
              <a:ext uri="{FF2B5EF4-FFF2-40B4-BE49-F238E27FC236}">
                <a16:creationId xmlns:a16="http://schemas.microsoft.com/office/drawing/2014/main" id="{26DF6131-CACD-290A-EBBD-B8FE5FE43CD5}"/>
              </a:ext>
            </a:extLst>
          </p:cNvPr>
          <p:cNvSpPr>
            <a:spLocks noGrp="1"/>
          </p:cNvSpPr>
          <p:nvPr>
            <p:ph type="body" sz="quarter" idx="49" hasCustomPrompt="1"/>
          </p:nvPr>
        </p:nvSpPr>
        <p:spPr>
          <a:xfrm>
            <a:off x="1089009" y="3747560"/>
            <a:ext cx="3879597" cy="587267"/>
          </a:xfrm>
          <a:prstGeom prst="rect">
            <a:avLst/>
          </a:prstGeom>
        </p:spPr>
        <p:txBody>
          <a:bodyPr anchor="t" anchorCtr="0"/>
          <a:lstStyle>
            <a:lvl1pPr marL="0" indent="0" algn="l">
              <a:lnSpc>
                <a:spcPct val="120000"/>
              </a:lnSpc>
              <a:buNone/>
              <a:defRPr sz="12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a:t>
            </a:r>
          </a:p>
        </p:txBody>
      </p:sp>
      <p:pic>
        <p:nvPicPr>
          <p:cNvPr id="6" name="Picture 5">
            <a:extLst>
              <a:ext uri="{FF2B5EF4-FFF2-40B4-BE49-F238E27FC236}">
                <a16:creationId xmlns:a16="http://schemas.microsoft.com/office/drawing/2014/main" id="{CE29517B-2A25-CF5F-D706-9EAE70BE4F21}"/>
              </a:ext>
            </a:extLst>
          </p:cNvPr>
          <p:cNvPicPr>
            <a:picLocks noChangeAspect="1"/>
          </p:cNvPicPr>
          <p:nvPr userDrawn="1"/>
        </p:nvPicPr>
        <p:blipFill>
          <a:blip r:embed="rId4"/>
          <a:srcRect l="77" r="77"/>
          <a:stretch/>
        </p:blipFill>
        <p:spPr>
          <a:xfrm>
            <a:off x="4807977" y="1724214"/>
            <a:ext cx="8056975" cy="4751870"/>
          </a:xfrm>
          <a:prstGeom prst="rect">
            <a:avLst/>
          </a:prstGeom>
        </p:spPr>
      </p:pic>
      <p:sp>
        <p:nvSpPr>
          <p:cNvPr id="7" name="Picture Placeholder 9">
            <a:extLst>
              <a:ext uri="{FF2B5EF4-FFF2-40B4-BE49-F238E27FC236}">
                <a16:creationId xmlns:a16="http://schemas.microsoft.com/office/drawing/2014/main" id="{53AAE71C-0B4A-ECB5-0CDA-CD52949DBCAA}"/>
              </a:ext>
            </a:extLst>
          </p:cNvPr>
          <p:cNvSpPr>
            <a:spLocks noGrp="1"/>
          </p:cNvSpPr>
          <p:nvPr>
            <p:ph type="pic" sz="quarter" idx="34" hasCustomPrompt="1"/>
          </p:nvPr>
        </p:nvSpPr>
        <p:spPr>
          <a:xfrm>
            <a:off x="6143908" y="2215975"/>
            <a:ext cx="5497230" cy="3448800"/>
          </a:xfrm>
          <a:solidFill>
            <a:schemeClr val="bg1">
              <a:lumMod val="50000"/>
            </a:schemeClr>
          </a:solidFill>
          <a:ln>
            <a:noFill/>
          </a:ln>
        </p:spPr>
        <p:txBody>
          <a:bodyPr/>
          <a:lstStyle>
            <a:lvl1pPr marL="0" indent="0">
              <a:buNone/>
              <a:defRPr sz="1000">
                <a:solidFill>
                  <a:schemeClr val="bg1"/>
                </a:solidFill>
              </a:defRPr>
            </a:lvl1pPr>
          </a:lstStyle>
          <a:p>
            <a:r>
              <a:rPr lang="en-US" dirty="0"/>
              <a:t>Click icon to add a screenshot or image to the laptop mockup</a:t>
            </a:r>
          </a:p>
        </p:txBody>
      </p:sp>
      <p:sp>
        <p:nvSpPr>
          <p:cNvPr id="14" name="Rectangle 13">
            <a:extLst>
              <a:ext uri="{FF2B5EF4-FFF2-40B4-BE49-F238E27FC236}">
                <a16:creationId xmlns:a16="http://schemas.microsoft.com/office/drawing/2014/main" id="{3C56FDC0-8712-534E-7939-D8B01D19C22E}"/>
              </a:ext>
            </a:extLst>
          </p:cNvPr>
          <p:cNvSpPr/>
          <p:nvPr userDrawn="1"/>
        </p:nvSpPr>
        <p:spPr>
          <a:xfrm>
            <a:off x="513285" y="6125227"/>
            <a:ext cx="1741400" cy="50104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icture Placeholder 22">
            <a:extLst>
              <a:ext uri="{FF2B5EF4-FFF2-40B4-BE49-F238E27FC236}">
                <a16:creationId xmlns:a16="http://schemas.microsoft.com/office/drawing/2014/main" id="{D3929996-8CB4-EE4D-8143-AC3E90EAAC62}"/>
              </a:ext>
            </a:extLst>
          </p:cNvPr>
          <p:cNvSpPr>
            <a:spLocks noGrp="1"/>
          </p:cNvSpPr>
          <p:nvPr>
            <p:ph type="pic" sz="quarter" idx="59" hasCustomPrompt="1"/>
          </p:nvPr>
        </p:nvSpPr>
        <p:spPr>
          <a:xfrm>
            <a:off x="10200640" y="446118"/>
            <a:ext cx="1440255" cy="488602"/>
          </a:xfrm>
        </p:spPr>
        <p:txBody>
          <a:bodyPr lIns="0" anchor="ctr" anchorCtr="0"/>
          <a:lstStyle>
            <a:lvl1pPr marL="0" indent="0" algn="ctr">
              <a:buNone/>
              <a:defRPr/>
            </a:lvl1pPr>
          </a:lstStyle>
          <a:p>
            <a:r>
              <a:rPr lang="en-US" dirty="0"/>
              <a:t>Client logo 1</a:t>
            </a:r>
          </a:p>
        </p:txBody>
      </p:sp>
      <p:sp>
        <p:nvSpPr>
          <p:cNvPr id="5" name="Picture Placeholder 22">
            <a:extLst>
              <a:ext uri="{FF2B5EF4-FFF2-40B4-BE49-F238E27FC236}">
                <a16:creationId xmlns:a16="http://schemas.microsoft.com/office/drawing/2014/main" id="{4B604D14-FC76-A12E-D36C-AD5078861B2B}"/>
              </a:ext>
            </a:extLst>
          </p:cNvPr>
          <p:cNvSpPr>
            <a:spLocks noGrp="1"/>
          </p:cNvSpPr>
          <p:nvPr>
            <p:ph type="pic" sz="quarter" idx="60" hasCustomPrompt="1"/>
          </p:nvPr>
        </p:nvSpPr>
        <p:spPr>
          <a:xfrm>
            <a:off x="10200640" y="1016000"/>
            <a:ext cx="1440255" cy="488602"/>
          </a:xfrm>
        </p:spPr>
        <p:txBody>
          <a:bodyPr lIns="0" anchor="ctr" anchorCtr="0"/>
          <a:lstStyle>
            <a:lvl1pPr marL="0" indent="0" algn="ctr">
              <a:buNone/>
              <a:defRPr/>
            </a:lvl1pPr>
          </a:lstStyle>
          <a:p>
            <a:r>
              <a:rPr lang="en-US" dirty="0"/>
              <a:t>Client logo 2</a:t>
            </a:r>
          </a:p>
        </p:txBody>
      </p:sp>
    </p:spTree>
    <p:extLst>
      <p:ext uri="{BB962C8B-B14F-4D97-AF65-F5344CB8AC3E}">
        <p14:creationId xmlns:p14="http://schemas.microsoft.com/office/powerpoint/2010/main" val="760614280"/>
      </p:ext>
    </p:extLst>
  </p:cSld>
  <p:clrMapOvr>
    <a:masterClrMapping/>
  </p:clrMapOvr>
  <p:extLst>
    <p:ext uri="{DCECCB84-F9BA-43D5-87BE-67443E8EF086}">
      <p15:sldGuideLst xmlns:p15="http://schemas.microsoft.com/office/powerpoint/2012/main">
        <p15:guide id="1" pos="1685">
          <p15:clr>
            <a:srgbClr val="FBAE40"/>
          </p15:clr>
        </p15:guide>
        <p15:guide id="2" orient="horz" pos="1207">
          <p15:clr>
            <a:srgbClr val="FBAE40"/>
          </p15:clr>
        </p15:guide>
        <p15:guide id="3" orient="horz" pos="2727">
          <p15:clr>
            <a:srgbClr val="FBAE40"/>
          </p15:clr>
        </p15:guide>
        <p15:guide id="4" orient="horz" pos="386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ase Study_Kios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CEFD9-1B18-69CD-AF97-20E02F65D20E}"/>
              </a:ext>
            </a:extLst>
          </p:cNvPr>
          <p:cNvSpPr>
            <a:spLocks noGrp="1"/>
          </p:cNvSpPr>
          <p:nvPr>
            <p:ph type="title" hasCustomPrompt="1"/>
          </p:nvPr>
        </p:nvSpPr>
        <p:spPr>
          <a:xfrm>
            <a:off x="2674937" y="802889"/>
            <a:ext cx="7231063" cy="695096"/>
          </a:xfrm>
        </p:spPr>
        <p:txBody>
          <a:bodyPr/>
          <a:lstStyle/>
          <a:p>
            <a:r>
              <a:rPr lang="en-US" dirty="0"/>
              <a:t>Click here to add your client benefit statement here of up to 2 lines of text</a:t>
            </a:r>
          </a:p>
        </p:txBody>
      </p:sp>
      <p:sp>
        <p:nvSpPr>
          <p:cNvPr id="3" name="Slide Number Placeholder 2">
            <a:extLst>
              <a:ext uri="{FF2B5EF4-FFF2-40B4-BE49-F238E27FC236}">
                <a16:creationId xmlns:a16="http://schemas.microsoft.com/office/drawing/2014/main" id="{8EE6B271-8F23-599D-61E3-DA067F948BE1}"/>
              </a:ext>
            </a:extLst>
          </p:cNvPr>
          <p:cNvSpPr>
            <a:spLocks noGrp="1"/>
          </p:cNvSpPr>
          <p:nvPr>
            <p:ph type="sldNum" sz="quarter" idx="10"/>
          </p:nvPr>
        </p:nvSpPr>
        <p:spPr/>
        <p:txBody>
          <a:bodyPr/>
          <a:lstStyle>
            <a:lvl1pPr>
              <a:defRPr>
                <a:solidFill>
                  <a:schemeClr val="tx1"/>
                </a:solidFill>
              </a:defRPr>
            </a:lvl1pPr>
          </a:lstStyle>
          <a:p>
            <a:fld id="{35E0D356-6DCB-1E45-8811-333E786CA1EC}" type="slidenum">
              <a:rPr lang="en-US" smtClean="0"/>
              <a:pPr/>
              <a:t>‹#›</a:t>
            </a:fld>
            <a:endParaRPr lang="en-US"/>
          </a:p>
        </p:txBody>
      </p:sp>
      <p:sp>
        <p:nvSpPr>
          <p:cNvPr id="15" name="Rectangle 14">
            <a:extLst>
              <a:ext uri="{FF2B5EF4-FFF2-40B4-BE49-F238E27FC236}">
                <a16:creationId xmlns:a16="http://schemas.microsoft.com/office/drawing/2014/main" id="{21D3C6DE-6BD3-AE4A-0364-FD6ED0DC3587}"/>
              </a:ext>
            </a:extLst>
          </p:cNvPr>
          <p:cNvSpPr/>
          <p:nvPr/>
        </p:nvSpPr>
        <p:spPr>
          <a:xfrm>
            <a:off x="1099" y="-1"/>
            <a:ext cx="256592" cy="6858001"/>
          </a:xfrm>
          <a:prstGeom prst="rect">
            <a:avLst/>
          </a:prstGeom>
          <a:solidFill>
            <a:schemeClr val="tx1"/>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04" tIns="45704" rIns="45704" bIns="45704" numCol="1" spcCol="38100" rtlCol="0" anchor="ctr">
            <a:noAutofit/>
          </a:bodyPr>
          <a:lstStyle/>
          <a:p>
            <a:pPr defTabSz="914126"/>
            <a:endParaRPr lang="en-US" sz="1799"/>
          </a:p>
        </p:txBody>
      </p:sp>
      <p:pic>
        <p:nvPicPr>
          <p:cNvPr id="20" name="Graphic 19">
            <a:extLst>
              <a:ext uri="{FF2B5EF4-FFF2-40B4-BE49-F238E27FC236}">
                <a16:creationId xmlns:a16="http://schemas.microsoft.com/office/drawing/2014/main" id="{074F2CBF-42C2-F8A8-C5D1-BD1C31F7564D}"/>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546100" y="430442"/>
            <a:ext cx="1615823" cy="250125"/>
          </a:xfrm>
          <a:prstGeom prst="rect">
            <a:avLst/>
          </a:prstGeom>
        </p:spPr>
      </p:pic>
      <p:sp>
        <p:nvSpPr>
          <p:cNvPr id="23" name="Picture Placeholder 22">
            <a:extLst>
              <a:ext uri="{FF2B5EF4-FFF2-40B4-BE49-F238E27FC236}">
                <a16:creationId xmlns:a16="http://schemas.microsoft.com/office/drawing/2014/main" id="{7EA6243F-E300-6A5F-BDF5-24536C233273}"/>
              </a:ext>
            </a:extLst>
          </p:cNvPr>
          <p:cNvSpPr>
            <a:spLocks noGrp="1"/>
          </p:cNvSpPr>
          <p:nvPr>
            <p:ph type="pic" sz="quarter" idx="11" hasCustomPrompt="1"/>
          </p:nvPr>
        </p:nvSpPr>
        <p:spPr>
          <a:xfrm>
            <a:off x="546100" y="843827"/>
            <a:ext cx="1615823" cy="654157"/>
          </a:xfrm>
        </p:spPr>
        <p:txBody>
          <a:bodyPr lIns="0" anchor="ctr" anchorCtr="0"/>
          <a:lstStyle>
            <a:lvl1pPr marL="0" indent="0" algn="ctr">
              <a:buNone/>
              <a:defRPr/>
            </a:lvl1pPr>
          </a:lstStyle>
          <a:p>
            <a:r>
              <a:rPr lang="en-US" dirty="0"/>
              <a:t>Agency/Client logo</a:t>
            </a:r>
          </a:p>
        </p:txBody>
      </p:sp>
      <p:sp>
        <p:nvSpPr>
          <p:cNvPr id="25" name="Text Placeholder 24">
            <a:extLst>
              <a:ext uri="{FF2B5EF4-FFF2-40B4-BE49-F238E27FC236}">
                <a16:creationId xmlns:a16="http://schemas.microsoft.com/office/drawing/2014/main" id="{FE77ACE1-6985-3149-6597-0FC80ACE036F}"/>
              </a:ext>
            </a:extLst>
          </p:cNvPr>
          <p:cNvSpPr>
            <a:spLocks noGrp="1"/>
          </p:cNvSpPr>
          <p:nvPr>
            <p:ph type="body" sz="quarter" idx="12" hasCustomPrompt="1"/>
          </p:nvPr>
        </p:nvSpPr>
        <p:spPr>
          <a:xfrm>
            <a:off x="2674938" y="430213"/>
            <a:ext cx="7231062" cy="138747"/>
          </a:xfrm>
        </p:spPr>
        <p:txBody>
          <a:bodyPr/>
          <a:lstStyle>
            <a:lvl1pPr marL="0" indent="0">
              <a:lnSpc>
                <a:spcPct val="90000"/>
              </a:lnSpc>
              <a:spcAft>
                <a:spcPts val="0"/>
              </a:spcAft>
              <a:buNone/>
              <a:defRPr/>
            </a:lvl1pPr>
            <a:lvl2pPr marL="360000" indent="0">
              <a:lnSpc>
                <a:spcPct val="90000"/>
              </a:lnSpc>
              <a:spcAft>
                <a:spcPts val="0"/>
              </a:spcAft>
              <a:buNone/>
              <a:defRPr/>
            </a:lvl2pPr>
            <a:lvl3pPr marL="720000" indent="0">
              <a:lnSpc>
                <a:spcPct val="90000"/>
              </a:lnSpc>
              <a:spcAft>
                <a:spcPts val="0"/>
              </a:spcAft>
              <a:buNone/>
              <a:defRPr/>
            </a:lvl3pPr>
            <a:lvl4pPr marL="1080000" indent="0">
              <a:lnSpc>
                <a:spcPct val="90000"/>
              </a:lnSpc>
              <a:spcAft>
                <a:spcPts val="0"/>
              </a:spcAft>
              <a:buNone/>
              <a:defRPr/>
            </a:lvl4pPr>
            <a:lvl5pPr marL="1440000" indent="0">
              <a:lnSpc>
                <a:spcPct val="90000"/>
              </a:lnSpc>
              <a:spcAft>
                <a:spcPts val="0"/>
              </a:spcAft>
              <a:buNone/>
              <a:defRPr/>
            </a:lvl5pPr>
          </a:lstStyle>
          <a:p>
            <a:pPr lvl="0"/>
            <a:r>
              <a:rPr lang="en-GB" dirty="0"/>
              <a:t>CASE STUDY | REGION/MARKET</a:t>
            </a:r>
            <a:endParaRPr lang="en-US" dirty="0"/>
          </a:p>
        </p:txBody>
      </p:sp>
      <p:sp>
        <p:nvSpPr>
          <p:cNvPr id="42" name="Text Placeholder 10">
            <a:extLst>
              <a:ext uri="{FF2B5EF4-FFF2-40B4-BE49-F238E27FC236}">
                <a16:creationId xmlns:a16="http://schemas.microsoft.com/office/drawing/2014/main" id="{A6A1BD21-ECC4-12F5-78EA-7871806E0619}"/>
              </a:ext>
            </a:extLst>
          </p:cNvPr>
          <p:cNvSpPr>
            <a:spLocks noGrp="1"/>
          </p:cNvSpPr>
          <p:nvPr>
            <p:ph type="body" sz="quarter" idx="42" hasCustomPrompt="1"/>
          </p:nvPr>
        </p:nvSpPr>
        <p:spPr>
          <a:xfrm>
            <a:off x="3213086" y="1886192"/>
            <a:ext cx="1821902" cy="308263"/>
          </a:xfrm>
        </p:spPr>
        <p:txBody>
          <a:bodyPr/>
          <a:lstStyle>
            <a:lvl1pPr marL="0" indent="0">
              <a:buFont typeface="Arial" panose="020B0604020202020204" pitchFamily="34" charset="0"/>
              <a:buNone/>
              <a:defRPr sz="1600" b="1" i="0">
                <a:solidFill>
                  <a:schemeClr val="accent1"/>
                </a:solidFill>
                <a:latin typeface="Poppins" pitchFamily="2" charset="77"/>
                <a:cs typeface="Poppins" pitchFamily="2" charset="77"/>
              </a:defRPr>
            </a:lvl1pPr>
            <a:lvl2pPr marL="360000" indent="0">
              <a:buFont typeface="Arial" panose="020B0604020202020204" pitchFamily="34" charset="0"/>
              <a:buNone/>
              <a:defRPr/>
            </a:lvl2pPr>
          </a:lstStyle>
          <a:p>
            <a:r>
              <a:rPr lang="en-US" dirty="0"/>
              <a:t>Challenge</a:t>
            </a:r>
          </a:p>
        </p:txBody>
      </p:sp>
      <p:sp>
        <p:nvSpPr>
          <p:cNvPr id="43" name="Picture Placeholder 7">
            <a:extLst>
              <a:ext uri="{FF2B5EF4-FFF2-40B4-BE49-F238E27FC236}">
                <a16:creationId xmlns:a16="http://schemas.microsoft.com/office/drawing/2014/main" id="{6BEB163F-CD4A-5156-A08F-6DF86681B290}"/>
              </a:ext>
            </a:extLst>
          </p:cNvPr>
          <p:cNvSpPr>
            <a:spLocks noGrp="1" noChangeAspect="1"/>
          </p:cNvSpPr>
          <p:nvPr>
            <p:ph type="pic" sz="quarter" idx="21" hasCustomPrompt="1"/>
          </p:nvPr>
        </p:nvSpPr>
        <p:spPr>
          <a:xfrm>
            <a:off x="2674938" y="1917692"/>
            <a:ext cx="360000" cy="360000"/>
          </a:xfrm>
        </p:spPr>
        <p:txBody>
          <a:bodyPr/>
          <a:lstStyle>
            <a:lvl1pPr marL="0" indent="0">
              <a:buNone/>
              <a:defRPr sz="700"/>
            </a:lvl1pPr>
          </a:lstStyle>
          <a:p>
            <a:r>
              <a:rPr lang="en-US" dirty="0"/>
              <a:t>Click to add your icon</a:t>
            </a:r>
          </a:p>
        </p:txBody>
      </p:sp>
      <p:sp>
        <p:nvSpPr>
          <p:cNvPr id="45" name="Text Placeholder 10">
            <a:extLst>
              <a:ext uri="{FF2B5EF4-FFF2-40B4-BE49-F238E27FC236}">
                <a16:creationId xmlns:a16="http://schemas.microsoft.com/office/drawing/2014/main" id="{E65F53E0-1412-41C2-4A7A-07B771D815D2}"/>
              </a:ext>
            </a:extLst>
          </p:cNvPr>
          <p:cNvSpPr>
            <a:spLocks noGrp="1"/>
          </p:cNvSpPr>
          <p:nvPr>
            <p:ph type="body" sz="quarter" idx="43" hasCustomPrompt="1"/>
          </p:nvPr>
        </p:nvSpPr>
        <p:spPr>
          <a:xfrm>
            <a:off x="3213084" y="2219149"/>
            <a:ext cx="5398480" cy="630377"/>
          </a:xfrm>
          <a:prstGeom prst="rect">
            <a:avLst/>
          </a:prstGeom>
        </p:spPr>
        <p:txBody>
          <a:bodyPr anchor="t" anchorCtr="0"/>
          <a:lstStyle>
            <a:lvl1pPr marL="0" indent="0" algn="l">
              <a:lnSpc>
                <a:spcPct val="120000"/>
              </a:lnSpc>
              <a:buNone/>
              <a:defRPr sz="12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marL="0" marR="0" lvl="0" indent="0" algn="l" defTabSz="914400" rtl="0" eaLnBrk="1" fontAlgn="auto" latinLnBrk="0" hangingPunct="1">
              <a:lnSpc>
                <a:spcPct val="120000"/>
              </a:lnSpc>
              <a:spcBef>
                <a:spcPts val="0"/>
              </a:spcBef>
              <a:spcAft>
                <a:spcPts val="1400"/>
              </a:spcAft>
              <a:buClr>
                <a:schemeClr val="accent1"/>
              </a:buClr>
              <a:buSzTx/>
              <a:buFont typeface="Arial" panose="020B0604020202020204" pitchFamily="34" charset="0"/>
              <a:buNone/>
              <a:tabLst/>
              <a:defRPr/>
            </a:pPr>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a:t>
            </a:r>
          </a:p>
        </p:txBody>
      </p:sp>
      <p:sp>
        <p:nvSpPr>
          <p:cNvPr id="50" name="Text Placeholder 10">
            <a:extLst>
              <a:ext uri="{FF2B5EF4-FFF2-40B4-BE49-F238E27FC236}">
                <a16:creationId xmlns:a16="http://schemas.microsoft.com/office/drawing/2014/main" id="{0690F66F-1C98-0D7F-0153-DD85189D2C1A}"/>
              </a:ext>
            </a:extLst>
          </p:cNvPr>
          <p:cNvSpPr>
            <a:spLocks noGrp="1"/>
          </p:cNvSpPr>
          <p:nvPr>
            <p:ph type="body" sz="quarter" idx="44" hasCustomPrompt="1"/>
          </p:nvPr>
        </p:nvSpPr>
        <p:spPr>
          <a:xfrm>
            <a:off x="3213086" y="5148340"/>
            <a:ext cx="1821902" cy="308263"/>
          </a:xfrm>
        </p:spPr>
        <p:txBody>
          <a:bodyPr/>
          <a:lstStyle>
            <a:lvl1pPr marL="0" indent="0">
              <a:buFont typeface="Arial" panose="020B0604020202020204" pitchFamily="34" charset="0"/>
              <a:buNone/>
              <a:defRPr sz="1600" b="1" i="0">
                <a:solidFill>
                  <a:schemeClr val="accent1"/>
                </a:solidFill>
                <a:latin typeface="Poppins" pitchFamily="2" charset="77"/>
                <a:cs typeface="Poppins" pitchFamily="2" charset="77"/>
              </a:defRPr>
            </a:lvl1pPr>
            <a:lvl2pPr marL="360000" indent="0">
              <a:buFont typeface="Arial" panose="020B0604020202020204" pitchFamily="34" charset="0"/>
              <a:buNone/>
              <a:defRPr/>
            </a:lvl2pPr>
          </a:lstStyle>
          <a:p>
            <a:r>
              <a:rPr lang="en-US" dirty="0"/>
              <a:t>Research</a:t>
            </a:r>
          </a:p>
        </p:txBody>
      </p:sp>
      <p:sp>
        <p:nvSpPr>
          <p:cNvPr id="51" name="Picture Placeholder 7">
            <a:extLst>
              <a:ext uri="{FF2B5EF4-FFF2-40B4-BE49-F238E27FC236}">
                <a16:creationId xmlns:a16="http://schemas.microsoft.com/office/drawing/2014/main" id="{D3394120-C218-A832-6776-C49744680B1D}"/>
              </a:ext>
            </a:extLst>
          </p:cNvPr>
          <p:cNvSpPr>
            <a:spLocks noGrp="1" noChangeAspect="1"/>
          </p:cNvSpPr>
          <p:nvPr>
            <p:ph type="pic" sz="quarter" idx="45" hasCustomPrompt="1"/>
          </p:nvPr>
        </p:nvSpPr>
        <p:spPr>
          <a:xfrm>
            <a:off x="2674938" y="5179840"/>
            <a:ext cx="360000" cy="360000"/>
          </a:xfrm>
        </p:spPr>
        <p:txBody>
          <a:bodyPr/>
          <a:lstStyle>
            <a:lvl1pPr marL="0" indent="0">
              <a:buNone/>
              <a:defRPr sz="700"/>
            </a:lvl1pPr>
          </a:lstStyle>
          <a:p>
            <a:r>
              <a:rPr lang="en-US" dirty="0"/>
              <a:t>Click to add your icon</a:t>
            </a:r>
          </a:p>
        </p:txBody>
      </p:sp>
      <p:sp>
        <p:nvSpPr>
          <p:cNvPr id="52" name="Text Placeholder 10">
            <a:extLst>
              <a:ext uri="{FF2B5EF4-FFF2-40B4-BE49-F238E27FC236}">
                <a16:creationId xmlns:a16="http://schemas.microsoft.com/office/drawing/2014/main" id="{03112BB9-7CCF-8C28-3358-B785C5344EC9}"/>
              </a:ext>
            </a:extLst>
          </p:cNvPr>
          <p:cNvSpPr>
            <a:spLocks noGrp="1"/>
          </p:cNvSpPr>
          <p:nvPr>
            <p:ph type="body" sz="quarter" idx="46" hasCustomPrompt="1"/>
          </p:nvPr>
        </p:nvSpPr>
        <p:spPr>
          <a:xfrm>
            <a:off x="3213084" y="5481298"/>
            <a:ext cx="5398483" cy="630378"/>
          </a:xfrm>
          <a:prstGeom prst="rect">
            <a:avLst/>
          </a:prstGeom>
        </p:spPr>
        <p:txBody>
          <a:bodyPr anchor="t" anchorCtr="0"/>
          <a:lstStyle>
            <a:lvl1pPr marL="0" indent="0" algn="l">
              <a:lnSpc>
                <a:spcPct val="120000"/>
              </a:lnSpc>
              <a:buNone/>
              <a:defRPr sz="12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marL="0" marR="0" lvl="0" indent="0" algn="l" defTabSz="914400" rtl="0" eaLnBrk="1" fontAlgn="auto" latinLnBrk="0" hangingPunct="1">
              <a:lnSpc>
                <a:spcPct val="120000"/>
              </a:lnSpc>
              <a:spcBef>
                <a:spcPts val="0"/>
              </a:spcBef>
              <a:spcAft>
                <a:spcPts val="1400"/>
              </a:spcAft>
              <a:buClr>
                <a:schemeClr val="accent1"/>
              </a:buClr>
              <a:buSzTx/>
              <a:buFont typeface="Arial" panose="020B0604020202020204" pitchFamily="34" charset="0"/>
              <a:buNone/>
              <a:tabLst/>
              <a:defRPr/>
            </a:pPr>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a:t>
            </a:r>
          </a:p>
        </p:txBody>
      </p:sp>
      <p:sp>
        <p:nvSpPr>
          <p:cNvPr id="53" name="Text Placeholder 10">
            <a:extLst>
              <a:ext uri="{FF2B5EF4-FFF2-40B4-BE49-F238E27FC236}">
                <a16:creationId xmlns:a16="http://schemas.microsoft.com/office/drawing/2014/main" id="{D0222C07-D37C-73A9-577F-D8EB454744D7}"/>
              </a:ext>
            </a:extLst>
          </p:cNvPr>
          <p:cNvSpPr>
            <a:spLocks noGrp="1"/>
          </p:cNvSpPr>
          <p:nvPr>
            <p:ph type="body" sz="quarter" idx="47" hasCustomPrompt="1"/>
          </p:nvPr>
        </p:nvSpPr>
        <p:spPr>
          <a:xfrm>
            <a:off x="3213086" y="3517265"/>
            <a:ext cx="1821902" cy="308263"/>
          </a:xfrm>
        </p:spPr>
        <p:txBody>
          <a:bodyPr/>
          <a:lstStyle>
            <a:lvl1pPr marL="0" indent="0">
              <a:buFont typeface="Arial" panose="020B0604020202020204" pitchFamily="34" charset="0"/>
              <a:buNone/>
              <a:defRPr sz="1600" b="1" i="0">
                <a:solidFill>
                  <a:schemeClr val="accent1"/>
                </a:solidFill>
                <a:latin typeface="Poppins" pitchFamily="2" charset="77"/>
                <a:cs typeface="Poppins" pitchFamily="2" charset="77"/>
              </a:defRPr>
            </a:lvl1pPr>
            <a:lvl2pPr marL="360000" indent="0">
              <a:buFont typeface="Arial" panose="020B0604020202020204" pitchFamily="34" charset="0"/>
              <a:buNone/>
              <a:defRPr/>
            </a:lvl2pPr>
          </a:lstStyle>
          <a:p>
            <a:r>
              <a:rPr lang="en-US" dirty="0"/>
              <a:t>Approach</a:t>
            </a:r>
          </a:p>
        </p:txBody>
      </p:sp>
      <p:sp>
        <p:nvSpPr>
          <p:cNvPr id="54" name="Picture Placeholder 7">
            <a:extLst>
              <a:ext uri="{FF2B5EF4-FFF2-40B4-BE49-F238E27FC236}">
                <a16:creationId xmlns:a16="http://schemas.microsoft.com/office/drawing/2014/main" id="{A314E8F5-F27D-5569-7DD5-519C646A6F41}"/>
              </a:ext>
            </a:extLst>
          </p:cNvPr>
          <p:cNvSpPr>
            <a:spLocks noGrp="1" noChangeAspect="1"/>
          </p:cNvSpPr>
          <p:nvPr>
            <p:ph type="pic" sz="quarter" idx="48" hasCustomPrompt="1"/>
          </p:nvPr>
        </p:nvSpPr>
        <p:spPr>
          <a:xfrm>
            <a:off x="2674938" y="3548765"/>
            <a:ext cx="360000" cy="360000"/>
          </a:xfrm>
        </p:spPr>
        <p:txBody>
          <a:bodyPr/>
          <a:lstStyle>
            <a:lvl1pPr marL="0" indent="0">
              <a:buNone/>
              <a:defRPr sz="700"/>
            </a:lvl1pPr>
          </a:lstStyle>
          <a:p>
            <a:r>
              <a:rPr lang="en-US" dirty="0"/>
              <a:t>Click to add your icon</a:t>
            </a:r>
          </a:p>
        </p:txBody>
      </p:sp>
      <p:sp>
        <p:nvSpPr>
          <p:cNvPr id="55" name="Text Placeholder 10">
            <a:extLst>
              <a:ext uri="{FF2B5EF4-FFF2-40B4-BE49-F238E27FC236}">
                <a16:creationId xmlns:a16="http://schemas.microsoft.com/office/drawing/2014/main" id="{26DF6131-CACD-290A-EBBD-B8FE5FE43CD5}"/>
              </a:ext>
            </a:extLst>
          </p:cNvPr>
          <p:cNvSpPr>
            <a:spLocks noGrp="1"/>
          </p:cNvSpPr>
          <p:nvPr>
            <p:ph type="body" sz="quarter" idx="49" hasCustomPrompt="1"/>
          </p:nvPr>
        </p:nvSpPr>
        <p:spPr>
          <a:xfrm>
            <a:off x="3213085" y="3850223"/>
            <a:ext cx="5398480" cy="630378"/>
          </a:xfrm>
          <a:prstGeom prst="rect">
            <a:avLst/>
          </a:prstGeom>
        </p:spPr>
        <p:txBody>
          <a:bodyPr anchor="t" anchorCtr="0"/>
          <a:lstStyle>
            <a:lvl1pPr marL="0" indent="0" algn="l">
              <a:lnSpc>
                <a:spcPct val="120000"/>
              </a:lnSpc>
              <a:buNone/>
              <a:defRPr sz="12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marL="0" marR="0" lvl="0" indent="0" algn="l" defTabSz="914400" rtl="0" eaLnBrk="1" fontAlgn="auto" latinLnBrk="0" hangingPunct="1">
              <a:lnSpc>
                <a:spcPct val="120000"/>
              </a:lnSpc>
              <a:spcBef>
                <a:spcPts val="0"/>
              </a:spcBef>
              <a:spcAft>
                <a:spcPts val="1400"/>
              </a:spcAft>
              <a:buClr>
                <a:schemeClr val="accent1"/>
              </a:buClr>
              <a:buSzTx/>
              <a:buFont typeface="Arial" panose="020B0604020202020204" pitchFamily="34" charset="0"/>
              <a:buNone/>
              <a:tabLst/>
              <a:defRPr/>
            </a:pPr>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a:t>
            </a:r>
          </a:p>
        </p:txBody>
      </p:sp>
      <p:sp>
        <p:nvSpPr>
          <p:cNvPr id="4" name="Text Placeholder 6">
            <a:extLst>
              <a:ext uri="{FF2B5EF4-FFF2-40B4-BE49-F238E27FC236}">
                <a16:creationId xmlns:a16="http://schemas.microsoft.com/office/drawing/2014/main" id="{5F38531E-DB00-7960-1A0A-7EE044B43DBB}"/>
              </a:ext>
            </a:extLst>
          </p:cNvPr>
          <p:cNvSpPr>
            <a:spLocks noGrp="1"/>
          </p:cNvSpPr>
          <p:nvPr>
            <p:ph type="body" sz="quarter" idx="33" hasCustomPrompt="1"/>
          </p:nvPr>
        </p:nvSpPr>
        <p:spPr>
          <a:xfrm>
            <a:off x="550863" y="1943823"/>
            <a:ext cx="1595673" cy="442644"/>
          </a:xfrm>
        </p:spPr>
        <p:txBody>
          <a:bodyPr anchor="b" anchorCtr="0"/>
          <a:lstStyle>
            <a:lvl1pPr marL="0" indent="0">
              <a:lnSpc>
                <a:spcPct val="90000"/>
              </a:lnSpc>
              <a:spcAft>
                <a:spcPts val="0"/>
              </a:spcAft>
              <a:buNone/>
              <a:defRPr sz="3600" b="0" i="0">
                <a:solidFill>
                  <a:schemeClr val="accent1"/>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dirty="0"/>
              <a:t>XXX</a:t>
            </a:r>
            <a:endParaRPr lang="en-US" dirty="0"/>
          </a:p>
        </p:txBody>
      </p:sp>
      <p:sp>
        <p:nvSpPr>
          <p:cNvPr id="6" name="Text Placeholder 10">
            <a:extLst>
              <a:ext uri="{FF2B5EF4-FFF2-40B4-BE49-F238E27FC236}">
                <a16:creationId xmlns:a16="http://schemas.microsoft.com/office/drawing/2014/main" id="{4AA7920A-426C-A1A2-A695-BD704EAB66FE}"/>
              </a:ext>
            </a:extLst>
          </p:cNvPr>
          <p:cNvSpPr>
            <a:spLocks noGrp="1"/>
          </p:cNvSpPr>
          <p:nvPr>
            <p:ph type="body" sz="quarter" idx="22" hasCustomPrompt="1"/>
          </p:nvPr>
        </p:nvSpPr>
        <p:spPr>
          <a:xfrm>
            <a:off x="550863" y="2346799"/>
            <a:ext cx="1611060" cy="420416"/>
          </a:xfrm>
          <a:prstGeom prst="rect">
            <a:avLst/>
          </a:prstGeom>
        </p:spPr>
        <p:txBody>
          <a:bodyPr/>
          <a:lstStyle>
            <a:lvl1pPr marL="0" indent="0" algn="l">
              <a:spcAft>
                <a:spcPts val="0"/>
              </a:spcAft>
              <a:buNone/>
              <a:defRPr sz="12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dirty="0"/>
              <a:t>Click here to insert stat information</a:t>
            </a:r>
            <a:endParaRPr lang="en-US" dirty="0"/>
          </a:p>
        </p:txBody>
      </p:sp>
      <p:sp>
        <p:nvSpPr>
          <p:cNvPr id="7" name="Text Placeholder 6">
            <a:extLst>
              <a:ext uri="{FF2B5EF4-FFF2-40B4-BE49-F238E27FC236}">
                <a16:creationId xmlns:a16="http://schemas.microsoft.com/office/drawing/2014/main" id="{A0078F11-7CA6-C997-E389-DF5C37F88742}"/>
              </a:ext>
            </a:extLst>
          </p:cNvPr>
          <p:cNvSpPr>
            <a:spLocks noGrp="1"/>
          </p:cNvSpPr>
          <p:nvPr>
            <p:ph type="body" sz="quarter" idx="37" hasCustomPrompt="1"/>
          </p:nvPr>
        </p:nvSpPr>
        <p:spPr>
          <a:xfrm>
            <a:off x="550863" y="3210615"/>
            <a:ext cx="1595673" cy="442644"/>
          </a:xfrm>
        </p:spPr>
        <p:txBody>
          <a:bodyPr anchor="b" anchorCtr="0"/>
          <a:lstStyle>
            <a:lvl1pPr marL="0" indent="0">
              <a:lnSpc>
                <a:spcPct val="90000"/>
              </a:lnSpc>
              <a:spcAft>
                <a:spcPts val="0"/>
              </a:spcAft>
              <a:buNone/>
              <a:defRPr sz="3600" b="0" i="0">
                <a:solidFill>
                  <a:schemeClr val="accent1"/>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dirty="0"/>
              <a:t>XXX</a:t>
            </a:r>
            <a:endParaRPr lang="en-US" dirty="0"/>
          </a:p>
        </p:txBody>
      </p:sp>
      <p:sp>
        <p:nvSpPr>
          <p:cNvPr id="8" name="Text Placeholder 10">
            <a:extLst>
              <a:ext uri="{FF2B5EF4-FFF2-40B4-BE49-F238E27FC236}">
                <a16:creationId xmlns:a16="http://schemas.microsoft.com/office/drawing/2014/main" id="{F0AF7842-05A4-3756-CBA3-5D89F5DA4E0D}"/>
              </a:ext>
            </a:extLst>
          </p:cNvPr>
          <p:cNvSpPr>
            <a:spLocks noGrp="1"/>
          </p:cNvSpPr>
          <p:nvPr>
            <p:ph type="body" sz="quarter" idx="38" hasCustomPrompt="1"/>
          </p:nvPr>
        </p:nvSpPr>
        <p:spPr>
          <a:xfrm>
            <a:off x="550863" y="3613591"/>
            <a:ext cx="1611060" cy="442082"/>
          </a:xfrm>
          <a:prstGeom prst="rect">
            <a:avLst/>
          </a:prstGeom>
        </p:spPr>
        <p:txBody>
          <a:bodyPr/>
          <a:lstStyle>
            <a:lvl1pPr marL="0" indent="0" algn="l">
              <a:spcAft>
                <a:spcPts val="0"/>
              </a:spcAft>
              <a:buNone/>
              <a:defRPr sz="12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dirty="0"/>
              <a:t>Click here to insert stat information</a:t>
            </a:r>
            <a:endParaRPr lang="en-US" dirty="0"/>
          </a:p>
        </p:txBody>
      </p:sp>
      <p:sp>
        <p:nvSpPr>
          <p:cNvPr id="12" name="Text Placeholder 6">
            <a:extLst>
              <a:ext uri="{FF2B5EF4-FFF2-40B4-BE49-F238E27FC236}">
                <a16:creationId xmlns:a16="http://schemas.microsoft.com/office/drawing/2014/main" id="{9DE59027-6874-0CEC-493B-312B9D95E44E}"/>
              </a:ext>
            </a:extLst>
          </p:cNvPr>
          <p:cNvSpPr>
            <a:spLocks noGrp="1"/>
          </p:cNvSpPr>
          <p:nvPr>
            <p:ph type="body" sz="quarter" idx="39" hasCustomPrompt="1"/>
          </p:nvPr>
        </p:nvSpPr>
        <p:spPr>
          <a:xfrm>
            <a:off x="550863" y="4456875"/>
            <a:ext cx="1595673" cy="442644"/>
          </a:xfrm>
        </p:spPr>
        <p:txBody>
          <a:bodyPr anchor="b" anchorCtr="0"/>
          <a:lstStyle>
            <a:lvl1pPr marL="0" indent="0">
              <a:lnSpc>
                <a:spcPct val="90000"/>
              </a:lnSpc>
              <a:spcAft>
                <a:spcPts val="0"/>
              </a:spcAft>
              <a:buNone/>
              <a:defRPr sz="3600" b="0" i="0">
                <a:solidFill>
                  <a:schemeClr val="accent1"/>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dirty="0"/>
              <a:t>XXX</a:t>
            </a:r>
            <a:endParaRPr lang="en-US" dirty="0"/>
          </a:p>
        </p:txBody>
      </p:sp>
      <p:sp>
        <p:nvSpPr>
          <p:cNvPr id="13" name="Text Placeholder 10">
            <a:extLst>
              <a:ext uri="{FF2B5EF4-FFF2-40B4-BE49-F238E27FC236}">
                <a16:creationId xmlns:a16="http://schemas.microsoft.com/office/drawing/2014/main" id="{130694B8-D6AD-7730-9807-6724B2AF37C8}"/>
              </a:ext>
            </a:extLst>
          </p:cNvPr>
          <p:cNvSpPr>
            <a:spLocks noGrp="1"/>
          </p:cNvSpPr>
          <p:nvPr>
            <p:ph type="body" sz="quarter" idx="40" hasCustomPrompt="1"/>
          </p:nvPr>
        </p:nvSpPr>
        <p:spPr>
          <a:xfrm>
            <a:off x="550863" y="4859851"/>
            <a:ext cx="1611060" cy="452036"/>
          </a:xfrm>
          <a:prstGeom prst="rect">
            <a:avLst/>
          </a:prstGeom>
        </p:spPr>
        <p:txBody>
          <a:bodyPr/>
          <a:lstStyle>
            <a:lvl1pPr marL="0" indent="0" algn="l">
              <a:spcAft>
                <a:spcPts val="0"/>
              </a:spcAft>
              <a:buNone/>
              <a:defRPr sz="12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dirty="0"/>
              <a:t>Click here to insert stat information</a:t>
            </a:r>
            <a:endParaRPr lang="en-US" dirty="0"/>
          </a:p>
        </p:txBody>
      </p:sp>
      <p:sp>
        <p:nvSpPr>
          <p:cNvPr id="14" name="Text Placeholder 14">
            <a:extLst>
              <a:ext uri="{FF2B5EF4-FFF2-40B4-BE49-F238E27FC236}">
                <a16:creationId xmlns:a16="http://schemas.microsoft.com/office/drawing/2014/main" id="{F4F44FA4-A2B5-5F68-E2BC-4D2B9453FFFA}"/>
              </a:ext>
            </a:extLst>
          </p:cNvPr>
          <p:cNvSpPr>
            <a:spLocks noGrp="1" noChangeAspect="1"/>
          </p:cNvSpPr>
          <p:nvPr>
            <p:ph type="body" sz="quarter" idx="56"/>
          </p:nvPr>
        </p:nvSpPr>
        <p:spPr>
          <a:xfrm>
            <a:off x="200650" y="1974637"/>
            <a:ext cx="216857" cy="353038"/>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dirty="0"/>
          </a:p>
        </p:txBody>
      </p:sp>
      <p:sp>
        <p:nvSpPr>
          <p:cNvPr id="18" name="Text Placeholder 14">
            <a:extLst>
              <a:ext uri="{FF2B5EF4-FFF2-40B4-BE49-F238E27FC236}">
                <a16:creationId xmlns:a16="http://schemas.microsoft.com/office/drawing/2014/main" id="{B0384645-84DC-7B7A-8017-10299615979B}"/>
              </a:ext>
            </a:extLst>
          </p:cNvPr>
          <p:cNvSpPr>
            <a:spLocks noGrp="1" noChangeAspect="1"/>
          </p:cNvSpPr>
          <p:nvPr>
            <p:ph type="body" sz="quarter" idx="57"/>
          </p:nvPr>
        </p:nvSpPr>
        <p:spPr>
          <a:xfrm>
            <a:off x="200650" y="3235762"/>
            <a:ext cx="216857" cy="353038"/>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dirty="0"/>
          </a:p>
        </p:txBody>
      </p:sp>
      <p:sp>
        <p:nvSpPr>
          <p:cNvPr id="21" name="Text Placeholder 14">
            <a:extLst>
              <a:ext uri="{FF2B5EF4-FFF2-40B4-BE49-F238E27FC236}">
                <a16:creationId xmlns:a16="http://schemas.microsoft.com/office/drawing/2014/main" id="{531E5475-4198-8831-F9C5-FD1F081CDB13}"/>
              </a:ext>
            </a:extLst>
          </p:cNvPr>
          <p:cNvSpPr>
            <a:spLocks noGrp="1" noChangeAspect="1"/>
          </p:cNvSpPr>
          <p:nvPr>
            <p:ph type="body" sz="quarter" idx="58"/>
          </p:nvPr>
        </p:nvSpPr>
        <p:spPr>
          <a:xfrm>
            <a:off x="200650" y="4487176"/>
            <a:ext cx="216857" cy="353038"/>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dirty="0"/>
          </a:p>
        </p:txBody>
      </p:sp>
      <p:sp>
        <p:nvSpPr>
          <p:cNvPr id="24" name="Rectangle 23">
            <a:extLst>
              <a:ext uri="{FF2B5EF4-FFF2-40B4-BE49-F238E27FC236}">
                <a16:creationId xmlns:a16="http://schemas.microsoft.com/office/drawing/2014/main" id="{A98818DA-775F-9783-4A0E-F5F9731CBB9C}"/>
              </a:ext>
            </a:extLst>
          </p:cNvPr>
          <p:cNvSpPr/>
          <p:nvPr userDrawn="1"/>
        </p:nvSpPr>
        <p:spPr>
          <a:xfrm>
            <a:off x="513285" y="6125227"/>
            <a:ext cx="1741400" cy="50104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3453F0A3-1CE6-B231-4C28-D87EFF288E5D}"/>
              </a:ext>
            </a:extLst>
          </p:cNvPr>
          <p:cNvPicPr>
            <a:picLocks noChangeAspect="1"/>
          </p:cNvPicPr>
          <p:nvPr userDrawn="1"/>
        </p:nvPicPr>
        <p:blipFill>
          <a:blip r:embed="rId4"/>
          <a:stretch>
            <a:fillRect/>
          </a:stretch>
        </p:blipFill>
        <p:spPr>
          <a:xfrm>
            <a:off x="9148147" y="1913549"/>
            <a:ext cx="2492991" cy="4215789"/>
          </a:xfrm>
          <a:prstGeom prst="rect">
            <a:avLst/>
          </a:prstGeom>
        </p:spPr>
      </p:pic>
      <p:sp>
        <p:nvSpPr>
          <p:cNvPr id="9" name="Picture Placeholder 9">
            <a:extLst>
              <a:ext uri="{FF2B5EF4-FFF2-40B4-BE49-F238E27FC236}">
                <a16:creationId xmlns:a16="http://schemas.microsoft.com/office/drawing/2014/main" id="{316D0BA4-70F1-FD22-DA38-990F6B0221D2}"/>
              </a:ext>
            </a:extLst>
          </p:cNvPr>
          <p:cNvSpPr>
            <a:spLocks noGrp="1"/>
          </p:cNvSpPr>
          <p:nvPr>
            <p:ph type="pic" sz="quarter" idx="59" hasCustomPrompt="1"/>
          </p:nvPr>
        </p:nvSpPr>
        <p:spPr>
          <a:xfrm>
            <a:off x="9285292" y="2041525"/>
            <a:ext cx="2216500" cy="3422635"/>
          </a:xfrm>
          <a:solidFill>
            <a:schemeClr val="bg1">
              <a:lumMod val="50000"/>
            </a:schemeClr>
          </a:solidFill>
          <a:ln>
            <a:noFill/>
          </a:ln>
        </p:spPr>
        <p:txBody>
          <a:bodyPr/>
          <a:lstStyle>
            <a:lvl1pPr marL="0" indent="0">
              <a:buNone/>
              <a:defRPr>
                <a:solidFill>
                  <a:schemeClr val="bg1"/>
                </a:solidFill>
              </a:defRPr>
            </a:lvl1pPr>
          </a:lstStyle>
          <a:p>
            <a:r>
              <a:rPr lang="en-US" dirty="0"/>
              <a:t>Click icon to add a screenshot or image to the kiosk mockup</a:t>
            </a:r>
          </a:p>
        </p:txBody>
      </p:sp>
      <p:sp>
        <p:nvSpPr>
          <p:cNvPr id="10" name="Picture Placeholder 22">
            <a:extLst>
              <a:ext uri="{FF2B5EF4-FFF2-40B4-BE49-F238E27FC236}">
                <a16:creationId xmlns:a16="http://schemas.microsoft.com/office/drawing/2014/main" id="{EA8007C1-6F7C-1773-E3AA-BDB4FAD14142}"/>
              </a:ext>
            </a:extLst>
          </p:cNvPr>
          <p:cNvSpPr>
            <a:spLocks noGrp="1"/>
          </p:cNvSpPr>
          <p:nvPr>
            <p:ph type="pic" sz="quarter" idx="60" hasCustomPrompt="1"/>
          </p:nvPr>
        </p:nvSpPr>
        <p:spPr>
          <a:xfrm>
            <a:off x="10200640" y="446118"/>
            <a:ext cx="1440255" cy="488602"/>
          </a:xfrm>
        </p:spPr>
        <p:txBody>
          <a:bodyPr lIns="0" anchor="ctr" anchorCtr="0"/>
          <a:lstStyle>
            <a:lvl1pPr marL="0" indent="0" algn="ctr">
              <a:buNone/>
              <a:defRPr/>
            </a:lvl1pPr>
          </a:lstStyle>
          <a:p>
            <a:r>
              <a:rPr lang="en-US" dirty="0"/>
              <a:t>Client logo 1</a:t>
            </a:r>
          </a:p>
        </p:txBody>
      </p:sp>
      <p:sp>
        <p:nvSpPr>
          <p:cNvPr id="11" name="Picture Placeholder 22">
            <a:extLst>
              <a:ext uri="{FF2B5EF4-FFF2-40B4-BE49-F238E27FC236}">
                <a16:creationId xmlns:a16="http://schemas.microsoft.com/office/drawing/2014/main" id="{5B32E4A4-DA63-7F91-9A83-1E31A1EF33F0}"/>
              </a:ext>
            </a:extLst>
          </p:cNvPr>
          <p:cNvSpPr>
            <a:spLocks noGrp="1"/>
          </p:cNvSpPr>
          <p:nvPr>
            <p:ph type="pic" sz="quarter" idx="61" hasCustomPrompt="1"/>
          </p:nvPr>
        </p:nvSpPr>
        <p:spPr>
          <a:xfrm>
            <a:off x="10200640" y="1016000"/>
            <a:ext cx="1440255" cy="488602"/>
          </a:xfrm>
        </p:spPr>
        <p:txBody>
          <a:bodyPr lIns="0" anchor="ctr" anchorCtr="0"/>
          <a:lstStyle>
            <a:lvl1pPr marL="0" indent="0" algn="ctr">
              <a:buNone/>
              <a:defRPr/>
            </a:lvl1pPr>
          </a:lstStyle>
          <a:p>
            <a:r>
              <a:rPr lang="en-US" dirty="0"/>
              <a:t>Client logo 2</a:t>
            </a:r>
          </a:p>
        </p:txBody>
      </p:sp>
    </p:spTree>
    <p:extLst>
      <p:ext uri="{BB962C8B-B14F-4D97-AF65-F5344CB8AC3E}">
        <p14:creationId xmlns:p14="http://schemas.microsoft.com/office/powerpoint/2010/main" val="1556895944"/>
      </p:ext>
    </p:extLst>
  </p:cSld>
  <p:clrMapOvr>
    <a:masterClrMapping/>
  </p:clrMapOvr>
  <p:extLst>
    <p:ext uri="{DCECCB84-F9BA-43D5-87BE-67443E8EF086}">
      <p15:sldGuideLst xmlns:p15="http://schemas.microsoft.com/office/powerpoint/2012/main">
        <p15:guide id="1" pos="1685">
          <p15:clr>
            <a:srgbClr val="FBAE40"/>
          </p15:clr>
        </p15:guide>
        <p15:guide id="2" orient="horz" pos="1207">
          <p15:clr>
            <a:srgbClr val="FBAE40"/>
          </p15:clr>
        </p15:guide>
        <p15:guide id="3" orient="horz" pos="2727">
          <p15:clr>
            <a:srgbClr val="FBAE40"/>
          </p15:clr>
        </p15:guide>
        <p15:guide id="4" orient="horz" pos="386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ase Study_TV">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CEFD9-1B18-69CD-AF97-20E02F65D20E}"/>
              </a:ext>
            </a:extLst>
          </p:cNvPr>
          <p:cNvSpPr>
            <a:spLocks noGrp="1"/>
          </p:cNvSpPr>
          <p:nvPr>
            <p:ph type="title" hasCustomPrompt="1"/>
          </p:nvPr>
        </p:nvSpPr>
        <p:spPr>
          <a:xfrm>
            <a:off x="2674937" y="802889"/>
            <a:ext cx="7231063" cy="695096"/>
          </a:xfrm>
        </p:spPr>
        <p:txBody>
          <a:bodyPr/>
          <a:lstStyle/>
          <a:p>
            <a:r>
              <a:rPr lang="en-US" dirty="0"/>
              <a:t>Click here to add your client benefit statement here of up to 2 lines of text</a:t>
            </a:r>
          </a:p>
        </p:txBody>
      </p:sp>
      <p:sp>
        <p:nvSpPr>
          <p:cNvPr id="3" name="Slide Number Placeholder 2">
            <a:extLst>
              <a:ext uri="{FF2B5EF4-FFF2-40B4-BE49-F238E27FC236}">
                <a16:creationId xmlns:a16="http://schemas.microsoft.com/office/drawing/2014/main" id="{8EE6B271-8F23-599D-61E3-DA067F948BE1}"/>
              </a:ext>
            </a:extLst>
          </p:cNvPr>
          <p:cNvSpPr>
            <a:spLocks noGrp="1"/>
          </p:cNvSpPr>
          <p:nvPr>
            <p:ph type="sldNum" sz="quarter" idx="10"/>
          </p:nvPr>
        </p:nvSpPr>
        <p:spPr/>
        <p:txBody>
          <a:bodyPr/>
          <a:lstStyle>
            <a:lvl1pPr>
              <a:defRPr>
                <a:solidFill>
                  <a:schemeClr val="tx1"/>
                </a:solidFill>
              </a:defRPr>
            </a:lvl1pPr>
          </a:lstStyle>
          <a:p>
            <a:fld id="{35E0D356-6DCB-1E45-8811-333E786CA1EC}" type="slidenum">
              <a:rPr lang="en-US" smtClean="0"/>
              <a:pPr/>
              <a:t>‹#›</a:t>
            </a:fld>
            <a:endParaRPr lang="en-US"/>
          </a:p>
        </p:txBody>
      </p:sp>
      <p:sp>
        <p:nvSpPr>
          <p:cNvPr id="15" name="Rectangle 14">
            <a:extLst>
              <a:ext uri="{FF2B5EF4-FFF2-40B4-BE49-F238E27FC236}">
                <a16:creationId xmlns:a16="http://schemas.microsoft.com/office/drawing/2014/main" id="{21D3C6DE-6BD3-AE4A-0364-FD6ED0DC3587}"/>
              </a:ext>
            </a:extLst>
          </p:cNvPr>
          <p:cNvSpPr/>
          <p:nvPr/>
        </p:nvSpPr>
        <p:spPr>
          <a:xfrm>
            <a:off x="1099" y="-1"/>
            <a:ext cx="256592" cy="6858001"/>
          </a:xfrm>
          <a:prstGeom prst="rect">
            <a:avLst/>
          </a:prstGeom>
          <a:solidFill>
            <a:schemeClr val="tx1"/>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04" tIns="45704" rIns="45704" bIns="45704" numCol="1" spcCol="38100" rtlCol="0" anchor="ctr">
            <a:noAutofit/>
          </a:bodyPr>
          <a:lstStyle/>
          <a:p>
            <a:pPr defTabSz="914126"/>
            <a:endParaRPr lang="en-US" sz="1799"/>
          </a:p>
        </p:txBody>
      </p:sp>
      <p:pic>
        <p:nvPicPr>
          <p:cNvPr id="20" name="Graphic 19">
            <a:extLst>
              <a:ext uri="{FF2B5EF4-FFF2-40B4-BE49-F238E27FC236}">
                <a16:creationId xmlns:a16="http://schemas.microsoft.com/office/drawing/2014/main" id="{074F2CBF-42C2-F8A8-C5D1-BD1C31F7564D}"/>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546100" y="430442"/>
            <a:ext cx="1615823" cy="250125"/>
          </a:xfrm>
          <a:prstGeom prst="rect">
            <a:avLst/>
          </a:prstGeom>
        </p:spPr>
      </p:pic>
      <p:sp>
        <p:nvSpPr>
          <p:cNvPr id="23" name="Picture Placeholder 22">
            <a:extLst>
              <a:ext uri="{FF2B5EF4-FFF2-40B4-BE49-F238E27FC236}">
                <a16:creationId xmlns:a16="http://schemas.microsoft.com/office/drawing/2014/main" id="{7EA6243F-E300-6A5F-BDF5-24536C233273}"/>
              </a:ext>
            </a:extLst>
          </p:cNvPr>
          <p:cNvSpPr>
            <a:spLocks noGrp="1"/>
          </p:cNvSpPr>
          <p:nvPr>
            <p:ph type="pic" sz="quarter" idx="11" hasCustomPrompt="1"/>
          </p:nvPr>
        </p:nvSpPr>
        <p:spPr>
          <a:xfrm>
            <a:off x="546100" y="843827"/>
            <a:ext cx="1615823" cy="654157"/>
          </a:xfrm>
        </p:spPr>
        <p:txBody>
          <a:bodyPr lIns="0" anchor="ctr" anchorCtr="0"/>
          <a:lstStyle>
            <a:lvl1pPr marL="0" indent="0" algn="ctr">
              <a:buNone/>
              <a:defRPr/>
            </a:lvl1pPr>
          </a:lstStyle>
          <a:p>
            <a:r>
              <a:rPr lang="en-US" dirty="0"/>
              <a:t>Agency/Client logo</a:t>
            </a:r>
          </a:p>
        </p:txBody>
      </p:sp>
      <p:sp>
        <p:nvSpPr>
          <p:cNvPr id="25" name="Text Placeholder 24">
            <a:extLst>
              <a:ext uri="{FF2B5EF4-FFF2-40B4-BE49-F238E27FC236}">
                <a16:creationId xmlns:a16="http://schemas.microsoft.com/office/drawing/2014/main" id="{FE77ACE1-6985-3149-6597-0FC80ACE036F}"/>
              </a:ext>
            </a:extLst>
          </p:cNvPr>
          <p:cNvSpPr>
            <a:spLocks noGrp="1"/>
          </p:cNvSpPr>
          <p:nvPr>
            <p:ph type="body" sz="quarter" idx="12" hasCustomPrompt="1"/>
          </p:nvPr>
        </p:nvSpPr>
        <p:spPr>
          <a:xfrm>
            <a:off x="2674938" y="430213"/>
            <a:ext cx="7231062" cy="169227"/>
          </a:xfrm>
        </p:spPr>
        <p:txBody>
          <a:bodyPr/>
          <a:lstStyle>
            <a:lvl1pPr marL="0" indent="0">
              <a:lnSpc>
                <a:spcPct val="90000"/>
              </a:lnSpc>
              <a:spcAft>
                <a:spcPts val="0"/>
              </a:spcAft>
              <a:buNone/>
              <a:defRPr/>
            </a:lvl1pPr>
            <a:lvl2pPr marL="360000" indent="0">
              <a:lnSpc>
                <a:spcPct val="90000"/>
              </a:lnSpc>
              <a:spcAft>
                <a:spcPts val="0"/>
              </a:spcAft>
              <a:buNone/>
              <a:defRPr/>
            </a:lvl2pPr>
            <a:lvl3pPr marL="720000" indent="0">
              <a:lnSpc>
                <a:spcPct val="90000"/>
              </a:lnSpc>
              <a:spcAft>
                <a:spcPts val="0"/>
              </a:spcAft>
              <a:buNone/>
              <a:defRPr/>
            </a:lvl3pPr>
            <a:lvl4pPr marL="1080000" indent="0">
              <a:lnSpc>
                <a:spcPct val="90000"/>
              </a:lnSpc>
              <a:spcAft>
                <a:spcPts val="0"/>
              </a:spcAft>
              <a:buNone/>
              <a:defRPr/>
            </a:lvl4pPr>
            <a:lvl5pPr marL="1440000" indent="0">
              <a:lnSpc>
                <a:spcPct val="90000"/>
              </a:lnSpc>
              <a:spcAft>
                <a:spcPts val="0"/>
              </a:spcAft>
              <a:buNone/>
              <a:defRPr/>
            </a:lvl5pPr>
          </a:lstStyle>
          <a:p>
            <a:pPr lvl="0"/>
            <a:r>
              <a:rPr lang="en-GB" dirty="0"/>
              <a:t>CASE STUDY | REGION/MARKET</a:t>
            </a:r>
            <a:endParaRPr lang="en-US" dirty="0"/>
          </a:p>
        </p:txBody>
      </p:sp>
      <p:sp>
        <p:nvSpPr>
          <p:cNvPr id="42" name="Text Placeholder 10">
            <a:extLst>
              <a:ext uri="{FF2B5EF4-FFF2-40B4-BE49-F238E27FC236}">
                <a16:creationId xmlns:a16="http://schemas.microsoft.com/office/drawing/2014/main" id="{A6A1BD21-ECC4-12F5-78EA-7871806E0619}"/>
              </a:ext>
            </a:extLst>
          </p:cNvPr>
          <p:cNvSpPr>
            <a:spLocks noGrp="1"/>
          </p:cNvSpPr>
          <p:nvPr>
            <p:ph type="body" sz="quarter" idx="42" hasCustomPrompt="1"/>
          </p:nvPr>
        </p:nvSpPr>
        <p:spPr>
          <a:xfrm>
            <a:off x="1089010" y="1886193"/>
            <a:ext cx="1168671" cy="300576"/>
          </a:xfrm>
        </p:spPr>
        <p:txBody>
          <a:bodyPr/>
          <a:lstStyle>
            <a:lvl1pPr marL="0" indent="0">
              <a:buFont typeface="Arial" panose="020B0604020202020204" pitchFamily="34" charset="0"/>
              <a:buNone/>
              <a:defRPr sz="1600" b="1" i="0">
                <a:solidFill>
                  <a:schemeClr val="accent1"/>
                </a:solidFill>
                <a:latin typeface="Poppins" pitchFamily="2" charset="77"/>
                <a:cs typeface="Poppins" pitchFamily="2" charset="77"/>
              </a:defRPr>
            </a:lvl1pPr>
            <a:lvl2pPr marL="360000" indent="0">
              <a:buFont typeface="Arial" panose="020B0604020202020204" pitchFamily="34" charset="0"/>
              <a:buNone/>
              <a:defRPr/>
            </a:lvl2pPr>
          </a:lstStyle>
          <a:p>
            <a:r>
              <a:rPr lang="en-US" dirty="0"/>
              <a:t>Challenge</a:t>
            </a:r>
          </a:p>
        </p:txBody>
      </p:sp>
      <p:sp>
        <p:nvSpPr>
          <p:cNvPr id="43" name="Picture Placeholder 7">
            <a:extLst>
              <a:ext uri="{FF2B5EF4-FFF2-40B4-BE49-F238E27FC236}">
                <a16:creationId xmlns:a16="http://schemas.microsoft.com/office/drawing/2014/main" id="{6BEB163F-CD4A-5156-A08F-6DF86681B290}"/>
              </a:ext>
            </a:extLst>
          </p:cNvPr>
          <p:cNvSpPr>
            <a:spLocks noGrp="1" noChangeAspect="1"/>
          </p:cNvSpPr>
          <p:nvPr>
            <p:ph type="pic" sz="quarter" idx="21" hasCustomPrompt="1"/>
          </p:nvPr>
        </p:nvSpPr>
        <p:spPr>
          <a:xfrm>
            <a:off x="550863" y="1917692"/>
            <a:ext cx="360000" cy="360000"/>
          </a:xfrm>
        </p:spPr>
        <p:txBody>
          <a:bodyPr/>
          <a:lstStyle>
            <a:lvl1pPr marL="0" indent="0">
              <a:buNone/>
              <a:defRPr sz="700"/>
            </a:lvl1pPr>
          </a:lstStyle>
          <a:p>
            <a:r>
              <a:rPr lang="en-US" dirty="0"/>
              <a:t>Click to add your icon</a:t>
            </a:r>
          </a:p>
        </p:txBody>
      </p:sp>
      <p:sp>
        <p:nvSpPr>
          <p:cNvPr id="45" name="Text Placeholder 10">
            <a:extLst>
              <a:ext uri="{FF2B5EF4-FFF2-40B4-BE49-F238E27FC236}">
                <a16:creationId xmlns:a16="http://schemas.microsoft.com/office/drawing/2014/main" id="{E65F53E0-1412-41C2-4A7A-07B771D815D2}"/>
              </a:ext>
            </a:extLst>
          </p:cNvPr>
          <p:cNvSpPr>
            <a:spLocks noGrp="1"/>
          </p:cNvSpPr>
          <p:nvPr>
            <p:ph type="body" sz="quarter" idx="43" hasCustomPrompt="1"/>
          </p:nvPr>
        </p:nvSpPr>
        <p:spPr>
          <a:xfrm>
            <a:off x="1089009" y="2219150"/>
            <a:ext cx="3879597" cy="587267"/>
          </a:xfrm>
          <a:prstGeom prst="rect">
            <a:avLst/>
          </a:prstGeom>
        </p:spPr>
        <p:txBody>
          <a:bodyPr anchor="t" anchorCtr="0"/>
          <a:lstStyle>
            <a:lvl1pPr marL="0" indent="0" algn="l">
              <a:lnSpc>
                <a:spcPct val="120000"/>
              </a:lnSpc>
              <a:buNone/>
              <a:defRPr sz="12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a:t>
            </a:r>
          </a:p>
        </p:txBody>
      </p:sp>
      <p:sp>
        <p:nvSpPr>
          <p:cNvPr id="50" name="Text Placeholder 10">
            <a:extLst>
              <a:ext uri="{FF2B5EF4-FFF2-40B4-BE49-F238E27FC236}">
                <a16:creationId xmlns:a16="http://schemas.microsoft.com/office/drawing/2014/main" id="{0690F66F-1C98-0D7F-0153-DD85189D2C1A}"/>
              </a:ext>
            </a:extLst>
          </p:cNvPr>
          <p:cNvSpPr>
            <a:spLocks noGrp="1"/>
          </p:cNvSpPr>
          <p:nvPr>
            <p:ph type="body" sz="quarter" idx="44" hasCustomPrompt="1"/>
          </p:nvPr>
        </p:nvSpPr>
        <p:spPr>
          <a:xfrm>
            <a:off x="1089010" y="4947178"/>
            <a:ext cx="1168671" cy="300576"/>
          </a:xfrm>
        </p:spPr>
        <p:txBody>
          <a:bodyPr/>
          <a:lstStyle>
            <a:lvl1pPr marL="0" indent="0">
              <a:buFont typeface="Arial" panose="020B0604020202020204" pitchFamily="34" charset="0"/>
              <a:buNone/>
              <a:defRPr sz="1600" b="1" i="0">
                <a:solidFill>
                  <a:schemeClr val="accent1"/>
                </a:solidFill>
                <a:latin typeface="Poppins" pitchFamily="2" charset="77"/>
                <a:cs typeface="Poppins" pitchFamily="2" charset="77"/>
              </a:defRPr>
            </a:lvl1pPr>
            <a:lvl2pPr marL="360000" indent="0">
              <a:buFont typeface="Arial" panose="020B0604020202020204" pitchFamily="34" charset="0"/>
              <a:buNone/>
              <a:defRPr/>
            </a:lvl2pPr>
          </a:lstStyle>
          <a:p>
            <a:r>
              <a:rPr lang="en-US" dirty="0"/>
              <a:t>Research</a:t>
            </a:r>
          </a:p>
        </p:txBody>
      </p:sp>
      <p:sp>
        <p:nvSpPr>
          <p:cNvPr id="51" name="Picture Placeholder 7">
            <a:extLst>
              <a:ext uri="{FF2B5EF4-FFF2-40B4-BE49-F238E27FC236}">
                <a16:creationId xmlns:a16="http://schemas.microsoft.com/office/drawing/2014/main" id="{D3394120-C218-A832-6776-C49744680B1D}"/>
              </a:ext>
            </a:extLst>
          </p:cNvPr>
          <p:cNvSpPr>
            <a:spLocks noGrp="1" noChangeAspect="1"/>
          </p:cNvSpPr>
          <p:nvPr>
            <p:ph type="pic" sz="quarter" idx="45" hasCustomPrompt="1"/>
          </p:nvPr>
        </p:nvSpPr>
        <p:spPr>
          <a:xfrm>
            <a:off x="550863" y="4978677"/>
            <a:ext cx="360000" cy="360000"/>
          </a:xfrm>
        </p:spPr>
        <p:txBody>
          <a:bodyPr/>
          <a:lstStyle>
            <a:lvl1pPr marL="0" indent="0">
              <a:buNone/>
              <a:defRPr sz="700"/>
            </a:lvl1pPr>
          </a:lstStyle>
          <a:p>
            <a:r>
              <a:rPr lang="en-US" dirty="0"/>
              <a:t>Click to add your icon</a:t>
            </a:r>
          </a:p>
        </p:txBody>
      </p:sp>
      <p:sp>
        <p:nvSpPr>
          <p:cNvPr id="52" name="Text Placeholder 10">
            <a:extLst>
              <a:ext uri="{FF2B5EF4-FFF2-40B4-BE49-F238E27FC236}">
                <a16:creationId xmlns:a16="http://schemas.microsoft.com/office/drawing/2014/main" id="{03112BB9-7CCF-8C28-3358-B785C5344EC9}"/>
              </a:ext>
            </a:extLst>
          </p:cNvPr>
          <p:cNvSpPr>
            <a:spLocks noGrp="1"/>
          </p:cNvSpPr>
          <p:nvPr>
            <p:ph type="body" sz="quarter" idx="46" hasCustomPrompt="1"/>
          </p:nvPr>
        </p:nvSpPr>
        <p:spPr>
          <a:xfrm>
            <a:off x="1089009" y="5280135"/>
            <a:ext cx="3879597" cy="587267"/>
          </a:xfrm>
          <a:prstGeom prst="rect">
            <a:avLst/>
          </a:prstGeom>
        </p:spPr>
        <p:txBody>
          <a:bodyPr anchor="t" anchorCtr="0"/>
          <a:lstStyle>
            <a:lvl1pPr marL="0" indent="0" algn="l">
              <a:lnSpc>
                <a:spcPct val="120000"/>
              </a:lnSpc>
              <a:buNone/>
              <a:defRPr sz="12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a:t>
            </a:r>
          </a:p>
        </p:txBody>
      </p:sp>
      <p:sp>
        <p:nvSpPr>
          <p:cNvPr id="53" name="Text Placeholder 10">
            <a:extLst>
              <a:ext uri="{FF2B5EF4-FFF2-40B4-BE49-F238E27FC236}">
                <a16:creationId xmlns:a16="http://schemas.microsoft.com/office/drawing/2014/main" id="{D0222C07-D37C-73A9-577F-D8EB454744D7}"/>
              </a:ext>
            </a:extLst>
          </p:cNvPr>
          <p:cNvSpPr>
            <a:spLocks noGrp="1"/>
          </p:cNvSpPr>
          <p:nvPr>
            <p:ph type="body" sz="quarter" idx="47" hasCustomPrompt="1"/>
          </p:nvPr>
        </p:nvSpPr>
        <p:spPr>
          <a:xfrm>
            <a:off x="1089010" y="3414603"/>
            <a:ext cx="1168671" cy="300576"/>
          </a:xfrm>
        </p:spPr>
        <p:txBody>
          <a:bodyPr/>
          <a:lstStyle>
            <a:lvl1pPr marL="0" indent="0">
              <a:buFont typeface="Arial" panose="020B0604020202020204" pitchFamily="34" charset="0"/>
              <a:buNone/>
              <a:defRPr sz="1600" b="1" i="0">
                <a:solidFill>
                  <a:schemeClr val="accent1"/>
                </a:solidFill>
                <a:latin typeface="Poppins" pitchFamily="2" charset="77"/>
                <a:cs typeface="Poppins" pitchFamily="2" charset="77"/>
              </a:defRPr>
            </a:lvl1pPr>
            <a:lvl2pPr marL="360000" indent="0">
              <a:buFont typeface="Arial" panose="020B0604020202020204" pitchFamily="34" charset="0"/>
              <a:buNone/>
              <a:defRPr/>
            </a:lvl2pPr>
          </a:lstStyle>
          <a:p>
            <a:r>
              <a:rPr lang="en-US" dirty="0"/>
              <a:t>Approach</a:t>
            </a:r>
          </a:p>
        </p:txBody>
      </p:sp>
      <p:sp>
        <p:nvSpPr>
          <p:cNvPr id="54" name="Picture Placeholder 7">
            <a:extLst>
              <a:ext uri="{FF2B5EF4-FFF2-40B4-BE49-F238E27FC236}">
                <a16:creationId xmlns:a16="http://schemas.microsoft.com/office/drawing/2014/main" id="{A314E8F5-F27D-5569-7DD5-519C646A6F41}"/>
              </a:ext>
            </a:extLst>
          </p:cNvPr>
          <p:cNvSpPr>
            <a:spLocks noGrp="1" noChangeAspect="1"/>
          </p:cNvSpPr>
          <p:nvPr>
            <p:ph type="pic" sz="quarter" idx="48" hasCustomPrompt="1"/>
          </p:nvPr>
        </p:nvSpPr>
        <p:spPr>
          <a:xfrm>
            <a:off x="550863" y="3446102"/>
            <a:ext cx="360000" cy="360000"/>
          </a:xfrm>
        </p:spPr>
        <p:txBody>
          <a:bodyPr/>
          <a:lstStyle>
            <a:lvl1pPr marL="0" indent="0">
              <a:buNone/>
              <a:defRPr sz="700"/>
            </a:lvl1pPr>
          </a:lstStyle>
          <a:p>
            <a:r>
              <a:rPr lang="en-US" dirty="0"/>
              <a:t>Click to add your icon</a:t>
            </a:r>
          </a:p>
        </p:txBody>
      </p:sp>
      <p:sp>
        <p:nvSpPr>
          <p:cNvPr id="55" name="Text Placeholder 10">
            <a:extLst>
              <a:ext uri="{FF2B5EF4-FFF2-40B4-BE49-F238E27FC236}">
                <a16:creationId xmlns:a16="http://schemas.microsoft.com/office/drawing/2014/main" id="{26DF6131-CACD-290A-EBBD-B8FE5FE43CD5}"/>
              </a:ext>
            </a:extLst>
          </p:cNvPr>
          <p:cNvSpPr>
            <a:spLocks noGrp="1"/>
          </p:cNvSpPr>
          <p:nvPr>
            <p:ph type="body" sz="quarter" idx="49" hasCustomPrompt="1"/>
          </p:nvPr>
        </p:nvSpPr>
        <p:spPr>
          <a:xfrm>
            <a:off x="1089009" y="3747560"/>
            <a:ext cx="3879597" cy="587267"/>
          </a:xfrm>
          <a:prstGeom prst="rect">
            <a:avLst/>
          </a:prstGeom>
        </p:spPr>
        <p:txBody>
          <a:bodyPr anchor="t" anchorCtr="0"/>
          <a:lstStyle>
            <a:lvl1pPr marL="0" indent="0" algn="l">
              <a:lnSpc>
                <a:spcPct val="120000"/>
              </a:lnSpc>
              <a:buNone/>
              <a:defRPr sz="12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a:t>
            </a:r>
          </a:p>
        </p:txBody>
      </p:sp>
      <p:sp>
        <p:nvSpPr>
          <p:cNvPr id="14" name="Rectangle 13">
            <a:extLst>
              <a:ext uri="{FF2B5EF4-FFF2-40B4-BE49-F238E27FC236}">
                <a16:creationId xmlns:a16="http://schemas.microsoft.com/office/drawing/2014/main" id="{3C56FDC0-8712-534E-7939-D8B01D19C22E}"/>
              </a:ext>
            </a:extLst>
          </p:cNvPr>
          <p:cNvSpPr/>
          <p:nvPr userDrawn="1"/>
        </p:nvSpPr>
        <p:spPr>
          <a:xfrm>
            <a:off x="513285" y="6125227"/>
            <a:ext cx="1741400" cy="50104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2C1C3B38-50C4-53A2-950B-D4B397381D98}"/>
              </a:ext>
            </a:extLst>
          </p:cNvPr>
          <p:cNvPicPr>
            <a:picLocks noChangeAspect="1"/>
          </p:cNvPicPr>
          <p:nvPr userDrawn="1"/>
        </p:nvPicPr>
        <p:blipFill>
          <a:blip r:embed="rId4"/>
          <a:stretch>
            <a:fillRect/>
          </a:stretch>
        </p:blipFill>
        <p:spPr>
          <a:xfrm>
            <a:off x="5497318" y="1893776"/>
            <a:ext cx="6838921" cy="4235561"/>
          </a:xfrm>
          <a:prstGeom prst="rect">
            <a:avLst/>
          </a:prstGeom>
        </p:spPr>
      </p:pic>
      <p:sp>
        <p:nvSpPr>
          <p:cNvPr id="9" name="Picture Placeholder 9">
            <a:extLst>
              <a:ext uri="{FF2B5EF4-FFF2-40B4-BE49-F238E27FC236}">
                <a16:creationId xmlns:a16="http://schemas.microsoft.com/office/drawing/2014/main" id="{3035AB88-3F79-C1B7-403F-7AEE95773E8C}"/>
              </a:ext>
            </a:extLst>
          </p:cNvPr>
          <p:cNvSpPr>
            <a:spLocks noGrp="1"/>
          </p:cNvSpPr>
          <p:nvPr>
            <p:ph type="pic" sz="quarter" idx="34" hasCustomPrompt="1"/>
          </p:nvPr>
        </p:nvSpPr>
        <p:spPr>
          <a:xfrm>
            <a:off x="5577918" y="1973505"/>
            <a:ext cx="6614082" cy="3801330"/>
          </a:xfrm>
          <a:solidFill>
            <a:schemeClr val="bg1">
              <a:lumMod val="50000"/>
            </a:schemeClr>
          </a:solidFill>
          <a:ln>
            <a:noFill/>
          </a:ln>
        </p:spPr>
        <p:txBody>
          <a:bodyPr/>
          <a:lstStyle>
            <a:lvl1pPr marL="0" indent="0">
              <a:buNone/>
              <a:defRPr sz="1000">
                <a:solidFill>
                  <a:schemeClr val="bg1"/>
                </a:solidFill>
              </a:defRPr>
            </a:lvl1pPr>
          </a:lstStyle>
          <a:p>
            <a:r>
              <a:rPr lang="en-US" dirty="0"/>
              <a:t>Click icon to add a screenshot or image to the laptop mockup</a:t>
            </a:r>
          </a:p>
        </p:txBody>
      </p:sp>
      <p:sp>
        <p:nvSpPr>
          <p:cNvPr id="4" name="Picture Placeholder 22">
            <a:extLst>
              <a:ext uri="{FF2B5EF4-FFF2-40B4-BE49-F238E27FC236}">
                <a16:creationId xmlns:a16="http://schemas.microsoft.com/office/drawing/2014/main" id="{CFBC601E-FC2D-BDB5-EC3B-10C2017C31E6}"/>
              </a:ext>
            </a:extLst>
          </p:cNvPr>
          <p:cNvSpPr>
            <a:spLocks noGrp="1"/>
          </p:cNvSpPr>
          <p:nvPr>
            <p:ph type="pic" sz="quarter" idx="59" hasCustomPrompt="1"/>
          </p:nvPr>
        </p:nvSpPr>
        <p:spPr>
          <a:xfrm>
            <a:off x="10200640" y="446118"/>
            <a:ext cx="1440255" cy="488602"/>
          </a:xfrm>
        </p:spPr>
        <p:txBody>
          <a:bodyPr lIns="0" anchor="ctr" anchorCtr="0"/>
          <a:lstStyle>
            <a:lvl1pPr marL="0" indent="0" algn="ctr">
              <a:buNone/>
              <a:defRPr/>
            </a:lvl1pPr>
          </a:lstStyle>
          <a:p>
            <a:r>
              <a:rPr lang="en-US" dirty="0"/>
              <a:t>Client logo 1</a:t>
            </a:r>
          </a:p>
        </p:txBody>
      </p:sp>
      <p:sp>
        <p:nvSpPr>
          <p:cNvPr id="5" name="Picture Placeholder 22">
            <a:extLst>
              <a:ext uri="{FF2B5EF4-FFF2-40B4-BE49-F238E27FC236}">
                <a16:creationId xmlns:a16="http://schemas.microsoft.com/office/drawing/2014/main" id="{E9D8D8BD-7C54-6DC7-FBD4-CC5F37B950DC}"/>
              </a:ext>
            </a:extLst>
          </p:cNvPr>
          <p:cNvSpPr>
            <a:spLocks noGrp="1"/>
          </p:cNvSpPr>
          <p:nvPr>
            <p:ph type="pic" sz="quarter" idx="60" hasCustomPrompt="1"/>
          </p:nvPr>
        </p:nvSpPr>
        <p:spPr>
          <a:xfrm>
            <a:off x="10200640" y="1016000"/>
            <a:ext cx="1440255" cy="488602"/>
          </a:xfrm>
        </p:spPr>
        <p:txBody>
          <a:bodyPr lIns="0" anchor="ctr" anchorCtr="0"/>
          <a:lstStyle>
            <a:lvl1pPr marL="0" indent="0" algn="ctr">
              <a:buNone/>
              <a:defRPr/>
            </a:lvl1pPr>
          </a:lstStyle>
          <a:p>
            <a:r>
              <a:rPr lang="en-US" dirty="0"/>
              <a:t>Client logo 2</a:t>
            </a:r>
          </a:p>
        </p:txBody>
      </p:sp>
    </p:spTree>
    <p:extLst>
      <p:ext uri="{BB962C8B-B14F-4D97-AF65-F5344CB8AC3E}">
        <p14:creationId xmlns:p14="http://schemas.microsoft.com/office/powerpoint/2010/main" val="1262105115"/>
      </p:ext>
    </p:extLst>
  </p:cSld>
  <p:clrMapOvr>
    <a:masterClrMapping/>
  </p:clrMapOvr>
  <p:extLst>
    <p:ext uri="{DCECCB84-F9BA-43D5-87BE-67443E8EF086}">
      <p15:sldGuideLst xmlns:p15="http://schemas.microsoft.com/office/powerpoint/2012/main">
        <p15:guide id="1" pos="1685">
          <p15:clr>
            <a:srgbClr val="FBAE40"/>
          </p15:clr>
        </p15:guide>
        <p15:guide id="2" orient="horz" pos="1207">
          <p15:clr>
            <a:srgbClr val="FBAE40"/>
          </p15:clr>
        </p15:guide>
        <p15:guide id="3" orient="horz" pos="2727">
          <p15:clr>
            <a:srgbClr val="FBAE40"/>
          </p15:clr>
        </p15:guide>
        <p15:guide id="4" orient="horz" pos="386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sv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46D4291-29E7-B9D4-D19F-6795FA64937C}"/>
              </a:ext>
            </a:extLst>
          </p:cNvPr>
          <p:cNvSpPr>
            <a:spLocks noGrp="1"/>
          </p:cNvSpPr>
          <p:nvPr>
            <p:ph type="title"/>
          </p:nvPr>
        </p:nvSpPr>
        <p:spPr>
          <a:xfrm>
            <a:off x="550862" y="430442"/>
            <a:ext cx="11090275" cy="695096"/>
          </a:xfrm>
          <a:prstGeom prst="rect">
            <a:avLst/>
          </a:prstGeom>
        </p:spPr>
        <p:txBody>
          <a:bodyPr vert="horz" lIns="0" tIns="0" rIns="0" bIns="0" rtlCol="0" anchor="t" anchorCtr="0">
            <a:noAutofit/>
          </a:bodyPr>
          <a:lstStyle/>
          <a:p>
            <a:r>
              <a:rPr lang="en-GB" dirty="0"/>
              <a:t>Click here to add your title</a:t>
            </a:r>
            <a:endParaRPr lang="en-US" dirty="0"/>
          </a:p>
        </p:txBody>
      </p:sp>
      <p:sp>
        <p:nvSpPr>
          <p:cNvPr id="3" name="Text Placeholder 2">
            <a:extLst>
              <a:ext uri="{FF2B5EF4-FFF2-40B4-BE49-F238E27FC236}">
                <a16:creationId xmlns:a16="http://schemas.microsoft.com/office/drawing/2014/main" id="{07758FCB-BFFA-1C6E-ECAE-F82092491436}"/>
              </a:ext>
            </a:extLst>
          </p:cNvPr>
          <p:cNvSpPr>
            <a:spLocks noGrp="1"/>
          </p:cNvSpPr>
          <p:nvPr>
            <p:ph type="body" idx="1"/>
          </p:nvPr>
        </p:nvSpPr>
        <p:spPr>
          <a:xfrm>
            <a:off x="550863" y="1412876"/>
            <a:ext cx="11090275" cy="4464050"/>
          </a:xfrm>
          <a:prstGeom prst="rect">
            <a:avLst/>
          </a:prstGeom>
        </p:spPr>
        <p:txBody>
          <a:bodyPr vert="horz" lIns="0" tIns="0" rIns="0" bIns="0" rtlCol="0" anchor="t" anchorCtr="0">
            <a:noAutofit/>
          </a:bodyPr>
          <a:lstStyle/>
          <a:p>
            <a:pPr lvl="0"/>
            <a:r>
              <a:rPr lang="en-GB" dirty="0"/>
              <a:t>Click here to add your body copy</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Slide Number Placeholder 5">
            <a:extLst>
              <a:ext uri="{FF2B5EF4-FFF2-40B4-BE49-F238E27FC236}">
                <a16:creationId xmlns:a16="http://schemas.microsoft.com/office/drawing/2014/main" id="{C251D081-260D-FB8C-6463-548254BB1006}"/>
              </a:ext>
            </a:extLst>
          </p:cNvPr>
          <p:cNvSpPr>
            <a:spLocks noGrp="1"/>
          </p:cNvSpPr>
          <p:nvPr>
            <p:ph type="sldNum" sz="quarter" idx="4"/>
          </p:nvPr>
        </p:nvSpPr>
        <p:spPr>
          <a:xfrm>
            <a:off x="11361600" y="6289200"/>
            <a:ext cx="831600" cy="248400"/>
          </a:xfrm>
          <a:prstGeom prst="rect">
            <a:avLst/>
          </a:prstGeom>
        </p:spPr>
        <p:txBody>
          <a:bodyPr vert="horz" lIns="0" tIns="0" rIns="0" bIns="0" rtlCol="0" anchor="ctr" anchorCtr="0"/>
          <a:lstStyle>
            <a:lvl1pPr algn="ctr">
              <a:defRPr sz="800" b="0" i="0">
                <a:solidFill>
                  <a:schemeClr val="tx1"/>
                </a:solidFill>
                <a:latin typeface="Poppins Light" pitchFamily="2" charset="77"/>
                <a:cs typeface="Poppins Light" pitchFamily="2" charset="77"/>
              </a:defRPr>
            </a:lvl1pPr>
          </a:lstStyle>
          <a:p>
            <a:fld id="{35E0D356-6DCB-1E45-8811-333E786CA1EC}" type="slidenum">
              <a:rPr lang="en-US" smtClean="0"/>
              <a:pPr/>
              <a:t>‹#›</a:t>
            </a:fld>
            <a:endParaRPr lang="en-US"/>
          </a:p>
        </p:txBody>
      </p:sp>
      <p:pic>
        <p:nvPicPr>
          <p:cNvPr id="7" name="Graphic 6">
            <a:extLst>
              <a:ext uri="{FF2B5EF4-FFF2-40B4-BE49-F238E27FC236}">
                <a16:creationId xmlns:a16="http://schemas.microsoft.com/office/drawing/2014/main" id="{8D98E6CF-34A7-5024-9185-6A423AD264CC}"/>
              </a:ext>
            </a:extLst>
          </p:cNvPr>
          <p:cNvPicPr>
            <a:picLocks noChangeAspect="1"/>
          </p:cNvPicPr>
          <p:nvPr userDrawn="1"/>
        </p:nvPicPr>
        <p:blipFill>
          <a:blip r:embed="rId10" cstate="print">
            <a:extLst>
              <a:ext uri="{28A0092B-C50C-407E-A947-70E740481C1C}">
                <a14:useLocalDpi xmlns:a14="http://schemas.microsoft.com/office/drawing/2010/main"/>
              </a:ext>
              <a:ext uri="{96DAC541-7B7A-43D3-8B79-37D633B846F1}">
                <asvg:svgBlip xmlns:asvg="http://schemas.microsoft.com/office/drawing/2016/SVG/main" r:embed="rId11"/>
              </a:ext>
            </a:extLst>
          </a:blip>
          <a:srcRect/>
          <a:stretch/>
        </p:blipFill>
        <p:spPr>
          <a:xfrm>
            <a:off x="546100" y="6290148"/>
            <a:ext cx="1615823" cy="250125"/>
          </a:xfrm>
          <a:prstGeom prst="rect">
            <a:avLst/>
          </a:prstGeom>
        </p:spPr>
      </p:pic>
    </p:spTree>
    <p:extLst>
      <p:ext uri="{BB962C8B-B14F-4D97-AF65-F5344CB8AC3E}">
        <p14:creationId xmlns:p14="http://schemas.microsoft.com/office/powerpoint/2010/main" val="2365540258"/>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hf hdr="0" ftr="0" dt="0"/>
  <p:txStyles>
    <p:titleStyle>
      <a:lvl1pPr algn="l" defTabSz="914400" rtl="0" eaLnBrk="1" latinLnBrk="0" hangingPunct="1">
        <a:lnSpc>
          <a:spcPct val="90000"/>
        </a:lnSpc>
        <a:spcBef>
          <a:spcPct val="0"/>
        </a:spcBef>
        <a:buNone/>
        <a:defRPr sz="2800" b="0" i="0" kern="1200">
          <a:solidFill>
            <a:schemeClr val="tx1"/>
          </a:solidFill>
          <a:latin typeface="Poppins Light" pitchFamily="2" charset="77"/>
          <a:ea typeface="+mj-ea"/>
          <a:cs typeface="Poppins Light" pitchFamily="2" charset="77"/>
        </a:defRPr>
      </a:lvl1pPr>
    </p:titleStyle>
    <p:bodyStyle>
      <a:lvl1pPr marL="180000" indent="-180000" algn="l" defTabSz="914400" rtl="0" eaLnBrk="1" latinLnBrk="0" hangingPunct="1">
        <a:lnSpc>
          <a:spcPct val="120000"/>
        </a:lnSpc>
        <a:spcBef>
          <a:spcPts val="0"/>
        </a:spcBef>
        <a:spcAft>
          <a:spcPts val="1400"/>
        </a:spcAft>
        <a:buClr>
          <a:schemeClr val="accent1"/>
        </a:buClr>
        <a:buFont typeface="Arial" panose="020B0604020202020204" pitchFamily="34" charset="0"/>
        <a:buChar char="•"/>
        <a:defRPr sz="1200" b="0" i="0" kern="1200">
          <a:solidFill>
            <a:schemeClr val="tx1"/>
          </a:solidFill>
          <a:latin typeface="Poppins" pitchFamily="2" charset="77"/>
          <a:ea typeface="+mn-ea"/>
          <a:cs typeface="Poppins" pitchFamily="2" charset="77"/>
        </a:defRPr>
      </a:lvl1pPr>
      <a:lvl2pPr marL="540000" indent="-180000" algn="l" defTabSz="914400" rtl="0" eaLnBrk="1" latinLnBrk="0" hangingPunct="1">
        <a:lnSpc>
          <a:spcPct val="120000"/>
        </a:lnSpc>
        <a:spcBef>
          <a:spcPts val="0"/>
        </a:spcBef>
        <a:spcAft>
          <a:spcPts val="1400"/>
        </a:spcAft>
        <a:buClr>
          <a:schemeClr val="accent1"/>
        </a:buClr>
        <a:buFont typeface="Arial" panose="020B0604020202020204" pitchFamily="34" charset="0"/>
        <a:buChar char="•"/>
        <a:defRPr sz="1200" b="0" i="0" kern="1200">
          <a:solidFill>
            <a:schemeClr val="tx1"/>
          </a:solidFill>
          <a:latin typeface="Poppins" pitchFamily="2" charset="77"/>
          <a:ea typeface="+mn-ea"/>
          <a:cs typeface="Poppins" pitchFamily="2" charset="77"/>
        </a:defRPr>
      </a:lvl2pPr>
      <a:lvl3pPr marL="900000" indent="-180000" algn="l" defTabSz="914400" rtl="0" eaLnBrk="1" latinLnBrk="0" hangingPunct="1">
        <a:lnSpc>
          <a:spcPct val="120000"/>
        </a:lnSpc>
        <a:spcBef>
          <a:spcPts val="0"/>
        </a:spcBef>
        <a:spcAft>
          <a:spcPts val="1400"/>
        </a:spcAft>
        <a:buClr>
          <a:schemeClr val="accent1"/>
        </a:buClr>
        <a:buFont typeface="Arial" panose="020B0604020202020204" pitchFamily="34" charset="0"/>
        <a:buChar char="•"/>
        <a:defRPr sz="1200" b="0" i="0" kern="1200">
          <a:solidFill>
            <a:schemeClr val="tx1"/>
          </a:solidFill>
          <a:latin typeface="Poppins" pitchFamily="2" charset="77"/>
          <a:ea typeface="+mn-ea"/>
          <a:cs typeface="Poppins" pitchFamily="2" charset="77"/>
        </a:defRPr>
      </a:lvl3pPr>
      <a:lvl4pPr marL="1260000" indent="-180000" algn="l" defTabSz="914400" rtl="0" eaLnBrk="1" latinLnBrk="0" hangingPunct="1">
        <a:lnSpc>
          <a:spcPct val="120000"/>
        </a:lnSpc>
        <a:spcBef>
          <a:spcPts val="0"/>
        </a:spcBef>
        <a:spcAft>
          <a:spcPts val="1400"/>
        </a:spcAft>
        <a:buClr>
          <a:schemeClr val="accent1"/>
        </a:buClr>
        <a:buFont typeface="Arial" panose="020B0604020202020204" pitchFamily="34" charset="0"/>
        <a:buChar char="•"/>
        <a:defRPr sz="1200" b="0" i="0" kern="1200">
          <a:solidFill>
            <a:schemeClr val="tx1"/>
          </a:solidFill>
          <a:latin typeface="Poppins" pitchFamily="2" charset="77"/>
          <a:ea typeface="+mn-ea"/>
          <a:cs typeface="Poppins" pitchFamily="2" charset="77"/>
        </a:defRPr>
      </a:lvl4pPr>
      <a:lvl5pPr marL="1620000" indent="-180000" algn="l" defTabSz="914400" rtl="0" eaLnBrk="1" latinLnBrk="0" hangingPunct="1">
        <a:lnSpc>
          <a:spcPct val="120000"/>
        </a:lnSpc>
        <a:spcBef>
          <a:spcPts val="0"/>
        </a:spcBef>
        <a:spcAft>
          <a:spcPts val="1400"/>
        </a:spcAft>
        <a:buClr>
          <a:schemeClr val="accent1"/>
        </a:buClr>
        <a:buFont typeface="Arial" panose="020B0604020202020204" pitchFamily="34" charset="0"/>
        <a:buChar char="•"/>
        <a:defRPr sz="1200" b="0" i="0" kern="1200">
          <a:solidFill>
            <a:schemeClr val="tx1"/>
          </a:solidFill>
          <a:latin typeface="Poppins" pitchFamily="2" charset="77"/>
          <a:ea typeface="+mn-ea"/>
          <a:cs typeface="Poppins"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78">
          <p15:clr>
            <a:srgbClr val="F26B43"/>
          </p15:clr>
        </p15:guide>
        <p15:guide id="6" pos="347">
          <p15:clr>
            <a:srgbClr val="F26B43"/>
          </p15:clr>
        </p15:guide>
        <p15:guide id="7" pos="7333">
          <p15:clr>
            <a:srgbClr val="F26B43"/>
          </p15:clr>
        </p15:guide>
        <p15:guide id="8" orient="horz" pos="4065">
          <p15:clr>
            <a:srgbClr val="F26B43"/>
          </p15:clr>
        </p15:guide>
        <p15:guide id="9" orient="horz" pos="3702">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5.xml"/><Relationship Id="rId6" Type="http://schemas.openxmlformats.org/officeDocument/2006/relationships/image" Target="../media/image14.jpg"/><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7" name="Straight Connector 26">
            <a:extLst>
              <a:ext uri="{FF2B5EF4-FFF2-40B4-BE49-F238E27FC236}">
                <a16:creationId xmlns:a16="http://schemas.microsoft.com/office/drawing/2014/main" id="{924AB3EF-50E1-DEE2-8727-976979D784E4}"/>
              </a:ext>
            </a:extLst>
          </p:cNvPr>
          <p:cNvCxnSpPr>
            <a:cxnSpLocks/>
          </p:cNvCxnSpPr>
          <p:nvPr/>
        </p:nvCxnSpPr>
        <p:spPr>
          <a:xfrm flipH="1">
            <a:off x="3227962" y="3424644"/>
            <a:ext cx="5998629" cy="0"/>
          </a:xfrm>
          <a:prstGeom prst="line">
            <a:avLst/>
          </a:prstGeom>
          <a:ln w="222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AFCC931-860B-B6FE-55B0-3AF7D4E4DF33}"/>
              </a:ext>
            </a:extLst>
          </p:cNvPr>
          <p:cNvCxnSpPr>
            <a:cxnSpLocks/>
          </p:cNvCxnSpPr>
          <p:nvPr/>
        </p:nvCxnSpPr>
        <p:spPr>
          <a:xfrm flipH="1">
            <a:off x="3231746" y="5420993"/>
            <a:ext cx="5998629" cy="0"/>
          </a:xfrm>
          <a:prstGeom prst="line">
            <a:avLst/>
          </a:prstGeom>
          <a:ln w="22225">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Title 3">
            <a:extLst>
              <a:ext uri="{FF2B5EF4-FFF2-40B4-BE49-F238E27FC236}">
                <a16:creationId xmlns:a16="http://schemas.microsoft.com/office/drawing/2014/main" id="{288D8205-D749-7199-44FB-486CE27B5B2C}"/>
              </a:ext>
            </a:extLst>
          </p:cNvPr>
          <p:cNvSpPr>
            <a:spLocks noGrp="1"/>
          </p:cNvSpPr>
          <p:nvPr>
            <p:ph type="title"/>
          </p:nvPr>
        </p:nvSpPr>
        <p:spPr/>
        <p:txBody>
          <a:bodyPr/>
          <a:lstStyle/>
          <a:p>
            <a:r>
              <a:rPr lang="en-US" dirty="0"/>
              <a:t>Optimal campaign segmentation for revenue maximization </a:t>
            </a:r>
          </a:p>
        </p:txBody>
      </p:sp>
      <p:sp>
        <p:nvSpPr>
          <p:cNvPr id="3" name="Slide Number Placeholder 2">
            <a:extLst>
              <a:ext uri="{FF2B5EF4-FFF2-40B4-BE49-F238E27FC236}">
                <a16:creationId xmlns:a16="http://schemas.microsoft.com/office/drawing/2014/main" id="{B34D2927-41F1-E01D-D9D7-745E3853A93D}"/>
              </a:ext>
            </a:extLst>
          </p:cNvPr>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5E0D356-6DCB-1E45-8811-333E786CA1EC}" type="slidenum">
              <a:rPr kumimoji="0" lang="en-US" sz="800" b="0" i="0" u="none" strike="noStrike" kern="1200" cap="none" spc="0" normalizeH="0" baseline="0" noProof="0" smtClean="0">
                <a:ln>
                  <a:noFill/>
                </a:ln>
                <a:solidFill>
                  <a:srgbClr val="0A2756"/>
                </a:solidFill>
                <a:effectLst/>
                <a:uLnTx/>
                <a:uFillTx/>
                <a:latin typeface="Poppins Light" pitchFamily="2" charset="77"/>
                <a:ea typeface="+mn-ea"/>
                <a:cs typeface="Poppins Light" pitchFamily="2" charset="77"/>
              </a:rPr>
              <a:pPr marL="0" marR="0" lvl="0" indent="0" algn="ctr" defTabSz="914400" rtl="0" eaLnBrk="1" fontAlgn="auto" latinLnBrk="0" hangingPunct="1">
                <a:lnSpc>
                  <a:spcPct val="100000"/>
                </a:lnSpc>
                <a:spcBef>
                  <a:spcPts val="0"/>
                </a:spcBef>
                <a:spcAft>
                  <a:spcPts val="0"/>
                </a:spcAft>
                <a:buClrTx/>
                <a:buSzTx/>
                <a:buFontTx/>
                <a:buNone/>
                <a:tabLst/>
                <a:defRPr/>
              </a:pPr>
              <a:t>1</a:t>
            </a:fld>
            <a:endParaRPr kumimoji="0" lang="en-US" sz="800" b="0" i="0" u="none" strike="noStrike" kern="1200" cap="none" spc="0" normalizeH="0" baseline="0" noProof="0">
              <a:ln>
                <a:noFill/>
              </a:ln>
              <a:solidFill>
                <a:srgbClr val="0A2756"/>
              </a:solidFill>
              <a:effectLst/>
              <a:uLnTx/>
              <a:uFillTx/>
              <a:latin typeface="Poppins Light" pitchFamily="2" charset="77"/>
              <a:ea typeface="+mn-ea"/>
              <a:cs typeface="Poppins Light" pitchFamily="2" charset="77"/>
            </a:endParaRPr>
          </a:p>
        </p:txBody>
      </p:sp>
      <p:sp>
        <p:nvSpPr>
          <p:cNvPr id="6" name="Text Placeholder 5">
            <a:extLst>
              <a:ext uri="{FF2B5EF4-FFF2-40B4-BE49-F238E27FC236}">
                <a16:creationId xmlns:a16="http://schemas.microsoft.com/office/drawing/2014/main" id="{01C69779-E405-900F-27A9-43BF14A93107}"/>
              </a:ext>
            </a:extLst>
          </p:cNvPr>
          <p:cNvSpPr>
            <a:spLocks noGrp="1"/>
          </p:cNvSpPr>
          <p:nvPr>
            <p:ph type="body" sz="quarter" idx="12"/>
          </p:nvPr>
        </p:nvSpPr>
        <p:spPr>
          <a:xfrm>
            <a:off x="2674938" y="430213"/>
            <a:ext cx="3557911" cy="164277"/>
          </a:xfrm>
        </p:spPr>
        <p:txBody>
          <a:bodyPr/>
          <a:lstStyle/>
          <a:p>
            <a:r>
              <a:rPr lang="en-US" dirty="0"/>
              <a:t>CASE STUDY | RETAIL | CZECH </a:t>
            </a:r>
          </a:p>
        </p:txBody>
      </p:sp>
      <p:sp>
        <p:nvSpPr>
          <p:cNvPr id="17" name="Text Placeholder 16">
            <a:extLst>
              <a:ext uri="{FF2B5EF4-FFF2-40B4-BE49-F238E27FC236}">
                <a16:creationId xmlns:a16="http://schemas.microsoft.com/office/drawing/2014/main" id="{B515466F-2499-4622-C646-BBCBC16D8865}"/>
              </a:ext>
            </a:extLst>
          </p:cNvPr>
          <p:cNvSpPr>
            <a:spLocks noGrp="1"/>
          </p:cNvSpPr>
          <p:nvPr>
            <p:ph type="body" sz="quarter" idx="42"/>
          </p:nvPr>
        </p:nvSpPr>
        <p:spPr/>
        <p:txBody>
          <a:bodyPr/>
          <a:lstStyle/>
          <a:p>
            <a:r>
              <a:rPr lang="en-US"/>
              <a:t>Challenge</a:t>
            </a:r>
          </a:p>
        </p:txBody>
      </p:sp>
      <p:pic>
        <p:nvPicPr>
          <p:cNvPr id="7" name="Picture Placeholder 6">
            <a:extLst>
              <a:ext uri="{FF2B5EF4-FFF2-40B4-BE49-F238E27FC236}">
                <a16:creationId xmlns:a16="http://schemas.microsoft.com/office/drawing/2014/main" id="{02950DAC-AB20-DE84-51E1-C29ADF4C00E4}"/>
              </a:ext>
            </a:extLst>
          </p:cNvPr>
          <p:cNvPicPr>
            <a:picLocks noGrp="1" noChangeAspect="1"/>
          </p:cNvPicPr>
          <p:nvPr>
            <p:ph type="pic" sz="quarter" idx="21"/>
          </p:nvPr>
        </p:nvPicPr>
        <p:blipFill>
          <a:blip r:embed="rId2"/>
          <a:srcRect/>
          <a:stretch/>
        </p:blipFill>
        <p:spPr>
          <a:prstGeom prst="rect">
            <a:avLst/>
          </a:prstGeom>
        </p:spPr>
      </p:pic>
      <p:sp>
        <p:nvSpPr>
          <p:cNvPr id="18" name="Text Placeholder 17">
            <a:extLst>
              <a:ext uri="{FF2B5EF4-FFF2-40B4-BE49-F238E27FC236}">
                <a16:creationId xmlns:a16="http://schemas.microsoft.com/office/drawing/2014/main" id="{97317387-F5D2-FDA6-A20C-42B3353F1552}"/>
              </a:ext>
            </a:extLst>
          </p:cNvPr>
          <p:cNvSpPr>
            <a:spLocks noGrp="1"/>
          </p:cNvSpPr>
          <p:nvPr>
            <p:ph type="body" sz="quarter" idx="43"/>
          </p:nvPr>
        </p:nvSpPr>
        <p:spPr>
          <a:xfrm>
            <a:off x="3213084" y="2206552"/>
            <a:ext cx="5815169" cy="1182164"/>
          </a:xfrm>
        </p:spPr>
        <p:txBody>
          <a:bodyPr/>
          <a:lstStyle/>
          <a:p>
            <a:pPr lvl="0"/>
            <a:r>
              <a:rPr lang="en-GB" sz="1000" dirty="0" err="1"/>
              <a:t>Orbico</a:t>
            </a:r>
            <a:r>
              <a:rPr lang="en-GB" sz="1000" dirty="0"/>
              <a:t> is a premier distributor for top global personal care brands. Despite its extensive reach across Europe, achieving consistent revenue growth, Return on Ad Spend (ROAS), and transaction volume for the Body Lovers brand within their e-shop, while maintaining Efficient Return Scale (ERS), proved challenging with a constrained budget. This scenario demanded a strategic and innovative approach to digital marketing to meet </a:t>
            </a:r>
            <a:r>
              <a:rPr lang="en-GB" sz="1000"/>
              <a:t>the client’s goals.</a:t>
            </a:r>
            <a:endParaRPr lang="en-US" sz="1000" dirty="0"/>
          </a:p>
        </p:txBody>
      </p:sp>
      <p:sp>
        <p:nvSpPr>
          <p:cNvPr id="19" name="Text Placeholder 18">
            <a:extLst>
              <a:ext uri="{FF2B5EF4-FFF2-40B4-BE49-F238E27FC236}">
                <a16:creationId xmlns:a16="http://schemas.microsoft.com/office/drawing/2014/main" id="{013538BD-AE68-FA5C-9AFD-5179528BA67A}"/>
              </a:ext>
            </a:extLst>
          </p:cNvPr>
          <p:cNvSpPr>
            <a:spLocks noGrp="1"/>
          </p:cNvSpPr>
          <p:nvPr>
            <p:ph type="body" sz="quarter" idx="44"/>
          </p:nvPr>
        </p:nvSpPr>
        <p:spPr>
          <a:xfrm>
            <a:off x="3213086" y="5464877"/>
            <a:ext cx="1821902" cy="308263"/>
          </a:xfrm>
        </p:spPr>
        <p:txBody>
          <a:bodyPr/>
          <a:lstStyle/>
          <a:p>
            <a:r>
              <a:rPr lang="en-US" dirty="0"/>
              <a:t>Results</a:t>
            </a:r>
          </a:p>
        </p:txBody>
      </p:sp>
      <p:pic>
        <p:nvPicPr>
          <p:cNvPr id="23" name="Picture Placeholder 22">
            <a:extLst>
              <a:ext uri="{FF2B5EF4-FFF2-40B4-BE49-F238E27FC236}">
                <a16:creationId xmlns:a16="http://schemas.microsoft.com/office/drawing/2014/main" id="{67B298F8-B7D1-B49C-230B-4F775A383FDA}"/>
              </a:ext>
            </a:extLst>
          </p:cNvPr>
          <p:cNvPicPr>
            <a:picLocks noGrp="1" noChangeAspect="1"/>
          </p:cNvPicPr>
          <p:nvPr>
            <p:ph type="pic" sz="quarter" idx="45"/>
          </p:nvPr>
        </p:nvPicPr>
        <p:blipFill>
          <a:blip r:embed="rId3"/>
          <a:srcRect/>
          <a:stretch/>
        </p:blipFill>
        <p:spPr>
          <a:xfrm>
            <a:off x="2674938" y="5496377"/>
            <a:ext cx="360000" cy="360000"/>
          </a:xfrm>
          <a:prstGeom prst="rect">
            <a:avLst/>
          </a:prstGeom>
        </p:spPr>
      </p:pic>
      <p:sp>
        <p:nvSpPr>
          <p:cNvPr id="21" name="Text Placeholder 20">
            <a:extLst>
              <a:ext uri="{FF2B5EF4-FFF2-40B4-BE49-F238E27FC236}">
                <a16:creationId xmlns:a16="http://schemas.microsoft.com/office/drawing/2014/main" id="{0A9721A8-4456-2489-3CB3-535198C551B4}"/>
              </a:ext>
            </a:extLst>
          </p:cNvPr>
          <p:cNvSpPr>
            <a:spLocks noGrp="1"/>
          </p:cNvSpPr>
          <p:nvPr>
            <p:ph type="body" sz="quarter" idx="46"/>
          </p:nvPr>
        </p:nvSpPr>
        <p:spPr>
          <a:xfrm>
            <a:off x="3213084" y="5797834"/>
            <a:ext cx="5815169" cy="1060165"/>
          </a:xfrm>
        </p:spPr>
        <p:txBody>
          <a:bodyPr/>
          <a:lstStyle/>
          <a:p>
            <a:pPr lvl="0"/>
            <a:r>
              <a:rPr lang="en-GB" sz="1000" dirty="0"/>
              <a:t>In the period analysed (Q3 2023 vs. Q2 2023), Body Lovers saw an increase in store revenue by over 138%, transaction volume by over 87%, and conversion rate by over 42%. Despite a 90% rise in campaign costs, the number of website users surged by over 39%, and clicks increased by nearly 23%. Notably, </a:t>
            </a:r>
            <a:r>
              <a:rPr lang="en-GB" sz="1000" dirty="0" err="1"/>
              <a:t>PMax</a:t>
            </a:r>
            <a:r>
              <a:rPr lang="en-GB" sz="1000" dirty="0"/>
              <a:t> stood out as the best-performing campaign type, underlining the effectiveness of our tailored approach.</a:t>
            </a:r>
            <a:endParaRPr lang="en-US" sz="1000" dirty="0"/>
          </a:p>
        </p:txBody>
      </p:sp>
      <p:sp>
        <p:nvSpPr>
          <p:cNvPr id="22" name="Text Placeholder 21">
            <a:extLst>
              <a:ext uri="{FF2B5EF4-FFF2-40B4-BE49-F238E27FC236}">
                <a16:creationId xmlns:a16="http://schemas.microsoft.com/office/drawing/2014/main" id="{31F39907-1214-89C1-1019-5D6CA7AFB45C}"/>
              </a:ext>
            </a:extLst>
          </p:cNvPr>
          <p:cNvSpPr>
            <a:spLocks noGrp="1"/>
          </p:cNvSpPr>
          <p:nvPr>
            <p:ph type="body" sz="quarter" idx="47"/>
          </p:nvPr>
        </p:nvSpPr>
        <p:spPr>
          <a:xfrm>
            <a:off x="3213086" y="3544552"/>
            <a:ext cx="1766182" cy="308263"/>
          </a:xfrm>
        </p:spPr>
        <p:txBody>
          <a:bodyPr/>
          <a:lstStyle/>
          <a:p>
            <a:r>
              <a:rPr lang="en-US"/>
              <a:t>Approach</a:t>
            </a:r>
          </a:p>
        </p:txBody>
      </p:sp>
      <p:pic>
        <p:nvPicPr>
          <p:cNvPr id="10" name="Picture Placeholder 9">
            <a:extLst>
              <a:ext uri="{FF2B5EF4-FFF2-40B4-BE49-F238E27FC236}">
                <a16:creationId xmlns:a16="http://schemas.microsoft.com/office/drawing/2014/main" id="{2FC21408-A5FA-028D-BC96-327683E3EF19}"/>
              </a:ext>
            </a:extLst>
          </p:cNvPr>
          <p:cNvPicPr>
            <a:picLocks noGrp="1" noChangeAspect="1"/>
          </p:cNvPicPr>
          <p:nvPr>
            <p:ph type="pic" sz="quarter" idx="48"/>
          </p:nvPr>
        </p:nvPicPr>
        <p:blipFill>
          <a:blip r:embed="rId4"/>
          <a:srcRect/>
          <a:stretch/>
        </p:blipFill>
        <p:spPr>
          <a:xfrm>
            <a:off x="2674938" y="3576052"/>
            <a:ext cx="348990" cy="360000"/>
          </a:xfrm>
          <a:prstGeom prst="rect">
            <a:avLst/>
          </a:prstGeom>
        </p:spPr>
      </p:pic>
      <p:sp>
        <p:nvSpPr>
          <p:cNvPr id="24" name="Text Placeholder 23">
            <a:extLst>
              <a:ext uri="{FF2B5EF4-FFF2-40B4-BE49-F238E27FC236}">
                <a16:creationId xmlns:a16="http://schemas.microsoft.com/office/drawing/2014/main" id="{4FCB15C4-8160-7FED-E47F-70452CB86AAC}"/>
              </a:ext>
            </a:extLst>
          </p:cNvPr>
          <p:cNvSpPr>
            <a:spLocks noGrp="1"/>
          </p:cNvSpPr>
          <p:nvPr>
            <p:ph type="body" sz="quarter" idx="49"/>
          </p:nvPr>
        </p:nvSpPr>
        <p:spPr>
          <a:xfrm>
            <a:off x="3227961" y="3892161"/>
            <a:ext cx="5916039" cy="1528832"/>
          </a:xfrm>
        </p:spPr>
        <p:txBody>
          <a:bodyPr/>
          <a:lstStyle/>
          <a:p>
            <a:pPr lvl="0"/>
            <a:r>
              <a:rPr lang="en-GB" sz="1000" dirty="0"/>
              <a:t>Mindshare devised a cutting-edge digital marketing strategy for the Body Lovers brand focused on maximising conversion rates. This involved a dual approach: expanding search network campaigns into Brand and Generic campaigns and the innovative use of Performance Max (</a:t>
            </a:r>
            <a:r>
              <a:rPr lang="en-GB" sz="1000" dirty="0" err="1"/>
              <a:t>PMax</a:t>
            </a:r>
            <a:r>
              <a:rPr lang="en-GB" sz="1000" dirty="0"/>
              <a:t>) campaigns coupled with personalised labels in the product feed. This strategy allowed for the automatic generation of eye-catching product-listing creatives and precise segmentation of the </a:t>
            </a:r>
            <a:r>
              <a:rPr lang="en-GB" sz="1000" dirty="0" err="1"/>
              <a:t>PMax</a:t>
            </a:r>
            <a:r>
              <a:rPr lang="en-GB" sz="1000" dirty="0"/>
              <a:t> campaign into specific product groups. The synergy between Search and </a:t>
            </a:r>
            <a:r>
              <a:rPr lang="en-GB" sz="1000" dirty="0" err="1"/>
              <a:t>PMax</a:t>
            </a:r>
            <a:r>
              <a:rPr lang="en-GB" sz="1000" dirty="0"/>
              <a:t> campaigns emerged as the most effective combination, showcasing our ability to adapt and innovate within the digital marketing landscape.</a:t>
            </a:r>
            <a:endParaRPr lang="en-US" sz="1000" dirty="0"/>
          </a:p>
        </p:txBody>
      </p:sp>
      <p:sp>
        <p:nvSpPr>
          <p:cNvPr id="20" name="Text Placeholder 19">
            <a:extLst>
              <a:ext uri="{FF2B5EF4-FFF2-40B4-BE49-F238E27FC236}">
                <a16:creationId xmlns:a16="http://schemas.microsoft.com/office/drawing/2014/main" id="{5326826E-E73F-64CA-EBE6-CE4493AC3EDF}"/>
              </a:ext>
            </a:extLst>
          </p:cNvPr>
          <p:cNvSpPr>
            <a:spLocks noGrp="1"/>
          </p:cNvSpPr>
          <p:nvPr>
            <p:ph type="body" sz="quarter" idx="33"/>
          </p:nvPr>
        </p:nvSpPr>
        <p:spPr/>
        <p:txBody>
          <a:bodyPr/>
          <a:lstStyle/>
          <a:p>
            <a:r>
              <a:rPr lang="en-US" dirty="0"/>
              <a:t>138</a:t>
            </a:r>
            <a:r>
              <a:rPr lang="en-US" baseline="30000" dirty="0"/>
              <a:t>%</a:t>
            </a:r>
          </a:p>
        </p:txBody>
      </p:sp>
      <p:sp>
        <p:nvSpPr>
          <p:cNvPr id="26" name="Text Placeholder 25">
            <a:extLst>
              <a:ext uri="{FF2B5EF4-FFF2-40B4-BE49-F238E27FC236}">
                <a16:creationId xmlns:a16="http://schemas.microsoft.com/office/drawing/2014/main" id="{6A56461D-9D1F-5B50-F16F-07876F61BA6A}"/>
              </a:ext>
            </a:extLst>
          </p:cNvPr>
          <p:cNvSpPr>
            <a:spLocks noGrp="1"/>
          </p:cNvSpPr>
          <p:nvPr>
            <p:ph type="body" sz="quarter" idx="22"/>
          </p:nvPr>
        </p:nvSpPr>
        <p:spPr/>
        <p:txBody>
          <a:bodyPr/>
          <a:lstStyle/>
          <a:p>
            <a:r>
              <a:rPr lang="en-GB" dirty="0"/>
              <a:t>Increase in revenue</a:t>
            </a:r>
            <a:endParaRPr lang="en-US" dirty="0"/>
          </a:p>
          <a:p>
            <a:endParaRPr lang="en-US" dirty="0"/>
          </a:p>
        </p:txBody>
      </p:sp>
      <p:sp>
        <p:nvSpPr>
          <p:cNvPr id="13" name="Text Placeholder 12">
            <a:extLst>
              <a:ext uri="{FF2B5EF4-FFF2-40B4-BE49-F238E27FC236}">
                <a16:creationId xmlns:a16="http://schemas.microsoft.com/office/drawing/2014/main" id="{98923E85-8D1C-C9E4-D92B-34BB47A3D421}"/>
              </a:ext>
            </a:extLst>
          </p:cNvPr>
          <p:cNvSpPr>
            <a:spLocks noGrp="1"/>
          </p:cNvSpPr>
          <p:nvPr>
            <p:ph type="body" sz="quarter" idx="37"/>
          </p:nvPr>
        </p:nvSpPr>
        <p:spPr/>
        <p:txBody>
          <a:bodyPr/>
          <a:lstStyle/>
          <a:p>
            <a:r>
              <a:rPr lang="en-US" dirty="0"/>
              <a:t>87</a:t>
            </a:r>
            <a:r>
              <a:rPr lang="en-US" baseline="30000" dirty="0"/>
              <a:t>%</a:t>
            </a:r>
          </a:p>
        </p:txBody>
      </p:sp>
      <p:sp>
        <p:nvSpPr>
          <p:cNvPr id="14" name="Text Placeholder 13">
            <a:extLst>
              <a:ext uri="{FF2B5EF4-FFF2-40B4-BE49-F238E27FC236}">
                <a16:creationId xmlns:a16="http://schemas.microsoft.com/office/drawing/2014/main" id="{C4EB43E7-E904-9B9D-7510-8FECE6DC5E3B}"/>
              </a:ext>
            </a:extLst>
          </p:cNvPr>
          <p:cNvSpPr>
            <a:spLocks noGrp="1"/>
          </p:cNvSpPr>
          <p:nvPr>
            <p:ph type="body" sz="quarter" idx="38"/>
          </p:nvPr>
        </p:nvSpPr>
        <p:spPr>
          <a:xfrm>
            <a:off x="550863" y="3613591"/>
            <a:ext cx="1809782" cy="442082"/>
          </a:xfrm>
        </p:spPr>
        <p:txBody>
          <a:bodyPr/>
          <a:lstStyle/>
          <a:p>
            <a:pPr lvl="0"/>
            <a:r>
              <a:rPr lang="en-GB" dirty="0"/>
              <a:t>Lift in the number of transactions</a:t>
            </a:r>
            <a:endParaRPr lang="en-US" dirty="0"/>
          </a:p>
        </p:txBody>
      </p:sp>
      <p:sp>
        <p:nvSpPr>
          <p:cNvPr id="15" name="Text Placeholder 14">
            <a:extLst>
              <a:ext uri="{FF2B5EF4-FFF2-40B4-BE49-F238E27FC236}">
                <a16:creationId xmlns:a16="http://schemas.microsoft.com/office/drawing/2014/main" id="{62030FA2-C769-32C9-FEE5-0A13D9FB295D}"/>
              </a:ext>
            </a:extLst>
          </p:cNvPr>
          <p:cNvSpPr>
            <a:spLocks noGrp="1"/>
          </p:cNvSpPr>
          <p:nvPr>
            <p:ph type="body" sz="quarter" idx="39"/>
          </p:nvPr>
        </p:nvSpPr>
        <p:spPr/>
        <p:txBody>
          <a:bodyPr/>
          <a:lstStyle/>
          <a:p>
            <a:r>
              <a:rPr lang="en-US" dirty="0"/>
              <a:t>42</a:t>
            </a:r>
            <a:r>
              <a:rPr lang="en-US" baseline="30000" dirty="0"/>
              <a:t>%</a:t>
            </a:r>
            <a:endParaRPr lang="en-US" dirty="0"/>
          </a:p>
        </p:txBody>
      </p:sp>
      <p:sp>
        <p:nvSpPr>
          <p:cNvPr id="16" name="Text Placeholder 15">
            <a:extLst>
              <a:ext uri="{FF2B5EF4-FFF2-40B4-BE49-F238E27FC236}">
                <a16:creationId xmlns:a16="http://schemas.microsoft.com/office/drawing/2014/main" id="{3C16FFF8-2C08-D2FD-32BA-ED92D8F20608}"/>
              </a:ext>
            </a:extLst>
          </p:cNvPr>
          <p:cNvSpPr>
            <a:spLocks noGrp="1"/>
          </p:cNvSpPr>
          <p:nvPr>
            <p:ph type="body" sz="quarter" idx="40"/>
          </p:nvPr>
        </p:nvSpPr>
        <p:spPr/>
        <p:txBody>
          <a:bodyPr/>
          <a:lstStyle/>
          <a:p>
            <a:pPr lvl="0"/>
            <a:r>
              <a:rPr lang="en-GB" dirty="0"/>
              <a:t>Rise in e-commerce conversion rate</a:t>
            </a:r>
            <a:endParaRPr lang="en-US" dirty="0"/>
          </a:p>
        </p:txBody>
      </p:sp>
      <p:sp>
        <p:nvSpPr>
          <p:cNvPr id="5" name="Text Placeholder 4">
            <a:extLst>
              <a:ext uri="{FF2B5EF4-FFF2-40B4-BE49-F238E27FC236}">
                <a16:creationId xmlns:a16="http://schemas.microsoft.com/office/drawing/2014/main" id="{0251A4C9-9F94-858C-1079-73E8250CF8D1}"/>
              </a:ext>
            </a:extLst>
          </p:cNvPr>
          <p:cNvSpPr>
            <a:spLocks noGrp="1"/>
          </p:cNvSpPr>
          <p:nvPr>
            <p:ph type="body" sz="quarter" idx="56"/>
          </p:nvPr>
        </p:nvSpPr>
        <p:spPr/>
        <p:txBody>
          <a:bodyPr/>
          <a:lstStyle/>
          <a:p>
            <a:endParaRPr lang="en-US"/>
          </a:p>
        </p:txBody>
      </p:sp>
      <p:sp>
        <p:nvSpPr>
          <p:cNvPr id="8" name="Text Placeholder 7">
            <a:extLst>
              <a:ext uri="{FF2B5EF4-FFF2-40B4-BE49-F238E27FC236}">
                <a16:creationId xmlns:a16="http://schemas.microsoft.com/office/drawing/2014/main" id="{6C05B261-7178-C333-DF13-B05584989787}"/>
              </a:ext>
            </a:extLst>
          </p:cNvPr>
          <p:cNvSpPr>
            <a:spLocks noGrp="1"/>
          </p:cNvSpPr>
          <p:nvPr>
            <p:ph type="body" sz="quarter" idx="57"/>
          </p:nvPr>
        </p:nvSpPr>
        <p:spPr/>
        <p:txBody>
          <a:bodyPr/>
          <a:lstStyle/>
          <a:p>
            <a:endParaRPr lang="en-US"/>
          </a:p>
        </p:txBody>
      </p:sp>
      <p:sp>
        <p:nvSpPr>
          <p:cNvPr id="9" name="Text Placeholder 8">
            <a:extLst>
              <a:ext uri="{FF2B5EF4-FFF2-40B4-BE49-F238E27FC236}">
                <a16:creationId xmlns:a16="http://schemas.microsoft.com/office/drawing/2014/main" id="{29579FFD-0B78-DDF3-DEBE-7B4324E7A0C0}"/>
              </a:ext>
            </a:extLst>
          </p:cNvPr>
          <p:cNvSpPr>
            <a:spLocks noGrp="1"/>
          </p:cNvSpPr>
          <p:nvPr>
            <p:ph type="body" sz="quarter" idx="58"/>
          </p:nvPr>
        </p:nvSpPr>
        <p:spPr/>
        <p:txBody>
          <a:bodyPr/>
          <a:lstStyle/>
          <a:p>
            <a:endParaRPr lang="en-US"/>
          </a:p>
        </p:txBody>
      </p:sp>
      <p:pic>
        <p:nvPicPr>
          <p:cNvPr id="36" name="Picture 35" descr="A black background with yellow triangles&#10;&#10;Description automatically generated">
            <a:extLst>
              <a:ext uri="{FF2B5EF4-FFF2-40B4-BE49-F238E27FC236}">
                <a16:creationId xmlns:a16="http://schemas.microsoft.com/office/drawing/2014/main" id="{304AF549-32B5-5D23-9FAF-2829442BF40B}"/>
              </a:ext>
            </a:extLst>
          </p:cNvPr>
          <p:cNvPicPr>
            <a:picLocks noChangeAspect="1"/>
          </p:cNvPicPr>
          <p:nvPr/>
        </p:nvPicPr>
        <p:blipFill>
          <a:blip r:embed="rId5"/>
          <a:stretch>
            <a:fillRect/>
          </a:stretch>
        </p:blipFill>
        <p:spPr>
          <a:xfrm>
            <a:off x="10002416" y="320400"/>
            <a:ext cx="1774984" cy="409860"/>
          </a:xfrm>
          <a:prstGeom prst="rect">
            <a:avLst/>
          </a:prstGeom>
        </p:spPr>
      </p:pic>
      <p:pic>
        <p:nvPicPr>
          <p:cNvPr id="42" name="Picture Placeholder 41" descr="A person in a pink garment&#10;&#10;Description automatically generated">
            <a:extLst>
              <a:ext uri="{FF2B5EF4-FFF2-40B4-BE49-F238E27FC236}">
                <a16:creationId xmlns:a16="http://schemas.microsoft.com/office/drawing/2014/main" id="{BF503EA2-2464-8164-788F-74FBD9C24387}"/>
              </a:ext>
            </a:extLst>
          </p:cNvPr>
          <p:cNvPicPr>
            <a:picLocks noGrp="1" noChangeAspect="1"/>
          </p:cNvPicPr>
          <p:nvPr>
            <p:ph type="pic" sz="quarter" idx="34"/>
          </p:nvPr>
        </p:nvPicPr>
        <p:blipFill>
          <a:blip r:embed="rId6"/>
          <a:srcRect l="264" r="264"/>
          <a:stretch>
            <a:fillRect/>
          </a:stretch>
        </p:blipFill>
        <p:spPr/>
      </p:pic>
      <p:pic>
        <p:nvPicPr>
          <p:cNvPr id="45" name="Picture 44">
            <a:extLst>
              <a:ext uri="{FF2B5EF4-FFF2-40B4-BE49-F238E27FC236}">
                <a16:creationId xmlns:a16="http://schemas.microsoft.com/office/drawing/2014/main" id="{2521C8E6-412D-110E-AC95-BAC692446965}"/>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607728" y="1001284"/>
            <a:ext cx="1578050" cy="192325"/>
          </a:xfrm>
          <a:prstGeom prst="rect">
            <a:avLst/>
          </a:prstGeom>
        </p:spPr>
      </p:pic>
    </p:spTree>
    <p:extLst>
      <p:ext uri="{BB962C8B-B14F-4D97-AF65-F5344CB8AC3E}">
        <p14:creationId xmlns:p14="http://schemas.microsoft.com/office/powerpoint/2010/main" val="2691376791"/>
      </p:ext>
    </p:extLst>
  </p:cSld>
  <p:clrMapOvr>
    <a:masterClrMapping/>
  </p:clrMapOvr>
</p:sld>
</file>

<file path=ppt/theme/theme1.xml><?xml version="1.0" encoding="utf-8"?>
<a:theme xmlns:a="http://schemas.openxmlformats.org/drawingml/2006/main" name="GroupM Nexus Template 2023">
  <a:themeElements>
    <a:clrScheme name="GroupM Nexus">
      <a:dk1>
        <a:srgbClr val="FFFFFF"/>
      </a:dk1>
      <a:lt1>
        <a:srgbClr val="0A2756"/>
      </a:lt1>
      <a:dk2>
        <a:srgbClr val="0A2756"/>
      </a:dk2>
      <a:lt2>
        <a:srgbClr val="FFFFFF"/>
      </a:lt2>
      <a:accent1>
        <a:srgbClr val="0080FF"/>
      </a:accent1>
      <a:accent2>
        <a:srgbClr val="00B5B1"/>
      </a:accent2>
      <a:accent3>
        <a:srgbClr val="DEE1E7"/>
      </a:accent3>
      <a:accent4>
        <a:srgbClr val="CBE5FF"/>
      </a:accent4>
      <a:accent5>
        <a:srgbClr val="CEF1F0"/>
      </a:accent5>
      <a:accent6>
        <a:srgbClr val="00FFB3"/>
      </a:accent6>
      <a:hlink>
        <a:srgbClr val="EFB6A3"/>
      </a:hlink>
      <a:folHlink>
        <a:srgbClr val="FFEDCA"/>
      </a:folHlink>
    </a:clrScheme>
    <a:fontScheme name="GroupM">
      <a:majorFont>
        <a:latin typeface="Poppins Light"/>
        <a:ea typeface=""/>
        <a:cs typeface=""/>
      </a:majorFont>
      <a:minorFont>
        <a:latin typeface="Poppins Regular"/>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4E2121A2586B448BD98FFA5864FDDAA" ma:contentTypeVersion="20" ma:contentTypeDescription="Create a new document." ma:contentTypeScope="" ma:versionID="e663a35b7010c9e9d4e37d7d8c092b2a">
  <xsd:schema xmlns:xsd="http://www.w3.org/2001/XMLSchema" xmlns:xs="http://www.w3.org/2001/XMLSchema" xmlns:p="http://schemas.microsoft.com/office/2006/metadata/properties" xmlns:ns2="43f592fb-c7cb-4b57-9418-4cf30cf5f767" xmlns:ns3="aa40ca87-9bd4-4a82-bf00-7b82adc671c9" targetNamespace="http://schemas.microsoft.com/office/2006/metadata/properties" ma:root="true" ma:fieldsID="6ed6dc7ba24bd31d1cc10bc79ba362c7" ns2:_="" ns3:_="">
    <xsd:import namespace="43f592fb-c7cb-4b57-9418-4cf30cf5f767"/>
    <xsd:import namespace="aa40ca87-9bd4-4a82-bf00-7b82adc671c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LengthInSeconds" minOccurs="0"/>
                <xsd:element ref="ns2:MediaServiceAutoTags" minOccurs="0"/>
                <xsd:element ref="ns2:MediaServiceGenerationTime" minOccurs="0"/>
                <xsd:element ref="ns2:MediaServiceEventHashCode" minOccurs="0"/>
                <xsd:element ref="ns2:MediaServiceOCR" minOccurs="0"/>
                <xsd:element ref="ns2:NumberofAssets" minOccurs="0"/>
                <xsd:element ref="ns2:MediaServiceLocation" minOccurs="0"/>
                <xsd:element ref="ns2:lcf76f155ced4ddcb4097134ff3c332f" minOccurs="0"/>
                <xsd:element ref="ns3:TaxCatchAll" minOccurs="0"/>
                <xsd:element ref="ns2:MediaServiceObjectDetectorVersions" minOccurs="0"/>
                <xsd:element ref="ns2:MediaServiceSearchProperties" minOccurs="0"/>
                <xsd:element ref="ns2:ArchiverLinkFileTyp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3f592fb-c7cb-4b57-9418-4cf30cf5f76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NumberofAssets" ma:index="20" nillable="true" ma:displayName="Number of Assets" ma:format="Dropdown" ma:internalName="NumberofAssets" ma:percentage="FALSE">
      <xsd:simpleType>
        <xsd:restriction base="dms:Number"/>
      </xsd:simpleType>
    </xsd:element>
    <xsd:element name="MediaServiceLocation" ma:index="21" nillable="true" ma:displayName="Location" ma:internalName="MediaServiceLocation" ma:readOnly="true">
      <xsd:simpleType>
        <xsd:restriction base="dms:Text"/>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cb8c6112-a551-416c-b446-07c3fc3d0d4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element name="ArchiverLinkFileType" ma:index="27" nillable="true" ma:displayName="ArchiverLinkFileType" ma:hidden="true" ma:internalName="ArchiverLinkFileTyp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a40ca87-9bd4-4a82-bf00-7b82adc671c9"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7b904501-8ae1-4c9d-872d-a77d83ca0b49}" ma:internalName="TaxCatchAll" ma:showField="CatchAllData" ma:web="aa40ca87-9bd4-4a82-bf00-7b82adc671c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43f592fb-c7cb-4b57-9418-4cf30cf5f767">
      <Terms xmlns="http://schemas.microsoft.com/office/infopath/2007/PartnerControls"/>
    </lcf76f155ced4ddcb4097134ff3c332f>
    <NumberofAssets xmlns="43f592fb-c7cb-4b57-9418-4cf30cf5f767" xsi:nil="true"/>
    <ArchiverLinkFileType xmlns="43f592fb-c7cb-4b57-9418-4cf30cf5f767" xsi:nil="true"/>
    <TaxCatchAll xmlns="aa40ca87-9bd4-4a82-bf00-7b82adc671c9"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0551A17-B88B-4DEA-BA17-CA214D48671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3f592fb-c7cb-4b57-9418-4cf30cf5f767"/>
    <ds:schemaRef ds:uri="aa40ca87-9bd4-4a82-bf00-7b82adc671c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D647547-48D1-4D5A-9A1D-B6FBCF7082C1}">
  <ds:schemaRefs>
    <ds:schemaRef ds:uri="http://schemas.microsoft.com/office/2006/metadata/properties"/>
    <ds:schemaRef ds:uri="http://schemas.microsoft.com/office/infopath/2007/PartnerControls"/>
    <ds:schemaRef ds:uri="43f592fb-c7cb-4b57-9418-4cf30cf5f767"/>
    <ds:schemaRef ds:uri="aa40ca87-9bd4-4a82-bf00-7b82adc671c9"/>
  </ds:schemaRefs>
</ds:datastoreItem>
</file>

<file path=customXml/itemProps3.xml><?xml version="1.0" encoding="utf-8"?>
<ds:datastoreItem xmlns:ds="http://schemas.openxmlformats.org/officeDocument/2006/customXml" ds:itemID="{67E9AE51-08C6-438C-873D-B01A12A487F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TotalTime>
  <Words>296</Words>
  <Application>Microsoft Office PowerPoint</Application>
  <PresentationFormat>Widescreen</PresentationFormat>
  <Paragraphs>15</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Georgia</vt:lpstr>
      <vt:lpstr>Poppins</vt:lpstr>
      <vt:lpstr>Poppins Light</vt:lpstr>
      <vt:lpstr>GroupM Nexus Template 2023</vt:lpstr>
      <vt:lpstr>Optimal campaign segmentation for revenue maximization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Optimal campaign segmentation for revenue maximization </dc:title>
  <dc:creator>Cymone Thomas</dc:creator>
  <cp:lastModifiedBy>Cymone Thomas</cp:lastModifiedBy>
  <cp:revision>1</cp:revision>
  <dcterms:created xsi:type="dcterms:W3CDTF">2024-05-21T13:41:08Z</dcterms:created>
  <dcterms:modified xsi:type="dcterms:W3CDTF">2024-05-28T10:42:38Z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0x01010004E2121A2586B448BD98FFA5864FDDAA</vt:lpwstr>
  </property>
</Properties>
</file>