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89" r:id="rId4"/>
  </p:sldMasterIdLst>
  <p:notesMasterIdLst>
    <p:notesMasterId r:id="rId6"/>
  </p:notesMasterIdLst>
  <p:handoutMasterIdLst>
    <p:handoutMasterId r:id="rId7"/>
  </p:handoutMasterIdLst>
  <p:sldIdLst>
    <p:sldId id="2076138145"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521415D9-36F7-43E2-AB2F-B90AF26B5E84}">
      <p14:sectionLst xmlns:p14="http://schemas.microsoft.com/office/powerpoint/2010/main">
        <p14:section name="GroupM Nexus Case Study Horizontal 1 Page" id="{229BBE57-E3C2-794A-98B0-E5493CF1AA4B}">
          <p14:sldIdLst>
            <p14:sldId id="2076138145"/>
          </p14:sldIdLst>
        </p14:section>
      </p14:sectionLst>
    </p:ext>
    <p:ext uri="{EFAFB233-063F-42B5-8137-9DF3F51BA10A}">
      <p15:sldGuideLst xmlns:p15="http://schemas.microsoft.com/office/powerpoint/2012/main">
        <p15:guide id="1" orient="horz" pos="2160" userDrawn="1">
          <p15:clr>
            <a:srgbClr val="A4A3A4"/>
          </p15:clr>
        </p15:guide>
        <p15:guide id="2" pos="44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7CE13-7F06-A54B-98BD-F25E425CDC07}" name="Taylor Alvarado" initials="TA" userId="S::taylor.alvarado@xaxis.com::4503c7d6-bd6a-4fbc-bb60-78604afea7ba" providerId="AD"/>
  <p188:author id="{B854F939-4853-0573-CB87-03F41C92F1B2}" name="Veronica Sack" initials="VS" userId="S::veronica.sack@groupm.com::111e944e-9757-4a9d-a3be-493245e45265" providerId="AD"/>
  <p188:author id="{74AF0766-D724-B813-9164-44D5E854280A}" name="Mia Osten" initials="" userId="S::mia.osten@groupm.com::6daaf7fb-cd52-4fdd-84c9-1f334d9e34ee" providerId="AD"/>
  <p188:author id="{7B68B89E-F487-9103-5AE9-E8AED799DC6A}" name="Lauren Douglas" initials="LD" userId="S::lauren.douglas@xaxis.com::6f8a846d-f581-4b0e-bb7a-d625d4b8acda" providerId="AD"/>
  <p188:author id="{5D3AE9A5-5BA1-0DA0-8EF0-F6CE93E9EF54}" name="Ekapat Chareonlarp" initials="EC" userId="S::ekapat.chareonlarp@groupm.com::cde0512a-401f-443b-a886-9bb03b302e60" providerId="AD"/>
  <p188:author id="{89947EA7-74DF-D3D8-0A29-9F1E7E07AA4B}" name="Cymone Thomas" initials="CT" userId="S::cymone.thomas@finecast.com::a2723990-4b30-4330-b5c1-3b06627e8283" providerId="AD"/>
  <p188:author id="{78F91DF9-624B-1AAB-3DD9-D6275B8E3C56}" name="Cymone Thomas" initials="CT" userId="S::cymone.thomas@groupm.com::a2723990-4b30-4330-b5c1-3b06627e82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auren Kosteski" initials="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2E9E7"/>
    <a:srgbClr val="F0F8FF"/>
    <a:srgbClr val="000000"/>
    <a:srgbClr val="4600FF"/>
    <a:srgbClr val="EDECE4"/>
    <a:srgbClr val="0080FF"/>
    <a:srgbClr val="102D5B"/>
    <a:srgbClr val="01B5B2"/>
    <a:srgbClr val="00B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95E0F-D05C-4226-B22A-56851D725609}" v="4" dt="2024-04-09T09:15:20.6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0"/>
          </a:solidFill>
        </a:fill>
      </a:tcStyle>
    </a:wholeTbl>
    <a:band2H>
      <a:tcTxStyle/>
      <a:tcStyle>
        <a:tcBdr/>
        <a:fill>
          <a:solidFill>
            <a:srgbClr val="E6E7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8DE"/>
          </a:solidFill>
        </a:fill>
      </a:tcStyle>
    </a:wholeTbl>
    <a:band2H>
      <a:tcTxStyle/>
      <a:tcStyle>
        <a:tcBdr/>
        <a:fill>
          <a:solidFill>
            <a:srgbClr val="E6EDE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8EC"/>
          </a:solidFill>
        </a:fill>
      </a:tcStyle>
    </a:wholeTbl>
    <a:band2H>
      <a:tcTxStyle/>
      <a:tcStyle>
        <a:tcBdr/>
        <a:fill>
          <a:solidFill>
            <a:srgbClr val="FFFCF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05"/>
    <p:restoredTop sz="73810"/>
  </p:normalViewPr>
  <p:slideViewPr>
    <p:cSldViewPr snapToGrid="0">
      <p:cViewPr varScale="1">
        <p:scale>
          <a:sx n="61" d="100"/>
          <a:sy n="61" d="100"/>
        </p:scale>
        <p:origin x="696" y="60"/>
      </p:cViewPr>
      <p:guideLst>
        <p:guide orient="horz" pos="2160"/>
        <p:guide pos="44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mone Thomas" userId="a2723990-4b30-4330-b5c1-3b06627e8283" providerId="ADAL" clId="{67895E0F-D05C-4226-B22A-56851D725609}"/>
    <pc:docChg chg="custSel modSld">
      <pc:chgData name="Cymone Thomas" userId="a2723990-4b30-4330-b5c1-3b06627e8283" providerId="ADAL" clId="{67895E0F-D05C-4226-B22A-56851D725609}" dt="2024-04-09T09:31:13.485" v="160" actId="2085"/>
      <pc:docMkLst>
        <pc:docMk/>
      </pc:docMkLst>
      <pc:sldChg chg="addSp delSp modSp mod">
        <pc:chgData name="Cymone Thomas" userId="a2723990-4b30-4330-b5c1-3b06627e8283" providerId="ADAL" clId="{67895E0F-D05C-4226-B22A-56851D725609}" dt="2024-04-09T09:31:13.485" v="160" actId="2085"/>
        <pc:sldMkLst>
          <pc:docMk/>
          <pc:sldMk cId="3694549817" sldId="2076138145"/>
        </pc:sldMkLst>
        <pc:spChg chg="mod">
          <ac:chgData name="Cymone Thomas" userId="a2723990-4b30-4330-b5c1-3b06627e8283" providerId="ADAL" clId="{67895E0F-D05C-4226-B22A-56851D725609}" dt="2024-04-09T09:27:09.509" v="155" actId="1036"/>
          <ac:spMkLst>
            <pc:docMk/>
            <pc:sldMk cId="3694549817" sldId="2076138145"/>
            <ac:spMk id="2" creationId="{CA24C2CD-A269-4C0C-E60B-9D64C8673A2D}"/>
          </ac:spMkLst>
        </pc:spChg>
        <pc:spChg chg="add del mod">
          <ac:chgData name="Cymone Thomas" userId="a2723990-4b30-4330-b5c1-3b06627e8283" providerId="ADAL" clId="{67895E0F-D05C-4226-B22A-56851D725609}" dt="2024-04-09T09:30:58.837" v="158" actId="478"/>
          <ac:spMkLst>
            <pc:docMk/>
            <pc:sldMk cId="3694549817" sldId="2076138145"/>
            <ac:spMk id="8" creationId="{34D85244-5F10-E68C-F065-CD0A334226A0}"/>
          </ac:spMkLst>
        </pc:spChg>
        <pc:spChg chg="add del mod">
          <ac:chgData name="Cymone Thomas" userId="a2723990-4b30-4330-b5c1-3b06627e8283" providerId="ADAL" clId="{67895E0F-D05C-4226-B22A-56851D725609}" dt="2024-04-09T09:13:24.912" v="5" actId="478"/>
          <ac:spMkLst>
            <pc:docMk/>
            <pc:sldMk cId="3694549817" sldId="2076138145"/>
            <ac:spMk id="8" creationId="{86DED4DF-74F7-A00E-729D-5716FF71C3D4}"/>
          </ac:spMkLst>
        </pc:spChg>
        <pc:spChg chg="add mod">
          <ac:chgData name="Cymone Thomas" userId="a2723990-4b30-4330-b5c1-3b06627e8283" providerId="ADAL" clId="{67895E0F-D05C-4226-B22A-56851D725609}" dt="2024-04-09T09:31:13.485" v="160" actId="2085"/>
          <ac:spMkLst>
            <pc:docMk/>
            <pc:sldMk cId="3694549817" sldId="2076138145"/>
            <ac:spMk id="9" creationId="{09F9AF53-533B-D6F0-5F1E-91C658EE35B2}"/>
          </ac:spMkLst>
        </pc:spChg>
        <pc:spChg chg="add del mod">
          <ac:chgData name="Cymone Thomas" userId="a2723990-4b30-4330-b5c1-3b06627e8283" providerId="ADAL" clId="{67895E0F-D05C-4226-B22A-56851D725609}" dt="2024-04-09T09:13:27.817" v="7" actId="478"/>
          <ac:spMkLst>
            <pc:docMk/>
            <pc:sldMk cId="3694549817" sldId="2076138145"/>
            <ac:spMk id="10" creationId="{E8B57363-4A03-B514-5C4C-EBA9A72D1C73}"/>
          </ac:spMkLst>
        </pc:spChg>
        <pc:spChg chg="mod">
          <ac:chgData name="Cymone Thomas" userId="a2723990-4b30-4330-b5c1-3b06627e8283" providerId="ADAL" clId="{67895E0F-D05C-4226-B22A-56851D725609}" dt="2024-04-09T09:27:02.052" v="151" actId="208"/>
          <ac:spMkLst>
            <pc:docMk/>
            <pc:sldMk cId="3694549817" sldId="2076138145"/>
            <ac:spMk id="24" creationId="{2AC73870-F358-4A71-9745-EF8C5CB2CED2}"/>
          </ac:spMkLst>
        </pc:spChg>
        <pc:spChg chg="mod">
          <ac:chgData name="Cymone Thomas" userId="a2723990-4b30-4330-b5c1-3b06627e8283" providerId="ADAL" clId="{67895E0F-D05C-4226-B22A-56851D725609}" dt="2024-04-09T09:27:02.052" v="151" actId="208"/>
          <ac:spMkLst>
            <pc:docMk/>
            <pc:sldMk cId="3694549817" sldId="2076138145"/>
            <ac:spMk id="25" creationId="{42FC80EB-A9DC-EA3B-C263-C3936EDF06E4}"/>
          </ac:spMkLst>
        </pc:spChg>
        <pc:spChg chg="mod">
          <ac:chgData name="Cymone Thomas" userId="a2723990-4b30-4330-b5c1-3b06627e8283" providerId="ADAL" clId="{67895E0F-D05C-4226-B22A-56851D725609}" dt="2024-04-09T09:27:02.052" v="151" actId="208"/>
          <ac:spMkLst>
            <pc:docMk/>
            <pc:sldMk cId="3694549817" sldId="2076138145"/>
            <ac:spMk id="26" creationId="{9A8E91A9-6DEA-D181-529E-7688D95963EE}"/>
          </ac:spMkLst>
        </pc:spChg>
        <pc:spChg chg="mod">
          <ac:chgData name="Cymone Thomas" userId="a2723990-4b30-4330-b5c1-3b06627e8283" providerId="ADAL" clId="{67895E0F-D05C-4226-B22A-56851D725609}" dt="2024-04-09T09:27:02.052" v="151" actId="208"/>
          <ac:spMkLst>
            <pc:docMk/>
            <pc:sldMk cId="3694549817" sldId="2076138145"/>
            <ac:spMk id="28" creationId="{8F80DEE9-E672-519B-35FA-B64AEEFBE53D}"/>
          </ac:spMkLst>
        </pc:spChg>
        <pc:spChg chg="mod">
          <ac:chgData name="Cymone Thomas" userId="a2723990-4b30-4330-b5c1-3b06627e8283" providerId="ADAL" clId="{67895E0F-D05C-4226-B22A-56851D725609}" dt="2024-04-09T09:27:02.052" v="151" actId="208"/>
          <ac:spMkLst>
            <pc:docMk/>
            <pc:sldMk cId="3694549817" sldId="2076138145"/>
            <ac:spMk id="29" creationId="{411287C0-2BB1-524A-DC9B-9F31B8FD0261}"/>
          </ac:spMkLst>
        </pc:spChg>
        <pc:spChg chg="mod">
          <ac:chgData name="Cymone Thomas" userId="a2723990-4b30-4330-b5c1-3b06627e8283" providerId="ADAL" clId="{67895E0F-D05C-4226-B22A-56851D725609}" dt="2024-04-09T09:27:02.052" v="151" actId="208"/>
          <ac:spMkLst>
            <pc:docMk/>
            <pc:sldMk cId="3694549817" sldId="2076138145"/>
            <ac:spMk id="30" creationId="{4B6026BA-102F-4689-9644-A8B4F82D5AFC}"/>
          </ac:spMkLst>
        </pc:spChg>
        <pc:spChg chg="mod">
          <ac:chgData name="Cymone Thomas" userId="a2723990-4b30-4330-b5c1-3b06627e8283" providerId="ADAL" clId="{67895E0F-D05C-4226-B22A-56851D725609}" dt="2024-04-09T09:27:02.052" v="151" actId="208"/>
          <ac:spMkLst>
            <pc:docMk/>
            <pc:sldMk cId="3694549817" sldId="2076138145"/>
            <ac:spMk id="31" creationId="{AFF1068B-2564-800D-5F8E-C10A006B288D}"/>
          </ac:spMkLst>
        </pc:spChg>
        <pc:spChg chg="mod">
          <ac:chgData name="Cymone Thomas" userId="a2723990-4b30-4330-b5c1-3b06627e8283" providerId="ADAL" clId="{67895E0F-D05C-4226-B22A-56851D725609}" dt="2024-04-09T09:27:02.052" v="151" actId="208"/>
          <ac:spMkLst>
            <pc:docMk/>
            <pc:sldMk cId="3694549817" sldId="2076138145"/>
            <ac:spMk id="32" creationId="{062C4C3C-D4D2-E4A7-01F5-08D8412173BB}"/>
          </ac:spMkLst>
        </pc:spChg>
        <pc:spChg chg="mod">
          <ac:chgData name="Cymone Thomas" userId="a2723990-4b30-4330-b5c1-3b06627e8283" providerId="ADAL" clId="{67895E0F-D05C-4226-B22A-56851D725609}" dt="2024-04-09T09:27:02.052" v="151" actId="208"/>
          <ac:spMkLst>
            <pc:docMk/>
            <pc:sldMk cId="3694549817" sldId="2076138145"/>
            <ac:spMk id="34" creationId="{ADBD4655-41BF-E390-48E5-D6862997C291}"/>
          </ac:spMkLst>
        </pc:spChg>
        <pc:spChg chg="mod">
          <ac:chgData name="Cymone Thomas" userId="a2723990-4b30-4330-b5c1-3b06627e8283" providerId="ADAL" clId="{67895E0F-D05C-4226-B22A-56851D725609}" dt="2024-04-09T09:27:02.052" v="151" actId="208"/>
          <ac:spMkLst>
            <pc:docMk/>
            <pc:sldMk cId="3694549817" sldId="2076138145"/>
            <ac:spMk id="35" creationId="{3A06AD86-55E0-C127-6AAF-FCD032DAB09B}"/>
          </ac:spMkLst>
        </pc:spChg>
        <pc:spChg chg="mod">
          <ac:chgData name="Cymone Thomas" userId="a2723990-4b30-4330-b5c1-3b06627e8283" providerId="ADAL" clId="{67895E0F-D05C-4226-B22A-56851D725609}" dt="2024-04-09T09:15:09.338" v="47" actId="2711"/>
          <ac:spMkLst>
            <pc:docMk/>
            <pc:sldMk cId="3694549817" sldId="2076138145"/>
            <ac:spMk id="39" creationId="{ACE6B265-3F74-A9A6-99D6-9E729AE05E1A}"/>
          </ac:spMkLst>
        </pc:spChg>
        <pc:spChg chg="mod">
          <ac:chgData name="Cymone Thomas" userId="a2723990-4b30-4330-b5c1-3b06627e8283" providerId="ADAL" clId="{67895E0F-D05C-4226-B22A-56851D725609}" dt="2024-04-09T09:16:47.885" v="100" actId="20577"/>
          <ac:spMkLst>
            <pc:docMk/>
            <pc:sldMk cId="3694549817" sldId="2076138145"/>
            <ac:spMk id="40" creationId="{CB978C67-B527-BAB0-2189-BA822A27666A}"/>
          </ac:spMkLst>
        </pc:spChg>
        <pc:spChg chg="mod">
          <ac:chgData name="Cymone Thomas" userId="a2723990-4b30-4330-b5c1-3b06627e8283" providerId="ADAL" clId="{67895E0F-D05C-4226-B22A-56851D725609}" dt="2024-04-09T09:15:29.764" v="50" actId="403"/>
          <ac:spMkLst>
            <pc:docMk/>
            <pc:sldMk cId="3694549817" sldId="2076138145"/>
            <ac:spMk id="42" creationId="{C7A4A5D2-7772-0327-3889-A8280C358FCD}"/>
          </ac:spMkLst>
        </pc:spChg>
        <pc:spChg chg="mod">
          <ac:chgData name="Cymone Thomas" userId="a2723990-4b30-4330-b5c1-3b06627e8283" providerId="ADAL" clId="{67895E0F-D05C-4226-B22A-56851D725609}" dt="2024-04-09T09:15:29.764" v="50" actId="403"/>
          <ac:spMkLst>
            <pc:docMk/>
            <pc:sldMk cId="3694549817" sldId="2076138145"/>
            <ac:spMk id="43" creationId="{782A3C9F-CDD9-AA75-428B-6BAC3D08DAFB}"/>
          </ac:spMkLst>
        </pc:spChg>
        <pc:spChg chg="mod">
          <ac:chgData name="Cymone Thomas" userId="a2723990-4b30-4330-b5c1-3b06627e8283" providerId="ADAL" clId="{67895E0F-D05C-4226-B22A-56851D725609}" dt="2024-04-09T09:17:30.049" v="125" actId="20577"/>
          <ac:spMkLst>
            <pc:docMk/>
            <pc:sldMk cId="3694549817" sldId="2076138145"/>
            <ac:spMk id="44" creationId="{09AF2413-CD37-3FBA-5D50-82EEEEF74A3A}"/>
          </ac:spMkLst>
        </pc:spChg>
        <pc:spChg chg="mod">
          <ac:chgData name="Cymone Thomas" userId="a2723990-4b30-4330-b5c1-3b06627e8283" providerId="ADAL" clId="{67895E0F-D05C-4226-B22A-56851D725609}" dt="2024-04-09T09:15:29.764" v="50" actId="403"/>
          <ac:spMkLst>
            <pc:docMk/>
            <pc:sldMk cId="3694549817" sldId="2076138145"/>
            <ac:spMk id="45" creationId="{711392A6-7F96-146C-D07B-05C8916C0862}"/>
          </ac:spMkLst>
        </pc:spChg>
        <pc:spChg chg="mod">
          <ac:chgData name="Cymone Thomas" userId="a2723990-4b30-4330-b5c1-3b06627e8283" providerId="ADAL" clId="{67895E0F-D05C-4226-B22A-56851D725609}" dt="2024-04-09T09:18:04.676" v="148" actId="20577"/>
          <ac:spMkLst>
            <pc:docMk/>
            <pc:sldMk cId="3694549817" sldId="2076138145"/>
            <ac:spMk id="46" creationId="{7ED1B992-05D9-F2A5-8A1E-C8AEFCB8AB26}"/>
          </ac:spMkLst>
        </pc:spChg>
        <pc:spChg chg="mod">
          <ac:chgData name="Cymone Thomas" userId="a2723990-4b30-4330-b5c1-3b06627e8283" providerId="ADAL" clId="{67895E0F-D05C-4226-B22A-56851D725609}" dt="2024-04-09T09:15:09.338" v="47" actId="2711"/>
          <ac:spMkLst>
            <pc:docMk/>
            <pc:sldMk cId="3694549817" sldId="2076138145"/>
            <ac:spMk id="47" creationId="{596F61A2-7C31-194E-B67F-7DAF41029A76}"/>
          </ac:spMkLst>
        </pc:spChg>
        <pc:spChg chg="del">
          <ac:chgData name="Cymone Thomas" userId="a2723990-4b30-4330-b5c1-3b06627e8283" providerId="ADAL" clId="{67895E0F-D05C-4226-B22A-56851D725609}" dt="2024-04-09T09:13:26.801" v="6" actId="478"/>
          <ac:spMkLst>
            <pc:docMk/>
            <pc:sldMk cId="3694549817" sldId="2076138145"/>
            <ac:spMk id="65" creationId="{4523828B-B7A4-75B0-19CB-54CF21C1F854}"/>
          </ac:spMkLst>
        </pc:spChg>
        <pc:spChg chg="del">
          <ac:chgData name="Cymone Thomas" userId="a2723990-4b30-4330-b5c1-3b06627e8283" providerId="ADAL" clId="{67895E0F-D05C-4226-B22A-56851D725609}" dt="2024-04-09T09:13:23.591" v="4" actId="478"/>
          <ac:spMkLst>
            <pc:docMk/>
            <pc:sldMk cId="3694549817" sldId="2076138145"/>
            <ac:spMk id="66" creationId="{AF73FF5D-546C-760C-0992-60948770698C}"/>
          </ac:spMkLst>
        </pc:spChg>
        <pc:spChg chg="mod">
          <ac:chgData name="Cymone Thomas" userId="a2723990-4b30-4330-b5c1-3b06627e8283" providerId="ADAL" clId="{67895E0F-D05C-4226-B22A-56851D725609}" dt="2024-04-09T09:14:48.839" v="46" actId="403"/>
          <ac:spMkLst>
            <pc:docMk/>
            <pc:sldMk cId="3694549817" sldId="2076138145"/>
            <ac:spMk id="73" creationId="{DA6D36E5-F04A-9E79-9EB4-45A82304F2CA}"/>
          </ac:spMkLst>
        </pc:spChg>
        <pc:spChg chg="mod">
          <ac:chgData name="Cymone Thomas" userId="a2723990-4b30-4330-b5c1-3b06627e8283" providerId="ADAL" clId="{67895E0F-D05C-4226-B22A-56851D725609}" dt="2024-04-09T09:30:55.131" v="156" actId="14100"/>
          <ac:spMkLst>
            <pc:docMk/>
            <pc:sldMk cId="3694549817" sldId="2076138145"/>
            <ac:spMk id="77" creationId="{A7CB2E84-B830-61E8-D84B-A64D83C64D39}"/>
          </ac:spMkLst>
        </pc:spChg>
        <pc:picChg chg="del mod">
          <ac:chgData name="Cymone Thomas" userId="a2723990-4b30-4330-b5c1-3b06627e8283" providerId="ADAL" clId="{67895E0F-D05C-4226-B22A-56851D725609}" dt="2024-04-09T09:30:56.618" v="157" actId="478"/>
          <ac:picMkLst>
            <pc:docMk/>
            <pc:sldMk cId="3694549817" sldId="2076138145"/>
            <ac:picMk id="20" creationId="{3B2B0A33-B8E9-E84D-3581-FC7BAFEA6DD3}"/>
          </ac:picMkLst>
        </pc:picChg>
        <pc:picChg chg="del">
          <ac:chgData name="Cymone Thomas" userId="a2723990-4b30-4330-b5c1-3b06627e8283" providerId="ADAL" clId="{67895E0F-D05C-4226-B22A-56851D725609}" dt="2024-04-09T09:15:39.261" v="51" actId="478"/>
          <ac:picMkLst>
            <pc:docMk/>
            <pc:sldMk cId="3694549817" sldId="2076138145"/>
            <ac:picMk id="22" creationId="{BBB6CA51-9D99-36A4-2B42-CCB2C873F762}"/>
          </ac:picMkLst>
        </pc:picChg>
        <pc:picChg chg="del">
          <ac:chgData name="Cymone Thomas" userId="a2723990-4b30-4330-b5c1-3b06627e8283" providerId="ADAL" clId="{67895E0F-D05C-4226-B22A-56851D725609}" dt="2024-04-09T09:13:49.381" v="12" actId="478"/>
          <ac:picMkLst>
            <pc:docMk/>
            <pc:sldMk cId="3694549817" sldId="2076138145"/>
            <ac:picMk id="49" creationId="{0FDADBDB-098E-5E5B-F555-5D6BC99B83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51E759-82BF-6C48-926E-8491D27365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B43EDB-12AF-3542-9A95-6E238052B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77C556-1F37-6543-A366-54F0FC91A9E1}" type="datetimeFigureOut">
              <a:rPr lang="en-US" smtClean="0"/>
              <a:t>4/9/2024</a:t>
            </a:fld>
            <a:endParaRPr lang="en-US"/>
          </a:p>
        </p:txBody>
      </p:sp>
      <p:sp>
        <p:nvSpPr>
          <p:cNvPr id="4" name="Footer Placeholder 3">
            <a:extLst>
              <a:ext uri="{FF2B5EF4-FFF2-40B4-BE49-F238E27FC236}">
                <a16:creationId xmlns:a16="http://schemas.microsoft.com/office/drawing/2014/main" id="{D5ADE5FE-B6CE-B14E-BB74-4CAA4B1BA6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0FD053-0163-B347-B423-A96A222915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48533A-586A-6C4B-B5F4-E1D5072BF32A}" type="slidenum">
              <a:rPr lang="en-US" smtClean="0"/>
              <a:t>‹#›</a:t>
            </a:fld>
            <a:endParaRPr lang="en-US"/>
          </a:p>
        </p:txBody>
      </p:sp>
    </p:spTree>
    <p:extLst>
      <p:ext uri="{BB962C8B-B14F-4D97-AF65-F5344CB8AC3E}">
        <p14:creationId xmlns:p14="http://schemas.microsoft.com/office/powerpoint/2010/main" val="2195663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32" name="Shape 3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9141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ase Study">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88363C5-1B49-0E97-E4C7-CCF1E6EFA45A}"/>
              </a:ext>
            </a:extLst>
          </p:cNvPr>
          <p:cNvSpPr>
            <a:spLocks noGrp="1"/>
          </p:cNvSpPr>
          <p:nvPr>
            <p:ph type="pic" sz="quarter" idx="11" hasCustomPrompt="1"/>
          </p:nvPr>
        </p:nvSpPr>
        <p:spPr>
          <a:xfrm>
            <a:off x="256266" y="4482789"/>
            <a:ext cx="8118614" cy="2375211"/>
          </a:xfrm>
          <a:prstGeom prst="rect">
            <a:avLst/>
          </a:prstGeom>
          <a:solidFill>
            <a:schemeClr val="accent2">
              <a:lumMod val="20000"/>
              <a:lumOff val="80000"/>
            </a:schemeClr>
          </a:solidFill>
        </p:spPr>
        <p:txBody>
          <a:bodyPr wrap="square" anchor="ctr">
            <a:noAutofit/>
          </a:bodyPr>
          <a:lstStyle>
            <a:lvl1pPr algn="ctr">
              <a:defRPr spc="0"/>
            </a:lvl1pPr>
          </a:lstStyle>
          <a:p>
            <a:r>
              <a:rPr lang="en-US"/>
              <a:t>Click to add picture. Then send to back.</a:t>
            </a:r>
          </a:p>
        </p:txBody>
      </p:sp>
      <p:pic>
        <p:nvPicPr>
          <p:cNvPr id="8" name="Graphic 7">
            <a:extLst>
              <a:ext uri="{FF2B5EF4-FFF2-40B4-BE49-F238E27FC236}">
                <a16:creationId xmlns:a16="http://schemas.microsoft.com/office/drawing/2014/main" id="{967A3A2E-54B4-EB8F-0F80-7CB4DCA2914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10533" y="536118"/>
            <a:ext cx="1615823" cy="250125"/>
          </a:xfrm>
          <a:prstGeom prst="rect">
            <a:avLst/>
          </a:prstGeom>
        </p:spPr>
      </p:pic>
      <p:sp>
        <p:nvSpPr>
          <p:cNvPr id="3" name="Picture Placeholder 12">
            <a:extLst>
              <a:ext uri="{FF2B5EF4-FFF2-40B4-BE49-F238E27FC236}">
                <a16:creationId xmlns:a16="http://schemas.microsoft.com/office/drawing/2014/main" id="{4CC2704B-7F4F-BE09-2E27-CD14AD6FB361}"/>
              </a:ext>
            </a:extLst>
          </p:cNvPr>
          <p:cNvSpPr>
            <a:spLocks noGrp="1"/>
          </p:cNvSpPr>
          <p:nvPr>
            <p:ph type="pic" sz="quarter" idx="48" hasCustomPrompt="1"/>
          </p:nvPr>
        </p:nvSpPr>
        <p:spPr>
          <a:xfrm>
            <a:off x="592156" y="934682"/>
            <a:ext cx="1175835" cy="633845"/>
          </a:xfrm>
        </p:spPr>
        <p:txBody>
          <a:bodyPr anchor="ctr"/>
          <a:lstStyle>
            <a:lvl1pPr algn="ctr">
              <a:defRPr spc="0"/>
            </a:lvl1pPr>
          </a:lstStyle>
          <a:p>
            <a:r>
              <a:rPr lang="en-US"/>
              <a:t>Client Logo</a:t>
            </a:r>
          </a:p>
        </p:txBody>
      </p:sp>
      <p:sp>
        <p:nvSpPr>
          <p:cNvPr id="5" name="Text Placeholder 3">
            <a:extLst>
              <a:ext uri="{FF2B5EF4-FFF2-40B4-BE49-F238E27FC236}">
                <a16:creationId xmlns:a16="http://schemas.microsoft.com/office/drawing/2014/main" id="{C3829B7D-7D81-1FA7-2523-8C6E58DC5FDA}"/>
              </a:ext>
            </a:extLst>
          </p:cNvPr>
          <p:cNvSpPr>
            <a:spLocks noGrp="1"/>
          </p:cNvSpPr>
          <p:nvPr>
            <p:ph type="body" sz="quarter" idx="47" hasCustomPrompt="1"/>
          </p:nvPr>
        </p:nvSpPr>
        <p:spPr>
          <a:xfrm>
            <a:off x="2741957" y="498475"/>
            <a:ext cx="4171563" cy="161566"/>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200" b="0" i="0" u="none" strike="noStrike" cap="all" spc="0" normalizeH="0" baseline="0" dirty="0" smtClean="0">
                <a:ln>
                  <a:noFill/>
                </a:ln>
                <a:solidFill>
                  <a:schemeClr val="accent1"/>
                </a:solidFill>
                <a:effectLst/>
                <a:uFillTx/>
                <a:latin typeface="Poppins" pitchFamily="2" charset="77"/>
                <a:ea typeface="Poppins" pitchFamily="2" charset="77"/>
                <a:cs typeface="Poppins" pitchFamily="2" charset="77"/>
                <a:sym typeface="Arial Black"/>
              </a:defRPr>
            </a:lvl1pPr>
          </a:lstStyle>
          <a:p>
            <a:pPr lvl="0"/>
            <a:r>
              <a:rPr lang="en-US"/>
              <a:t>Click to edit Master text styles`</a:t>
            </a:r>
          </a:p>
        </p:txBody>
      </p:sp>
      <p:sp>
        <p:nvSpPr>
          <p:cNvPr id="6" name="Title 1">
            <a:extLst>
              <a:ext uri="{FF2B5EF4-FFF2-40B4-BE49-F238E27FC236}">
                <a16:creationId xmlns:a16="http://schemas.microsoft.com/office/drawing/2014/main" id="{CA896A99-28BA-6B72-BE65-89ADEAA3FEF8}"/>
              </a:ext>
            </a:extLst>
          </p:cNvPr>
          <p:cNvSpPr>
            <a:spLocks noGrp="1"/>
          </p:cNvSpPr>
          <p:nvPr>
            <p:ph type="title" hasCustomPrompt="1"/>
          </p:nvPr>
        </p:nvSpPr>
        <p:spPr>
          <a:xfrm>
            <a:off x="2734179" y="763978"/>
            <a:ext cx="8684670" cy="779814"/>
          </a:xfrm>
        </p:spPr>
        <p:txBody>
          <a:bodyPr/>
          <a:lstStyle>
            <a:lvl1pPr>
              <a:lnSpc>
                <a:spcPct val="80000"/>
              </a:lnSpc>
              <a:defRPr sz="3000" b="1" i="0" spc="0">
                <a:solidFill>
                  <a:schemeClr val="accent1"/>
                </a:solidFill>
                <a:latin typeface="Poppins ExtraBold" pitchFamily="2" charset="77"/>
                <a:cs typeface="Poppins ExtraBold" pitchFamily="2" charset="77"/>
              </a:defRPr>
            </a:lvl1pPr>
          </a:lstStyle>
          <a:p>
            <a:r>
              <a:rPr lang="en-US"/>
              <a:t>Click to edit Master title that is up to two lines of text</a:t>
            </a:r>
          </a:p>
        </p:txBody>
      </p:sp>
      <p:sp>
        <p:nvSpPr>
          <p:cNvPr id="10" name="Text Placeholder 5">
            <a:extLst>
              <a:ext uri="{FF2B5EF4-FFF2-40B4-BE49-F238E27FC236}">
                <a16:creationId xmlns:a16="http://schemas.microsoft.com/office/drawing/2014/main" id="{5B89DE08-1494-CBF8-1610-5171717FB1AD}"/>
              </a:ext>
            </a:extLst>
          </p:cNvPr>
          <p:cNvSpPr>
            <a:spLocks noGrp="1"/>
          </p:cNvSpPr>
          <p:nvPr>
            <p:ph type="body" sz="quarter" idx="49" hasCustomPrompt="1"/>
          </p:nvPr>
        </p:nvSpPr>
        <p:spPr>
          <a:xfrm>
            <a:off x="2745197" y="2119301"/>
            <a:ext cx="2399109"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11" name="Content Placeholder 10">
            <a:extLst>
              <a:ext uri="{FF2B5EF4-FFF2-40B4-BE49-F238E27FC236}">
                <a16:creationId xmlns:a16="http://schemas.microsoft.com/office/drawing/2014/main" id="{8CD7BBDF-5337-6250-D77A-ADB88AE4422E}"/>
              </a:ext>
            </a:extLst>
          </p:cNvPr>
          <p:cNvSpPr>
            <a:spLocks noGrp="1"/>
          </p:cNvSpPr>
          <p:nvPr>
            <p:ph sz="quarter" idx="14"/>
          </p:nvPr>
        </p:nvSpPr>
        <p:spPr>
          <a:xfrm>
            <a:off x="2745227" y="2420876"/>
            <a:ext cx="2438319"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31" name="Text Placeholder 5">
            <a:extLst>
              <a:ext uri="{FF2B5EF4-FFF2-40B4-BE49-F238E27FC236}">
                <a16:creationId xmlns:a16="http://schemas.microsoft.com/office/drawing/2014/main" id="{C59779F0-9D37-0FBA-C398-6327E79E8697}"/>
              </a:ext>
            </a:extLst>
          </p:cNvPr>
          <p:cNvSpPr>
            <a:spLocks noGrp="1"/>
          </p:cNvSpPr>
          <p:nvPr>
            <p:ph type="body" sz="quarter" idx="51" hasCustomPrompt="1"/>
          </p:nvPr>
        </p:nvSpPr>
        <p:spPr>
          <a:xfrm>
            <a:off x="5860858" y="2112616"/>
            <a:ext cx="2399109"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32" name="Content Placeholder 10">
            <a:extLst>
              <a:ext uri="{FF2B5EF4-FFF2-40B4-BE49-F238E27FC236}">
                <a16:creationId xmlns:a16="http://schemas.microsoft.com/office/drawing/2014/main" id="{B5CE4306-C806-839A-74ED-EFEDD4A9025C}"/>
              </a:ext>
            </a:extLst>
          </p:cNvPr>
          <p:cNvSpPr>
            <a:spLocks noGrp="1"/>
          </p:cNvSpPr>
          <p:nvPr>
            <p:ph sz="quarter" idx="52"/>
          </p:nvPr>
        </p:nvSpPr>
        <p:spPr>
          <a:xfrm>
            <a:off x="5860889" y="2414191"/>
            <a:ext cx="2432078"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37" name="Text Placeholder 5">
            <a:extLst>
              <a:ext uri="{FF2B5EF4-FFF2-40B4-BE49-F238E27FC236}">
                <a16:creationId xmlns:a16="http://schemas.microsoft.com/office/drawing/2014/main" id="{551F450A-BE0F-B7EB-82BB-3879F4F50260}"/>
              </a:ext>
            </a:extLst>
          </p:cNvPr>
          <p:cNvSpPr>
            <a:spLocks noGrp="1"/>
          </p:cNvSpPr>
          <p:nvPr>
            <p:ph type="body" sz="quarter" idx="53" hasCustomPrompt="1"/>
          </p:nvPr>
        </p:nvSpPr>
        <p:spPr>
          <a:xfrm>
            <a:off x="8981456" y="2119541"/>
            <a:ext cx="2399109"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38" name="Content Placeholder 10">
            <a:extLst>
              <a:ext uri="{FF2B5EF4-FFF2-40B4-BE49-F238E27FC236}">
                <a16:creationId xmlns:a16="http://schemas.microsoft.com/office/drawing/2014/main" id="{88C79B47-2F4F-D6FC-A3DC-B06D98DC7C7D}"/>
              </a:ext>
            </a:extLst>
          </p:cNvPr>
          <p:cNvSpPr>
            <a:spLocks noGrp="1"/>
          </p:cNvSpPr>
          <p:nvPr>
            <p:ph sz="quarter" idx="54"/>
          </p:nvPr>
        </p:nvSpPr>
        <p:spPr>
          <a:xfrm>
            <a:off x="8981487" y="2421116"/>
            <a:ext cx="2428194"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57" name="Text Placeholder 3">
            <a:extLst>
              <a:ext uri="{FF2B5EF4-FFF2-40B4-BE49-F238E27FC236}">
                <a16:creationId xmlns:a16="http://schemas.microsoft.com/office/drawing/2014/main" id="{141F648C-5AE6-0859-6556-39B97F757068}"/>
              </a:ext>
            </a:extLst>
          </p:cNvPr>
          <p:cNvSpPr>
            <a:spLocks noGrp="1"/>
          </p:cNvSpPr>
          <p:nvPr>
            <p:ph type="body" sz="quarter" idx="55" hasCustomPrompt="1"/>
          </p:nvPr>
        </p:nvSpPr>
        <p:spPr>
          <a:xfrm>
            <a:off x="583772" y="6354958"/>
            <a:ext cx="1776423" cy="242455"/>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800" b="0" i="0" u="none" strike="noStrike" cap="all" spc="0" normalizeH="0" baseline="0" dirty="0" smtClean="0">
                <a:ln>
                  <a:noFill/>
                </a:ln>
                <a:solidFill>
                  <a:srgbClr val="FFFFFF"/>
                </a:solidFill>
                <a:effectLst/>
                <a:uFillTx/>
                <a:latin typeface="Poppins" pitchFamily="2" charset="77"/>
                <a:ea typeface="Poppins" pitchFamily="2" charset="77"/>
                <a:cs typeface="Poppins" pitchFamily="2" charset="77"/>
                <a:sym typeface="Arial Black"/>
              </a:defRPr>
            </a:lvl1pPr>
          </a:lstStyle>
          <a:p>
            <a:pPr lvl="0"/>
            <a:r>
              <a:rPr lang="en-US"/>
              <a:t>Click to edit text styles</a:t>
            </a:r>
          </a:p>
        </p:txBody>
      </p:sp>
      <p:sp>
        <p:nvSpPr>
          <p:cNvPr id="58" name="Content Placeholder 3">
            <a:extLst>
              <a:ext uri="{FF2B5EF4-FFF2-40B4-BE49-F238E27FC236}">
                <a16:creationId xmlns:a16="http://schemas.microsoft.com/office/drawing/2014/main" id="{B0B51BEE-7372-DEC4-EE82-C51EB461411A}"/>
              </a:ext>
            </a:extLst>
          </p:cNvPr>
          <p:cNvSpPr>
            <a:spLocks noGrp="1"/>
          </p:cNvSpPr>
          <p:nvPr>
            <p:ph sz="quarter" idx="56"/>
          </p:nvPr>
        </p:nvSpPr>
        <p:spPr>
          <a:xfrm>
            <a:off x="592514" y="4764100"/>
            <a:ext cx="1761196" cy="1375209"/>
          </a:xfrm>
        </p:spPr>
        <p:txBody>
          <a:bodyPr anchor="b"/>
          <a:lstStyle>
            <a:lvl1pPr>
              <a:lnSpc>
                <a:spcPct val="112000"/>
              </a:lnSpc>
              <a:defRPr sz="1000" spc="0">
                <a:solidFill>
                  <a:srgbClr val="FFFFFF"/>
                </a:solidFill>
                <a:latin typeface="Poppins" pitchFamily="2" charset="77"/>
                <a:cs typeface="Poppins" pitchFamily="2" charset="77"/>
              </a:defRPr>
            </a:lvl1pPr>
            <a:lvl2pPr>
              <a:lnSpc>
                <a:spcPct val="112000"/>
              </a:lnSpc>
              <a:defRPr>
                <a:solidFill>
                  <a:schemeClr val="accent1"/>
                </a:solidFill>
                <a:latin typeface="Poppins" pitchFamily="2" charset="77"/>
                <a:cs typeface="Poppins" pitchFamily="2" charset="77"/>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61" name="Text Placeholder 3">
            <a:extLst>
              <a:ext uri="{FF2B5EF4-FFF2-40B4-BE49-F238E27FC236}">
                <a16:creationId xmlns:a16="http://schemas.microsoft.com/office/drawing/2014/main" id="{7BA8F7E9-A921-C016-8551-A2A62B802476}"/>
              </a:ext>
            </a:extLst>
          </p:cNvPr>
          <p:cNvSpPr>
            <a:spLocks noGrp="1"/>
          </p:cNvSpPr>
          <p:nvPr>
            <p:ph type="body" sz="quarter" idx="57" hasCustomPrompt="1"/>
          </p:nvPr>
        </p:nvSpPr>
        <p:spPr>
          <a:xfrm>
            <a:off x="583772" y="6174329"/>
            <a:ext cx="1776423" cy="242455"/>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000" b="1" i="0" u="none" strike="noStrike" cap="all" spc="0" normalizeH="0" baseline="0" dirty="0" smtClean="0">
                <a:ln>
                  <a:noFill/>
                </a:ln>
                <a:solidFill>
                  <a:srgbClr val="FFFFFF"/>
                </a:solidFill>
                <a:effectLst/>
                <a:uFillTx/>
                <a:latin typeface="Poppins ExtraBold" pitchFamily="2" charset="77"/>
                <a:ea typeface="Poppins ExtraBold" pitchFamily="2" charset="77"/>
                <a:cs typeface="Poppins ExtraBold" pitchFamily="2" charset="77"/>
                <a:sym typeface="Arial Black"/>
              </a:defRPr>
            </a:lvl1pPr>
          </a:lstStyle>
          <a:p>
            <a:pPr lvl="0"/>
            <a:r>
              <a:rPr lang="en-US"/>
              <a:t>Click to edit MASTER</a:t>
            </a:r>
          </a:p>
        </p:txBody>
      </p:sp>
      <p:sp>
        <p:nvSpPr>
          <p:cNvPr id="2" name="Rectangle 1">
            <a:extLst>
              <a:ext uri="{FF2B5EF4-FFF2-40B4-BE49-F238E27FC236}">
                <a16:creationId xmlns:a16="http://schemas.microsoft.com/office/drawing/2014/main" id="{830C035D-270B-48CE-D330-7E219188E29E}"/>
              </a:ext>
            </a:extLst>
          </p:cNvPr>
          <p:cNvSpPr/>
          <p:nvPr userDrawn="1"/>
        </p:nvSpPr>
        <p:spPr>
          <a:xfrm>
            <a:off x="8374880" y="4479403"/>
            <a:ext cx="3817122" cy="237859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 name="Text Placeholder 5">
            <a:extLst>
              <a:ext uri="{FF2B5EF4-FFF2-40B4-BE49-F238E27FC236}">
                <a16:creationId xmlns:a16="http://schemas.microsoft.com/office/drawing/2014/main" id="{B89A7E6F-5A56-78C4-17FB-D0174ED5AB78}"/>
              </a:ext>
            </a:extLst>
          </p:cNvPr>
          <p:cNvSpPr>
            <a:spLocks noGrp="1"/>
          </p:cNvSpPr>
          <p:nvPr>
            <p:ph type="body" sz="quarter" idx="17" hasCustomPrompt="1"/>
          </p:nvPr>
        </p:nvSpPr>
        <p:spPr>
          <a:xfrm>
            <a:off x="8973266" y="4655795"/>
            <a:ext cx="2518518" cy="401638"/>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7" name="Content Placeholder 10">
            <a:extLst>
              <a:ext uri="{FF2B5EF4-FFF2-40B4-BE49-F238E27FC236}">
                <a16:creationId xmlns:a16="http://schemas.microsoft.com/office/drawing/2014/main" id="{9BCB14CA-5F3A-127A-52BE-DE1B08CD6F62}"/>
              </a:ext>
            </a:extLst>
          </p:cNvPr>
          <p:cNvSpPr>
            <a:spLocks noGrp="1"/>
          </p:cNvSpPr>
          <p:nvPr>
            <p:ph sz="quarter" idx="18"/>
          </p:nvPr>
        </p:nvSpPr>
        <p:spPr>
          <a:xfrm>
            <a:off x="8973210" y="4987134"/>
            <a:ext cx="2506218" cy="1466054"/>
          </a:xfrm>
        </p:spPr>
        <p:txBody>
          <a:bodyPr/>
          <a:lstStyle>
            <a:lvl1pPr>
              <a:defRPr b="0" i="0" spc="0">
                <a:solidFill>
                  <a:schemeClr val="accent1"/>
                </a:solidFill>
                <a:latin typeface="Poppins" pitchFamily="2" charset="77"/>
                <a:cs typeface="Poppins" pitchFamily="2" charset="77"/>
              </a:defRPr>
            </a:lvl1pPr>
            <a:lvl2pPr>
              <a:defRPr b="0" i="0" spc="0">
                <a:solidFill>
                  <a:schemeClr val="accent1"/>
                </a:solidFill>
                <a:latin typeface="Poppins" pitchFamily="2" charset="77"/>
                <a:cs typeface="Poppins" pitchFamily="2" charset="77"/>
              </a:defRPr>
            </a:lvl2pPr>
            <a:lvl3pPr>
              <a:defRPr b="0" i="0" spc="0">
                <a:solidFill>
                  <a:schemeClr val="accent1"/>
                </a:solidFill>
                <a:latin typeface="Poppins" pitchFamily="2" charset="77"/>
                <a:cs typeface="Poppins" pitchFamily="2" charset="77"/>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20127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88363C5-1B49-0E97-E4C7-CCF1E6EFA45A}"/>
              </a:ext>
            </a:extLst>
          </p:cNvPr>
          <p:cNvSpPr>
            <a:spLocks noGrp="1"/>
          </p:cNvSpPr>
          <p:nvPr>
            <p:ph type="pic" sz="quarter" idx="11" hasCustomPrompt="1"/>
          </p:nvPr>
        </p:nvSpPr>
        <p:spPr>
          <a:xfrm>
            <a:off x="256266" y="4482789"/>
            <a:ext cx="8118614" cy="2375211"/>
          </a:xfrm>
          <a:prstGeom prst="rect">
            <a:avLst/>
          </a:prstGeom>
          <a:solidFill>
            <a:schemeClr val="accent2">
              <a:lumMod val="20000"/>
              <a:lumOff val="80000"/>
            </a:schemeClr>
          </a:solidFill>
        </p:spPr>
        <p:txBody>
          <a:bodyPr wrap="square" anchor="ctr">
            <a:noAutofit/>
          </a:bodyPr>
          <a:lstStyle>
            <a:lvl1pPr algn="ctr">
              <a:defRPr spc="0"/>
            </a:lvl1pPr>
          </a:lstStyle>
          <a:p>
            <a:r>
              <a:rPr lang="en-US"/>
              <a:t>Click to add picture. Then send to back.</a:t>
            </a:r>
          </a:p>
        </p:txBody>
      </p:sp>
      <p:pic>
        <p:nvPicPr>
          <p:cNvPr id="8" name="Graphic 7">
            <a:extLst>
              <a:ext uri="{FF2B5EF4-FFF2-40B4-BE49-F238E27FC236}">
                <a16:creationId xmlns:a16="http://schemas.microsoft.com/office/drawing/2014/main" id="{967A3A2E-54B4-EB8F-0F80-7CB4DCA2914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10533" y="536118"/>
            <a:ext cx="1615823" cy="250125"/>
          </a:xfrm>
          <a:prstGeom prst="rect">
            <a:avLst/>
          </a:prstGeom>
        </p:spPr>
      </p:pic>
      <p:sp>
        <p:nvSpPr>
          <p:cNvPr id="3" name="Picture Placeholder 12">
            <a:extLst>
              <a:ext uri="{FF2B5EF4-FFF2-40B4-BE49-F238E27FC236}">
                <a16:creationId xmlns:a16="http://schemas.microsoft.com/office/drawing/2014/main" id="{4CC2704B-7F4F-BE09-2E27-CD14AD6FB361}"/>
              </a:ext>
            </a:extLst>
          </p:cNvPr>
          <p:cNvSpPr>
            <a:spLocks noGrp="1"/>
          </p:cNvSpPr>
          <p:nvPr>
            <p:ph type="pic" sz="quarter" idx="48" hasCustomPrompt="1"/>
          </p:nvPr>
        </p:nvSpPr>
        <p:spPr>
          <a:xfrm>
            <a:off x="592156" y="934682"/>
            <a:ext cx="1175835" cy="633845"/>
          </a:xfrm>
        </p:spPr>
        <p:txBody>
          <a:bodyPr anchor="ctr"/>
          <a:lstStyle>
            <a:lvl1pPr algn="ctr">
              <a:defRPr spc="0"/>
            </a:lvl1pPr>
          </a:lstStyle>
          <a:p>
            <a:r>
              <a:rPr lang="en-US"/>
              <a:t>Client Logo</a:t>
            </a:r>
          </a:p>
        </p:txBody>
      </p:sp>
      <p:sp>
        <p:nvSpPr>
          <p:cNvPr id="5" name="Text Placeholder 3">
            <a:extLst>
              <a:ext uri="{FF2B5EF4-FFF2-40B4-BE49-F238E27FC236}">
                <a16:creationId xmlns:a16="http://schemas.microsoft.com/office/drawing/2014/main" id="{C3829B7D-7D81-1FA7-2523-8C6E58DC5FDA}"/>
              </a:ext>
            </a:extLst>
          </p:cNvPr>
          <p:cNvSpPr>
            <a:spLocks noGrp="1"/>
          </p:cNvSpPr>
          <p:nvPr>
            <p:ph type="body" sz="quarter" idx="47" hasCustomPrompt="1"/>
          </p:nvPr>
        </p:nvSpPr>
        <p:spPr>
          <a:xfrm>
            <a:off x="2741957" y="498475"/>
            <a:ext cx="4171563" cy="161566"/>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200" b="0" i="0" u="none" strike="noStrike" cap="all" spc="0" normalizeH="0" baseline="0" dirty="0" smtClean="0">
                <a:ln>
                  <a:noFill/>
                </a:ln>
                <a:solidFill>
                  <a:schemeClr val="accent1"/>
                </a:solidFill>
                <a:effectLst/>
                <a:uFillTx/>
                <a:latin typeface="Poppins" pitchFamily="2" charset="77"/>
                <a:ea typeface="Poppins" pitchFamily="2" charset="77"/>
                <a:cs typeface="Poppins" pitchFamily="2" charset="77"/>
                <a:sym typeface="Arial Black"/>
              </a:defRPr>
            </a:lvl1pPr>
          </a:lstStyle>
          <a:p>
            <a:pPr lvl="0"/>
            <a:r>
              <a:rPr lang="en-US"/>
              <a:t>Click to edit Master text styles`</a:t>
            </a:r>
          </a:p>
        </p:txBody>
      </p:sp>
      <p:sp>
        <p:nvSpPr>
          <p:cNvPr id="6" name="Title 1">
            <a:extLst>
              <a:ext uri="{FF2B5EF4-FFF2-40B4-BE49-F238E27FC236}">
                <a16:creationId xmlns:a16="http://schemas.microsoft.com/office/drawing/2014/main" id="{CA896A99-28BA-6B72-BE65-89ADEAA3FEF8}"/>
              </a:ext>
            </a:extLst>
          </p:cNvPr>
          <p:cNvSpPr>
            <a:spLocks noGrp="1"/>
          </p:cNvSpPr>
          <p:nvPr>
            <p:ph type="title" hasCustomPrompt="1"/>
          </p:nvPr>
        </p:nvSpPr>
        <p:spPr>
          <a:xfrm>
            <a:off x="2734179" y="763978"/>
            <a:ext cx="8684670" cy="779814"/>
          </a:xfrm>
        </p:spPr>
        <p:txBody>
          <a:bodyPr/>
          <a:lstStyle>
            <a:lvl1pPr>
              <a:lnSpc>
                <a:spcPct val="80000"/>
              </a:lnSpc>
              <a:defRPr sz="3000" b="1" i="0" spc="0">
                <a:solidFill>
                  <a:schemeClr val="accent1"/>
                </a:solidFill>
                <a:latin typeface="Poppins ExtraBold" pitchFamily="2" charset="77"/>
                <a:cs typeface="Poppins ExtraBold" pitchFamily="2" charset="77"/>
              </a:defRPr>
            </a:lvl1pPr>
          </a:lstStyle>
          <a:p>
            <a:r>
              <a:rPr lang="en-US"/>
              <a:t>Click to edit Master title that is up to two lines of text</a:t>
            </a:r>
          </a:p>
        </p:txBody>
      </p:sp>
      <p:sp>
        <p:nvSpPr>
          <p:cNvPr id="10" name="Text Placeholder 5">
            <a:extLst>
              <a:ext uri="{FF2B5EF4-FFF2-40B4-BE49-F238E27FC236}">
                <a16:creationId xmlns:a16="http://schemas.microsoft.com/office/drawing/2014/main" id="{5B89DE08-1494-CBF8-1610-5171717FB1AD}"/>
              </a:ext>
            </a:extLst>
          </p:cNvPr>
          <p:cNvSpPr>
            <a:spLocks noGrp="1"/>
          </p:cNvSpPr>
          <p:nvPr>
            <p:ph type="body" sz="quarter" idx="49" hasCustomPrompt="1"/>
          </p:nvPr>
        </p:nvSpPr>
        <p:spPr>
          <a:xfrm>
            <a:off x="2745198" y="2119301"/>
            <a:ext cx="1596044"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11" name="Content Placeholder 10">
            <a:extLst>
              <a:ext uri="{FF2B5EF4-FFF2-40B4-BE49-F238E27FC236}">
                <a16:creationId xmlns:a16="http://schemas.microsoft.com/office/drawing/2014/main" id="{8CD7BBDF-5337-6250-D77A-ADB88AE4422E}"/>
              </a:ext>
            </a:extLst>
          </p:cNvPr>
          <p:cNvSpPr>
            <a:spLocks noGrp="1"/>
          </p:cNvSpPr>
          <p:nvPr>
            <p:ph sz="quarter" idx="14"/>
          </p:nvPr>
        </p:nvSpPr>
        <p:spPr>
          <a:xfrm>
            <a:off x="2745228" y="2420876"/>
            <a:ext cx="1604284"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31" name="Text Placeholder 5">
            <a:extLst>
              <a:ext uri="{FF2B5EF4-FFF2-40B4-BE49-F238E27FC236}">
                <a16:creationId xmlns:a16="http://schemas.microsoft.com/office/drawing/2014/main" id="{C59779F0-9D37-0FBA-C398-6327E79E8697}"/>
              </a:ext>
            </a:extLst>
          </p:cNvPr>
          <p:cNvSpPr>
            <a:spLocks noGrp="1"/>
          </p:cNvSpPr>
          <p:nvPr>
            <p:ph type="body" sz="quarter" idx="51" hasCustomPrompt="1"/>
          </p:nvPr>
        </p:nvSpPr>
        <p:spPr>
          <a:xfrm>
            <a:off x="4606579" y="2112616"/>
            <a:ext cx="1596044"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32" name="Content Placeholder 10">
            <a:extLst>
              <a:ext uri="{FF2B5EF4-FFF2-40B4-BE49-F238E27FC236}">
                <a16:creationId xmlns:a16="http://schemas.microsoft.com/office/drawing/2014/main" id="{B5CE4306-C806-839A-74ED-EFEDD4A9025C}"/>
              </a:ext>
            </a:extLst>
          </p:cNvPr>
          <p:cNvSpPr>
            <a:spLocks noGrp="1"/>
          </p:cNvSpPr>
          <p:nvPr>
            <p:ph sz="quarter" idx="52"/>
          </p:nvPr>
        </p:nvSpPr>
        <p:spPr>
          <a:xfrm>
            <a:off x="4606610" y="2414191"/>
            <a:ext cx="1617978"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37" name="Text Placeholder 5">
            <a:extLst>
              <a:ext uri="{FF2B5EF4-FFF2-40B4-BE49-F238E27FC236}">
                <a16:creationId xmlns:a16="http://schemas.microsoft.com/office/drawing/2014/main" id="{551F450A-BE0F-B7EB-82BB-3879F4F50260}"/>
              </a:ext>
            </a:extLst>
          </p:cNvPr>
          <p:cNvSpPr>
            <a:spLocks noGrp="1"/>
          </p:cNvSpPr>
          <p:nvPr>
            <p:ph type="body" sz="quarter" idx="53" hasCustomPrompt="1"/>
          </p:nvPr>
        </p:nvSpPr>
        <p:spPr>
          <a:xfrm>
            <a:off x="6471937" y="2119541"/>
            <a:ext cx="1596044"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38" name="Content Placeholder 10">
            <a:extLst>
              <a:ext uri="{FF2B5EF4-FFF2-40B4-BE49-F238E27FC236}">
                <a16:creationId xmlns:a16="http://schemas.microsoft.com/office/drawing/2014/main" id="{88C79B47-2F4F-D6FC-A3DC-B06D98DC7C7D}"/>
              </a:ext>
            </a:extLst>
          </p:cNvPr>
          <p:cNvSpPr>
            <a:spLocks noGrp="1"/>
          </p:cNvSpPr>
          <p:nvPr>
            <p:ph sz="quarter" idx="54"/>
          </p:nvPr>
        </p:nvSpPr>
        <p:spPr>
          <a:xfrm>
            <a:off x="6471967" y="2421116"/>
            <a:ext cx="1615393"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57" name="Text Placeholder 3">
            <a:extLst>
              <a:ext uri="{FF2B5EF4-FFF2-40B4-BE49-F238E27FC236}">
                <a16:creationId xmlns:a16="http://schemas.microsoft.com/office/drawing/2014/main" id="{141F648C-5AE6-0859-6556-39B97F757068}"/>
              </a:ext>
            </a:extLst>
          </p:cNvPr>
          <p:cNvSpPr>
            <a:spLocks noGrp="1"/>
          </p:cNvSpPr>
          <p:nvPr>
            <p:ph type="body" sz="quarter" idx="55" hasCustomPrompt="1"/>
          </p:nvPr>
        </p:nvSpPr>
        <p:spPr>
          <a:xfrm>
            <a:off x="583772" y="6354958"/>
            <a:ext cx="1776423" cy="242455"/>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800" b="0" i="0" u="none" strike="noStrike" cap="all" spc="0" normalizeH="0" baseline="0" dirty="0" smtClean="0">
                <a:ln>
                  <a:noFill/>
                </a:ln>
                <a:solidFill>
                  <a:srgbClr val="FFFFFF"/>
                </a:solidFill>
                <a:effectLst/>
                <a:uFillTx/>
                <a:latin typeface="Poppins" pitchFamily="2" charset="77"/>
                <a:ea typeface="Poppins" pitchFamily="2" charset="77"/>
                <a:cs typeface="Poppins" pitchFamily="2" charset="77"/>
                <a:sym typeface="Arial Black"/>
              </a:defRPr>
            </a:lvl1pPr>
          </a:lstStyle>
          <a:p>
            <a:pPr lvl="0"/>
            <a:r>
              <a:rPr lang="en-US"/>
              <a:t>Click to edit text styles</a:t>
            </a:r>
          </a:p>
        </p:txBody>
      </p:sp>
      <p:sp>
        <p:nvSpPr>
          <p:cNvPr id="58" name="Content Placeholder 3">
            <a:extLst>
              <a:ext uri="{FF2B5EF4-FFF2-40B4-BE49-F238E27FC236}">
                <a16:creationId xmlns:a16="http://schemas.microsoft.com/office/drawing/2014/main" id="{B0B51BEE-7372-DEC4-EE82-C51EB461411A}"/>
              </a:ext>
            </a:extLst>
          </p:cNvPr>
          <p:cNvSpPr>
            <a:spLocks noGrp="1"/>
          </p:cNvSpPr>
          <p:nvPr>
            <p:ph sz="quarter" idx="56"/>
          </p:nvPr>
        </p:nvSpPr>
        <p:spPr>
          <a:xfrm>
            <a:off x="592514" y="4764100"/>
            <a:ext cx="1761196" cy="1375209"/>
          </a:xfrm>
        </p:spPr>
        <p:txBody>
          <a:bodyPr anchor="b"/>
          <a:lstStyle>
            <a:lvl1pPr>
              <a:lnSpc>
                <a:spcPct val="112000"/>
              </a:lnSpc>
              <a:defRPr sz="1000" spc="0">
                <a:solidFill>
                  <a:srgbClr val="FFFFFF"/>
                </a:solidFill>
                <a:latin typeface="Poppins" pitchFamily="2" charset="77"/>
                <a:cs typeface="Poppins" pitchFamily="2" charset="77"/>
              </a:defRPr>
            </a:lvl1pPr>
            <a:lvl2pPr>
              <a:lnSpc>
                <a:spcPct val="112000"/>
              </a:lnSpc>
              <a:defRPr>
                <a:solidFill>
                  <a:schemeClr val="accent1"/>
                </a:solidFill>
                <a:latin typeface="Poppins" pitchFamily="2" charset="77"/>
                <a:cs typeface="Poppins" pitchFamily="2" charset="77"/>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61" name="Text Placeholder 3">
            <a:extLst>
              <a:ext uri="{FF2B5EF4-FFF2-40B4-BE49-F238E27FC236}">
                <a16:creationId xmlns:a16="http://schemas.microsoft.com/office/drawing/2014/main" id="{7BA8F7E9-A921-C016-8551-A2A62B802476}"/>
              </a:ext>
            </a:extLst>
          </p:cNvPr>
          <p:cNvSpPr>
            <a:spLocks noGrp="1"/>
          </p:cNvSpPr>
          <p:nvPr>
            <p:ph type="body" sz="quarter" idx="57" hasCustomPrompt="1"/>
          </p:nvPr>
        </p:nvSpPr>
        <p:spPr>
          <a:xfrm>
            <a:off x="583772" y="6174329"/>
            <a:ext cx="1776423" cy="242455"/>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000" b="1" i="0" u="none" strike="noStrike" cap="all" spc="0" normalizeH="0" baseline="0" dirty="0" smtClean="0">
                <a:ln>
                  <a:noFill/>
                </a:ln>
                <a:solidFill>
                  <a:srgbClr val="FFFFFF"/>
                </a:solidFill>
                <a:effectLst/>
                <a:uFillTx/>
                <a:latin typeface="Poppins ExtraBold" pitchFamily="2" charset="77"/>
                <a:ea typeface="Poppins ExtraBold" pitchFamily="2" charset="77"/>
                <a:cs typeface="Poppins ExtraBold" pitchFamily="2" charset="77"/>
                <a:sym typeface="Arial Black"/>
              </a:defRPr>
            </a:lvl1pPr>
          </a:lstStyle>
          <a:p>
            <a:pPr lvl="0"/>
            <a:r>
              <a:rPr lang="en-US"/>
              <a:t>Click to edit MASTER</a:t>
            </a:r>
          </a:p>
        </p:txBody>
      </p:sp>
      <p:sp>
        <p:nvSpPr>
          <p:cNvPr id="2" name="Rectangle 1">
            <a:extLst>
              <a:ext uri="{FF2B5EF4-FFF2-40B4-BE49-F238E27FC236}">
                <a16:creationId xmlns:a16="http://schemas.microsoft.com/office/drawing/2014/main" id="{830C035D-270B-48CE-D330-7E219188E29E}"/>
              </a:ext>
            </a:extLst>
          </p:cNvPr>
          <p:cNvSpPr/>
          <p:nvPr userDrawn="1"/>
        </p:nvSpPr>
        <p:spPr>
          <a:xfrm>
            <a:off x="8374880" y="4479403"/>
            <a:ext cx="3817122" cy="237859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 name="Text Placeholder 5">
            <a:extLst>
              <a:ext uri="{FF2B5EF4-FFF2-40B4-BE49-F238E27FC236}">
                <a16:creationId xmlns:a16="http://schemas.microsoft.com/office/drawing/2014/main" id="{B89A7E6F-5A56-78C4-17FB-D0174ED5AB78}"/>
              </a:ext>
            </a:extLst>
          </p:cNvPr>
          <p:cNvSpPr>
            <a:spLocks noGrp="1"/>
          </p:cNvSpPr>
          <p:nvPr>
            <p:ph type="body" sz="quarter" idx="17" hasCustomPrompt="1"/>
          </p:nvPr>
        </p:nvSpPr>
        <p:spPr>
          <a:xfrm>
            <a:off x="8973266" y="4655795"/>
            <a:ext cx="2518518" cy="401638"/>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7" name="Content Placeholder 10">
            <a:extLst>
              <a:ext uri="{FF2B5EF4-FFF2-40B4-BE49-F238E27FC236}">
                <a16:creationId xmlns:a16="http://schemas.microsoft.com/office/drawing/2014/main" id="{9BCB14CA-5F3A-127A-52BE-DE1B08CD6F62}"/>
              </a:ext>
            </a:extLst>
          </p:cNvPr>
          <p:cNvSpPr>
            <a:spLocks noGrp="1"/>
          </p:cNvSpPr>
          <p:nvPr>
            <p:ph sz="quarter" idx="18"/>
          </p:nvPr>
        </p:nvSpPr>
        <p:spPr>
          <a:xfrm>
            <a:off x="8973210" y="4987134"/>
            <a:ext cx="2506218" cy="1466054"/>
          </a:xfrm>
        </p:spPr>
        <p:txBody>
          <a:bodyPr/>
          <a:lstStyle>
            <a:lvl1pPr>
              <a:defRPr b="0" i="0" spc="0">
                <a:solidFill>
                  <a:schemeClr val="accent1"/>
                </a:solidFill>
                <a:latin typeface="Poppins" pitchFamily="2" charset="77"/>
                <a:cs typeface="Poppins" pitchFamily="2" charset="77"/>
              </a:defRPr>
            </a:lvl1pPr>
            <a:lvl2pPr>
              <a:defRPr b="0" i="0" spc="0">
                <a:solidFill>
                  <a:schemeClr val="accent1"/>
                </a:solidFill>
                <a:latin typeface="Poppins" pitchFamily="2" charset="77"/>
                <a:cs typeface="Poppins" pitchFamily="2" charset="77"/>
              </a:defRPr>
            </a:lvl2pPr>
            <a:lvl3pPr>
              <a:defRPr b="0" i="0" spc="0">
                <a:solidFill>
                  <a:schemeClr val="accent1"/>
                </a:solidFill>
                <a:latin typeface="Poppins" pitchFamily="2" charset="77"/>
                <a:cs typeface="Poppins" pitchFamily="2" charset="77"/>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pic>
        <p:nvPicPr>
          <p:cNvPr id="12" name="Picture Placeholder 19" descr="Shape, rectangle&#10;&#10;Description automatically generated">
            <a:extLst>
              <a:ext uri="{FF2B5EF4-FFF2-40B4-BE49-F238E27FC236}">
                <a16:creationId xmlns:a16="http://schemas.microsoft.com/office/drawing/2014/main" id="{90D8D031-DA67-88FB-4DC6-C290530D458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7854136" y="1950720"/>
            <a:ext cx="4337864" cy="3009900"/>
          </a:xfrm>
          <a:prstGeom prst="rect">
            <a:avLst/>
          </a:prstGeom>
          <a:noFill/>
        </p:spPr>
      </p:pic>
      <p:sp>
        <p:nvSpPr>
          <p:cNvPr id="13" name="Picture Placeholder 13">
            <a:extLst>
              <a:ext uri="{FF2B5EF4-FFF2-40B4-BE49-F238E27FC236}">
                <a16:creationId xmlns:a16="http://schemas.microsoft.com/office/drawing/2014/main" id="{0C370048-C970-F6C5-277B-F79B0CD9F2DF}"/>
              </a:ext>
            </a:extLst>
          </p:cNvPr>
          <p:cNvSpPr>
            <a:spLocks noGrp="1"/>
          </p:cNvSpPr>
          <p:nvPr>
            <p:ph type="pic" sz="quarter" idx="15" hasCustomPrompt="1"/>
          </p:nvPr>
        </p:nvSpPr>
        <p:spPr>
          <a:xfrm>
            <a:off x="8529222" y="2038044"/>
            <a:ext cx="3054447" cy="2085423"/>
          </a:xfrm>
          <a:prstGeom prst="roundRect">
            <a:avLst>
              <a:gd name="adj" fmla="val 3925"/>
            </a:avLst>
          </a:prstGeom>
          <a:solidFill>
            <a:srgbClr val="FFFFFF"/>
          </a:solidFill>
        </p:spPr>
        <p:txBody>
          <a:bodyPr anchor="ctr"/>
          <a:lstStyle>
            <a:lvl1pPr algn="ctr">
              <a:defRPr spc="0">
                <a:solidFill>
                  <a:schemeClr val="accent1"/>
                </a:solidFill>
              </a:defRPr>
            </a:lvl1pPr>
          </a:lstStyle>
          <a:p>
            <a:r>
              <a:rPr lang="en-US"/>
              <a:t>Click icon to add picture. Then right click and select ‘send to back'</a:t>
            </a:r>
          </a:p>
        </p:txBody>
      </p:sp>
    </p:spTree>
    <p:extLst>
      <p:ext uri="{BB962C8B-B14F-4D97-AF65-F5344CB8AC3E}">
        <p14:creationId xmlns:p14="http://schemas.microsoft.com/office/powerpoint/2010/main" val="294565732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ase Study">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88363C5-1B49-0E97-E4C7-CCF1E6EFA45A}"/>
              </a:ext>
            </a:extLst>
          </p:cNvPr>
          <p:cNvSpPr>
            <a:spLocks noGrp="1"/>
          </p:cNvSpPr>
          <p:nvPr>
            <p:ph type="pic" sz="quarter" idx="11" hasCustomPrompt="1"/>
          </p:nvPr>
        </p:nvSpPr>
        <p:spPr>
          <a:xfrm>
            <a:off x="256266" y="4482789"/>
            <a:ext cx="8118614" cy="2375211"/>
          </a:xfrm>
          <a:prstGeom prst="rect">
            <a:avLst/>
          </a:prstGeom>
          <a:solidFill>
            <a:schemeClr val="accent2">
              <a:lumMod val="20000"/>
              <a:lumOff val="80000"/>
            </a:schemeClr>
          </a:solidFill>
        </p:spPr>
        <p:txBody>
          <a:bodyPr wrap="square" anchor="ctr">
            <a:noAutofit/>
          </a:bodyPr>
          <a:lstStyle>
            <a:lvl1pPr algn="ctr">
              <a:defRPr spc="0"/>
            </a:lvl1pPr>
          </a:lstStyle>
          <a:p>
            <a:r>
              <a:rPr lang="en-US"/>
              <a:t>Click to add picture. Then send to back.</a:t>
            </a:r>
          </a:p>
        </p:txBody>
      </p:sp>
      <p:pic>
        <p:nvPicPr>
          <p:cNvPr id="8" name="Graphic 7">
            <a:extLst>
              <a:ext uri="{FF2B5EF4-FFF2-40B4-BE49-F238E27FC236}">
                <a16:creationId xmlns:a16="http://schemas.microsoft.com/office/drawing/2014/main" id="{967A3A2E-54B4-EB8F-0F80-7CB4DCA2914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10533" y="536118"/>
            <a:ext cx="1615823" cy="250125"/>
          </a:xfrm>
          <a:prstGeom prst="rect">
            <a:avLst/>
          </a:prstGeom>
        </p:spPr>
      </p:pic>
      <p:sp>
        <p:nvSpPr>
          <p:cNvPr id="3" name="Picture Placeholder 12">
            <a:extLst>
              <a:ext uri="{FF2B5EF4-FFF2-40B4-BE49-F238E27FC236}">
                <a16:creationId xmlns:a16="http://schemas.microsoft.com/office/drawing/2014/main" id="{4CC2704B-7F4F-BE09-2E27-CD14AD6FB361}"/>
              </a:ext>
            </a:extLst>
          </p:cNvPr>
          <p:cNvSpPr>
            <a:spLocks noGrp="1"/>
          </p:cNvSpPr>
          <p:nvPr>
            <p:ph type="pic" sz="quarter" idx="48" hasCustomPrompt="1"/>
          </p:nvPr>
        </p:nvSpPr>
        <p:spPr>
          <a:xfrm>
            <a:off x="592156" y="934682"/>
            <a:ext cx="1175835" cy="633845"/>
          </a:xfrm>
        </p:spPr>
        <p:txBody>
          <a:bodyPr anchor="ctr"/>
          <a:lstStyle>
            <a:lvl1pPr algn="ctr">
              <a:defRPr spc="0"/>
            </a:lvl1pPr>
          </a:lstStyle>
          <a:p>
            <a:r>
              <a:rPr lang="en-US"/>
              <a:t>Client Logo</a:t>
            </a:r>
          </a:p>
        </p:txBody>
      </p:sp>
      <p:sp>
        <p:nvSpPr>
          <p:cNvPr id="5" name="Text Placeholder 3">
            <a:extLst>
              <a:ext uri="{FF2B5EF4-FFF2-40B4-BE49-F238E27FC236}">
                <a16:creationId xmlns:a16="http://schemas.microsoft.com/office/drawing/2014/main" id="{C3829B7D-7D81-1FA7-2523-8C6E58DC5FDA}"/>
              </a:ext>
            </a:extLst>
          </p:cNvPr>
          <p:cNvSpPr>
            <a:spLocks noGrp="1"/>
          </p:cNvSpPr>
          <p:nvPr>
            <p:ph type="body" sz="quarter" idx="47" hasCustomPrompt="1"/>
          </p:nvPr>
        </p:nvSpPr>
        <p:spPr>
          <a:xfrm>
            <a:off x="2741957" y="498475"/>
            <a:ext cx="4171563" cy="161566"/>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200" b="0" i="0" u="none" strike="noStrike" cap="all" spc="0" normalizeH="0" baseline="0" dirty="0" smtClean="0">
                <a:ln>
                  <a:noFill/>
                </a:ln>
                <a:solidFill>
                  <a:schemeClr val="accent1"/>
                </a:solidFill>
                <a:effectLst/>
                <a:uFillTx/>
                <a:latin typeface="Poppins" pitchFamily="2" charset="77"/>
                <a:ea typeface="Poppins" pitchFamily="2" charset="77"/>
                <a:cs typeface="Poppins" pitchFamily="2" charset="77"/>
                <a:sym typeface="Arial Black"/>
              </a:defRPr>
            </a:lvl1pPr>
          </a:lstStyle>
          <a:p>
            <a:pPr lvl="0"/>
            <a:r>
              <a:rPr lang="en-US"/>
              <a:t>Click to edit Master text styles`</a:t>
            </a:r>
          </a:p>
        </p:txBody>
      </p:sp>
      <p:sp>
        <p:nvSpPr>
          <p:cNvPr id="6" name="Title 1">
            <a:extLst>
              <a:ext uri="{FF2B5EF4-FFF2-40B4-BE49-F238E27FC236}">
                <a16:creationId xmlns:a16="http://schemas.microsoft.com/office/drawing/2014/main" id="{CA896A99-28BA-6B72-BE65-89ADEAA3FEF8}"/>
              </a:ext>
            </a:extLst>
          </p:cNvPr>
          <p:cNvSpPr>
            <a:spLocks noGrp="1"/>
          </p:cNvSpPr>
          <p:nvPr>
            <p:ph type="title" hasCustomPrompt="1"/>
          </p:nvPr>
        </p:nvSpPr>
        <p:spPr>
          <a:xfrm>
            <a:off x="2734179" y="763978"/>
            <a:ext cx="8684670" cy="779814"/>
          </a:xfrm>
        </p:spPr>
        <p:txBody>
          <a:bodyPr/>
          <a:lstStyle>
            <a:lvl1pPr>
              <a:lnSpc>
                <a:spcPct val="80000"/>
              </a:lnSpc>
              <a:defRPr sz="3000" b="1" i="0" spc="0">
                <a:solidFill>
                  <a:schemeClr val="accent1"/>
                </a:solidFill>
                <a:latin typeface="Poppins ExtraBold" pitchFamily="2" charset="77"/>
                <a:cs typeface="Poppins ExtraBold" pitchFamily="2" charset="77"/>
              </a:defRPr>
            </a:lvl1pPr>
          </a:lstStyle>
          <a:p>
            <a:r>
              <a:rPr lang="en-US"/>
              <a:t>Click to edit Master title that is up to two lines of text</a:t>
            </a:r>
          </a:p>
        </p:txBody>
      </p:sp>
      <p:sp>
        <p:nvSpPr>
          <p:cNvPr id="10" name="Text Placeholder 5">
            <a:extLst>
              <a:ext uri="{FF2B5EF4-FFF2-40B4-BE49-F238E27FC236}">
                <a16:creationId xmlns:a16="http://schemas.microsoft.com/office/drawing/2014/main" id="{5B89DE08-1494-CBF8-1610-5171717FB1AD}"/>
              </a:ext>
            </a:extLst>
          </p:cNvPr>
          <p:cNvSpPr>
            <a:spLocks noGrp="1"/>
          </p:cNvSpPr>
          <p:nvPr>
            <p:ph type="body" sz="quarter" idx="49" hasCustomPrompt="1"/>
          </p:nvPr>
        </p:nvSpPr>
        <p:spPr>
          <a:xfrm>
            <a:off x="2745198" y="2119301"/>
            <a:ext cx="1596044"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11" name="Content Placeholder 10">
            <a:extLst>
              <a:ext uri="{FF2B5EF4-FFF2-40B4-BE49-F238E27FC236}">
                <a16:creationId xmlns:a16="http://schemas.microsoft.com/office/drawing/2014/main" id="{8CD7BBDF-5337-6250-D77A-ADB88AE4422E}"/>
              </a:ext>
            </a:extLst>
          </p:cNvPr>
          <p:cNvSpPr>
            <a:spLocks noGrp="1"/>
          </p:cNvSpPr>
          <p:nvPr>
            <p:ph sz="quarter" idx="14"/>
          </p:nvPr>
        </p:nvSpPr>
        <p:spPr>
          <a:xfrm>
            <a:off x="2745228" y="2420876"/>
            <a:ext cx="1604284"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31" name="Text Placeholder 5">
            <a:extLst>
              <a:ext uri="{FF2B5EF4-FFF2-40B4-BE49-F238E27FC236}">
                <a16:creationId xmlns:a16="http://schemas.microsoft.com/office/drawing/2014/main" id="{C59779F0-9D37-0FBA-C398-6327E79E8697}"/>
              </a:ext>
            </a:extLst>
          </p:cNvPr>
          <p:cNvSpPr>
            <a:spLocks noGrp="1"/>
          </p:cNvSpPr>
          <p:nvPr>
            <p:ph type="body" sz="quarter" idx="51" hasCustomPrompt="1"/>
          </p:nvPr>
        </p:nvSpPr>
        <p:spPr>
          <a:xfrm>
            <a:off x="4606579" y="2112616"/>
            <a:ext cx="1596044"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32" name="Content Placeholder 10">
            <a:extLst>
              <a:ext uri="{FF2B5EF4-FFF2-40B4-BE49-F238E27FC236}">
                <a16:creationId xmlns:a16="http://schemas.microsoft.com/office/drawing/2014/main" id="{B5CE4306-C806-839A-74ED-EFEDD4A9025C}"/>
              </a:ext>
            </a:extLst>
          </p:cNvPr>
          <p:cNvSpPr>
            <a:spLocks noGrp="1"/>
          </p:cNvSpPr>
          <p:nvPr>
            <p:ph sz="quarter" idx="52"/>
          </p:nvPr>
        </p:nvSpPr>
        <p:spPr>
          <a:xfrm>
            <a:off x="4606610" y="2414191"/>
            <a:ext cx="1617978"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37" name="Text Placeholder 5">
            <a:extLst>
              <a:ext uri="{FF2B5EF4-FFF2-40B4-BE49-F238E27FC236}">
                <a16:creationId xmlns:a16="http://schemas.microsoft.com/office/drawing/2014/main" id="{551F450A-BE0F-B7EB-82BB-3879F4F50260}"/>
              </a:ext>
            </a:extLst>
          </p:cNvPr>
          <p:cNvSpPr>
            <a:spLocks noGrp="1"/>
          </p:cNvSpPr>
          <p:nvPr>
            <p:ph type="body" sz="quarter" idx="53" hasCustomPrompt="1"/>
          </p:nvPr>
        </p:nvSpPr>
        <p:spPr>
          <a:xfrm>
            <a:off x="6471937" y="2119541"/>
            <a:ext cx="1596044"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38" name="Content Placeholder 10">
            <a:extLst>
              <a:ext uri="{FF2B5EF4-FFF2-40B4-BE49-F238E27FC236}">
                <a16:creationId xmlns:a16="http://schemas.microsoft.com/office/drawing/2014/main" id="{88C79B47-2F4F-D6FC-A3DC-B06D98DC7C7D}"/>
              </a:ext>
            </a:extLst>
          </p:cNvPr>
          <p:cNvSpPr>
            <a:spLocks noGrp="1"/>
          </p:cNvSpPr>
          <p:nvPr>
            <p:ph sz="quarter" idx="54"/>
          </p:nvPr>
        </p:nvSpPr>
        <p:spPr>
          <a:xfrm>
            <a:off x="6471967" y="2421116"/>
            <a:ext cx="1615393"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57" name="Text Placeholder 3">
            <a:extLst>
              <a:ext uri="{FF2B5EF4-FFF2-40B4-BE49-F238E27FC236}">
                <a16:creationId xmlns:a16="http://schemas.microsoft.com/office/drawing/2014/main" id="{141F648C-5AE6-0859-6556-39B97F757068}"/>
              </a:ext>
            </a:extLst>
          </p:cNvPr>
          <p:cNvSpPr>
            <a:spLocks noGrp="1"/>
          </p:cNvSpPr>
          <p:nvPr>
            <p:ph type="body" sz="quarter" idx="55" hasCustomPrompt="1"/>
          </p:nvPr>
        </p:nvSpPr>
        <p:spPr>
          <a:xfrm>
            <a:off x="583772" y="6354958"/>
            <a:ext cx="1776423" cy="242455"/>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800" b="0" i="0" u="none" strike="noStrike" cap="all" spc="0" normalizeH="0" baseline="0" dirty="0" smtClean="0">
                <a:ln>
                  <a:noFill/>
                </a:ln>
                <a:solidFill>
                  <a:srgbClr val="FFFFFF"/>
                </a:solidFill>
                <a:effectLst/>
                <a:uFillTx/>
                <a:latin typeface="Poppins" pitchFamily="2" charset="77"/>
                <a:ea typeface="Poppins" pitchFamily="2" charset="77"/>
                <a:cs typeface="Poppins" pitchFamily="2" charset="77"/>
                <a:sym typeface="Arial Black"/>
              </a:defRPr>
            </a:lvl1pPr>
          </a:lstStyle>
          <a:p>
            <a:pPr lvl="0"/>
            <a:r>
              <a:rPr lang="en-US"/>
              <a:t>Click to edit text styles</a:t>
            </a:r>
          </a:p>
        </p:txBody>
      </p:sp>
      <p:sp>
        <p:nvSpPr>
          <p:cNvPr id="58" name="Content Placeholder 3">
            <a:extLst>
              <a:ext uri="{FF2B5EF4-FFF2-40B4-BE49-F238E27FC236}">
                <a16:creationId xmlns:a16="http://schemas.microsoft.com/office/drawing/2014/main" id="{B0B51BEE-7372-DEC4-EE82-C51EB461411A}"/>
              </a:ext>
            </a:extLst>
          </p:cNvPr>
          <p:cNvSpPr>
            <a:spLocks noGrp="1"/>
          </p:cNvSpPr>
          <p:nvPr>
            <p:ph sz="quarter" idx="56"/>
          </p:nvPr>
        </p:nvSpPr>
        <p:spPr>
          <a:xfrm>
            <a:off x="592514" y="4764100"/>
            <a:ext cx="1761196" cy="1375209"/>
          </a:xfrm>
        </p:spPr>
        <p:txBody>
          <a:bodyPr anchor="b"/>
          <a:lstStyle>
            <a:lvl1pPr>
              <a:lnSpc>
                <a:spcPct val="112000"/>
              </a:lnSpc>
              <a:defRPr sz="1000" spc="0">
                <a:solidFill>
                  <a:srgbClr val="FFFFFF"/>
                </a:solidFill>
                <a:latin typeface="Poppins" pitchFamily="2" charset="77"/>
                <a:cs typeface="Poppins" pitchFamily="2" charset="77"/>
              </a:defRPr>
            </a:lvl1pPr>
            <a:lvl2pPr>
              <a:lnSpc>
                <a:spcPct val="112000"/>
              </a:lnSpc>
              <a:defRPr>
                <a:solidFill>
                  <a:schemeClr val="accent1"/>
                </a:solidFill>
                <a:latin typeface="Poppins" pitchFamily="2" charset="77"/>
                <a:cs typeface="Poppins" pitchFamily="2" charset="77"/>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61" name="Text Placeholder 3">
            <a:extLst>
              <a:ext uri="{FF2B5EF4-FFF2-40B4-BE49-F238E27FC236}">
                <a16:creationId xmlns:a16="http://schemas.microsoft.com/office/drawing/2014/main" id="{7BA8F7E9-A921-C016-8551-A2A62B802476}"/>
              </a:ext>
            </a:extLst>
          </p:cNvPr>
          <p:cNvSpPr>
            <a:spLocks noGrp="1"/>
          </p:cNvSpPr>
          <p:nvPr>
            <p:ph type="body" sz="quarter" idx="57" hasCustomPrompt="1"/>
          </p:nvPr>
        </p:nvSpPr>
        <p:spPr>
          <a:xfrm>
            <a:off x="583772" y="6174329"/>
            <a:ext cx="1776423" cy="242455"/>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000" b="1" i="0" u="none" strike="noStrike" cap="all" spc="0" normalizeH="0" baseline="0" dirty="0" smtClean="0">
                <a:ln>
                  <a:noFill/>
                </a:ln>
                <a:solidFill>
                  <a:srgbClr val="FFFFFF"/>
                </a:solidFill>
                <a:effectLst/>
                <a:uFillTx/>
                <a:latin typeface="Poppins ExtraBold" pitchFamily="2" charset="77"/>
                <a:ea typeface="Poppins ExtraBold" pitchFamily="2" charset="77"/>
                <a:cs typeface="Poppins ExtraBold" pitchFamily="2" charset="77"/>
                <a:sym typeface="Arial Black"/>
              </a:defRPr>
            </a:lvl1pPr>
          </a:lstStyle>
          <a:p>
            <a:pPr lvl="0"/>
            <a:r>
              <a:rPr lang="en-US"/>
              <a:t>Click to edit MASTER</a:t>
            </a:r>
          </a:p>
        </p:txBody>
      </p:sp>
      <p:sp>
        <p:nvSpPr>
          <p:cNvPr id="2" name="Rectangle 1">
            <a:extLst>
              <a:ext uri="{FF2B5EF4-FFF2-40B4-BE49-F238E27FC236}">
                <a16:creationId xmlns:a16="http://schemas.microsoft.com/office/drawing/2014/main" id="{830C035D-270B-48CE-D330-7E219188E29E}"/>
              </a:ext>
            </a:extLst>
          </p:cNvPr>
          <p:cNvSpPr/>
          <p:nvPr userDrawn="1"/>
        </p:nvSpPr>
        <p:spPr>
          <a:xfrm>
            <a:off x="8374880" y="4479403"/>
            <a:ext cx="3817122" cy="237859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 name="Text Placeholder 5">
            <a:extLst>
              <a:ext uri="{FF2B5EF4-FFF2-40B4-BE49-F238E27FC236}">
                <a16:creationId xmlns:a16="http://schemas.microsoft.com/office/drawing/2014/main" id="{B89A7E6F-5A56-78C4-17FB-D0174ED5AB78}"/>
              </a:ext>
            </a:extLst>
          </p:cNvPr>
          <p:cNvSpPr>
            <a:spLocks noGrp="1"/>
          </p:cNvSpPr>
          <p:nvPr>
            <p:ph type="body" sz="quarter" idx="17" hasCustomPrompt="1"/>
          </p:nvPr>
        </p:nvSpPr>
        <p:spPr>
          <a:xfrm>
            <a:off x="8973266" y="4655795"/>
            <a:ext cx="2518518" cy="401638"/>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7" name="Content Placeholder 10">
            <a:extLst>
              <a:ext uri="{FF2B5EF4-FFF2-40B4-BE49-F238E27FC236}">
                <a16:creationId xmlns:a16="http://schemas.microsoft.com/office/drawing/2014/main" id="{9BCB14CA-5F3A-127A-52BE-DE1B08CD6F62}"/>
              </a:ext>
            </a:extLst>
          </p:cNvPr>
          <p:cNvSpPr>
            <a:spLocks noGrp="1"/>
          </p:cNvSpPr>
          <p:nvPr>
            <p:ph sz="quarter" idx="18"/>
          </p:nvPr>
        </p:nvSpPr>
        <p:spPr>
          <a:xfrm>
            <a:off x="8973210" y="4987134"/>
            <a:ext cx="2506218" cy="1466054"/>
          </a:xfrm>
        </p:spPr>
        <p:txBody>
          <a:bodyPr/>
          <a:lstStyle>
            <a:lvl1pPr>
              <a:defRPr b="0" i="0" spc="0">
                <a:solidFill>
                  <a:schemeClr val="accent1"/>
                </a:solidFill>
                <a:latin typeface="Poppins" pitchFamily="2" charset="77"/>
                <a:cs typeface="Poppins" pitchFamily="2" charset="77"/>
              </a:defRPr>
            </a:lvl1pPr>
            <a:lvl2pPr>
              <a:defRPr b="0" i="0" spc="0">
                <a:solidFill>
                  <a:schemeClr val="accent1"/>
                </a:solidFill>
                <a:latin typeface="Poppins" pitchFamily="2" charset="77"/>
                <a:cs typeface="Poppins" pitchFamily="2" charset="77"/>
              </a:defRPr>
            </a:lvl2pPr>
            <a:lvl3pPr>
              <a:defRPr b="0" i="0" spc="0">
                <a:solidFill>
                  <a:schemeClr val="accent1"/>
                </a:solidFill>
                <a:latin typeface="Poppins" pitchFamily="2" charset="77"/>
                <a:cs typeface="Poppins" pitchFamily="2" charset="77"/>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grpSp>
        <p:nvGrpSpPr>
          <p:cNvPr id="14" name="Group 13">
            <a:extLst>
              <a:ext uri="{FF2B5EF4-FFF2-40B4-BE49-F238E27FC236}">
                <a16:creationId xmlns:a16="http://schemas.microsoft.com/office/drawing/2014/main" id="{D2BF1DDC-2B46-EC37-EDAF-8A79A2028F5C}"/>
              </a:ext>
            </a:extLst>
          </p:cNvPr>
          <p:cNvGrpSpPr/>
          <p:nvPr userDrawn="1"/>
        </p:nvGrpSpPr>
        <p:grpSpPr>
          <a:xfrm>
            <a:off x="8611860" y="2142325"/>
            <a:ext cx="2726700" cy="2208404"/>
            <a:chOff x="3266941" y="5091447"/>
            <a:chExt cx="3159617" cy="2559032"/>
          </a:xfrm>
        </p:grpSpPr>
        <p:sp>
          <p:nvSpPr>
            <p:cNvPr id="15" name="Freeform 14">
              <a:extLst>
                <a:ext uri="{FF2B5EF4-FFF2-40B4-BE49-F238E27FC236}">
                  <a16:creationId xmlns:a16="http://schemas.microsoft.com/office/drawing/2014/main" id="{148F2005-6CB4-C702-4142-C8D8D779AC35}"/>
                </a:ext>
              </a:extLst>
            </p:cNvPr>
            <p:cNvSpPr/>
            <p:nvPr userDrawn="1"/>
          </p:nvSpPr>
          <p:spPr>
            <a:xfrm rot="5400000">
              <a:off x="4640356" y="7092490"/>
              <a:ext cx="405679" cy="710300"/>
            </a:xfrm>
            <a:custGeom>
              <a:avLst/>
              <a:gdLst>
                <a:gd name="connsiteX0" fmla="*/ 0 w 405679"/>
                <a:gd name="connsiteY0" fmla="*/ 426599 h 710300"/>
                <a:gd name="connsiteX1" fmla="*/ 0 w 405679"/>
                <a:gd name="connsiteY1" fmla="*/ 273469 h 710300"/>
                <a:gd name="connsiteX2" fmla="*/ 38284 w 405679"/>
                <a:gd name="connsiteY2" fmla="*/ 235185 h 710300"/>
                <a:gd name="connsiteX3" fmla="*/ 250967 w 405679"/>
                <a:gd name="connsiteY3" fmla="*/ 235185 h 710300"/>
                <a:gd name="connsiteX4" fmla="*/ 250967 w 405679"/>
                <a:gd name="connsiteY4" fmla="*/ 25786 h 710300"/>
                <a:gd name="connsiteX5" fmla="*/ 276753 w 405679"/>
                <a:gd name="connsiteY5" fmla="*/ 0 h 710300"/>
                <a:gd name="connsiteX6" fmla="*/ 379893 w 405679"/>
                <a:gd name="connsiteY6" fmla="*/ 0 h 710300"/>
                <a:gd name="connsiteX7" fmla="*/ 405679 w 405679"/>
                <a:gd name="connsiteY7" fmla="*/ 25786 h 710300"/>
                <a:gd name="connsiteX8" fmla="*/ 405679 w 405679"/>
                <a:gd name="connsiteY8" fmla="*/ 684514 h 710300"/>
                <a:gd name="connsiteX9" fmla="*/ 379893 w 405679"/>
                <a:gd name="connsiteY9" fmla="*/ 710300 h 710300"/>
                <a:gd name="connsiteX10" fmla="*/ 276753 w 405679"/>
                <a:gd name="connsiteY10" fmla="*/ 710300 h 710300"/>
                <a:gd name="connsiteX11" fmla="*/ 250967 w 405679"/>
                <a:gd name="connsiteY11" fmla="*/ 684514 h 710300"/>
                <a:gd name="connsiteX12" fmla="*/ 250967 w 405679"/>
                <a:gd name="connsiteY12" fmla="*/ 464883 h 710300"/>
                <a:gd name="connsiteX13" fmla="*/ 38284 w 405679"/>
                <a:gd name="connsiteY13" fmla="*/ 464883 h 710300"/>
                <a:gd name="connsiteX14" fmla="*/ 0 w 405679"/>
                <a:gd name="connsiteY14" fmla="*/ 426599 h 7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79" h="710300">
                  <a:moveTo>
                    <a:pt x="0" y="426599"/>
                  </a:moveTo>
                  <a:lnTo>
                    <a:pt x="0" y="273469"/>
                  </a:lnTo>
                  <a:cubicBezTo>
                    <a:pt x="0" y="252325"/>
                    <a:pt x="17140" y="235185"/>
                    <a:pt x="38284" y="235185"/>
                  </a:cubicBezTo>
                  <a:lnTo>
                    <a:pt x="250967" y="235185"/>
                  </a:lnTo>
                  <a:lnTo>
                    <a:pt x="250967" y="25786"/>
                  </a:lnTo>
                  <a:cubicBezTo>
                    <a:pt x="250967" y="11545"/>
                    <a:pt x="262512" y="0"/>
                    <a:pt x="276753" y="0"/>
                  </a:cubicBezTo>
                  <a:lnTo>
                    <a:pt x="379893" y="0"/>
                  </a:lnTo>
                  <a:cubicBezTo>
                    <a:pt x="394134" y="0"/>
                    <a:pt x="405679" y="11545"/>
                    <a:pt x="405679" y="25786"/>
                  </a:cubicBezTo>
                  <a:lnTo>
                    <a:pt x="405679" y="684514"/>
                  </a:lnTo>
                  <a:cubicBezTo>
                    <a:pt x="405679" y="698755"/>
                    <a:pt x="394134" y="710300"/>
                    <a:pt x="379893" y="710300"/>
                  </a:cubicBezTo>
                  <a:lnTo>
                    <a:pt x="276753" y="710300"/>
                  </a:lnTo>
                  <a:cubicBezTo>
                    <a:pt x="262512" y="710300"/>
                    <a:pt x="250967" y="698755"/>
                    <a:pt x="250967" y="684514"/>
                  </a:cubicBezTo>
                  <a:lnTo>
                    <a:pt x="250967" y="464883"/>
                  </a:lnTo>
                  <a:lnTo>
                    <a:pt x="38284" y="464883"/>
                  </a:lnTo>
                  <a:cubicBezTo>
                    <a:pt x="17140" y="464883"/>
                    <a:pt x="0" y="447743"/>
                    <a:pt x="0" y="426599"/>
                  </a:cubicBezTo>
                  <a:close/>
                </a:path>
              </a:pathLst>
            </a:custGeom>
            <a:gradFill>
              <a:gsLst>
                <a:gs pos="0">
                  <a:schemeClr val="accent1">
                    <a:lumMod val="5000"/>
                    <a:lumOff val="95000"/>
                  </a:schemeClr>
                </a:gs>
                <a:gs pos="100000">
                  <a:srgbClr val="DCE4F7"/>
                </a:gs>
              </a:gsLst>
              <a:lin ang="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7" name="Rounded Rectangle 16">
              <a:extLst>
                <a:ext uri="{FF2B5EF4-FFF2-40B4-BE49-F238E27FC236}">
                  <a16:creationId xmlns:a16="http://schemas.microsoft.com/office/drawing/2014/main" id="{5410DE5E-525A-8572-E116-5B3E7D71A294}"/>
                </a:ext>
              </a:extLst>
            </p:cNvPr>
            <p:cNvSpPr/>
            <p:nvPr userDrawn="1"/>
          </p:nvSpPr>
          <p:spPr>
            <a:xfrm>
              <a:off x="3266941" y="5091447"/>
              <a:ext cx="3159617" cy="2163651"/>
            </a:xfrm>
            <a:prstGeom prst="roundRect">
              <a:avLst>
                <a:gd name="adj" fmla="val 4225"/>
              </a:avLst>
            </a:prstGeom>
            <a:solidFill>
              <a:srgbClr val="FFFFFF"/>
            </a:solidFill>
            <a:ln w="142875" cap="flat">
              <a:solidFill>
                <a:srgbClr val="DCE4F7"/>
              </a:solidFill>
              <a:prstDash val="solid"/>
              <a:miter lim="800000"/>
            </a:ln>
            <a:effectLst>
              <a:outerShdw blurRad="2921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grpSp>
      <p:sp>
        <p:nvSpPr>
          <p:cNvPr id="18" name="Picture Placeholder 13">
            <a:extLst>
              <a:ext uri="{FF2B5EF4-FFF2-40B4-BE49-F238E27FC236}">
                <a16:creationId xmlns:a16="http://schemas.microsoft.com/office/drawing/2014/main" id="{AD552D8D-E7AF-B618-C91F-6DB7AD647820}"/>
              </a:ext>
            </a:extLst>
          </p:cNvPr>
          <p:cNvSpPr>
            <a:spLocks noGrp="1"/>
          </p:cNvSpPr>
          <p:nvPr>
            <p:ph type="pic" sz="quarter" idx="15" hasCustomPrompt="1"/>
          </p:nvPr>
        </p:nvSpPr>
        <p:spPr>
          <a:xfrm>
            <a:off x="8664332" y="2180844"/>
            <a:ext cx="2659779" cy="1800736"/>
          </a:xfrm>
          <a:prstGeom prst="roundRect">
            <a:avLst>
              <a:gd name="adj" fmla="val 2494"/>
            </a:avLst>
          </a:prstGeom>
          <a:solidFill>
            <a:srgbClr val="FFFFFF"/>
          </a:solidFill>
        </p:spPr>
        <p:txBody>
          <a:bodyPr anchor="ctr"/>
          <a:lstStyle>
            <a:lvl1pPr algn="ctr">
              <a:defRPr spc="0">
                <a:solidFill>
                  <a:schemeClr val="accent1"/>
                </a:solidFill>
              </a:defRPr>
            </a:lvl1pPr>
          </a:lstStyle>
          <a:p>
            <a:r>
              <a:rPr lang="en-US"/>
              <a:t>Click icon to add picture. Then right click and select ‘send to back'</a:t>
            </a:r>
          </a:p>
        </p:txBody>
      </p:sp>
    </p:spTree>
    <p:extLst>
      <p:ext uri="{BB962C8B-B14F-4D97-AF65-F5344CB8AC3E}">
        <p14:creationId xmlns:p14="http://schemas.microsoft.com/office/powerpoint/2010/main" val="3791671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ase Study">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88363C5-1B49-0E97-E4C7-CCF1E6EFA45A}"/>
              </a:ext>
            </a:extLst>
          </p:cNvPr>
          <p:cNvSpPr>
            <a:spLocks noGrp="1"/>
          </p:cNvSpPr>
          <p:nvPr>
            <p:ph type="pic" sz="quarter" idx="11" hasCustomPrompt="1"/>
          </p:nvPr>
        </p:nvSpPr>
        <p:spPr>
          <a:xfrm>
            <a:off x="256265" y="4482789"/>
            <a:ext cx="5575823" cy="2375211"/>
          </a:xfrm>
          <a:prstGeom prst="rect">
            <a:avLst/>
          </a:prstGeom>
          <a:solidFill>
            <a:schemeClr val="accent2">
              <a:lumMod val="20000"/>
              <a:lumOff val="80000"/>
            </a:schemeClr>
          </a:solidFill>
        </p:spPr>
        <p:txBody>
          <a:bodyPr wrap="square" anchor="ctr">
            <a:noAutofit/>
          </a:bodyPr>
          <a:lstStyle>
            <a:lvl1pPr algn="ctr">
              <a:defRPr spc="0"/>
            </a:lvl1pPr>
          </a:lstStyle>
          <a:p>
            <a:r>
              <a:rPr lang="en-US"/>
              <a:t>Click to add picture. Then send to back.</a:t>
            </a:r>
          </a:p>
        </p:txBody>
      </p:sp>
      <p:pic>
        <p:nvPicPr>
          <p:cNvPr id="8" name="Graphic 7">
            <a:extLst>
              <a:ext uri="{FF2B5EF4-FFF2-40B4-BE49-F238E27FC236}">
                <a16:creationId xmlns:a16="http://schemas.microsoft.com/office/drawing/2014/main" id="{967A3A2E-54B4-EB8F-0F80-7CB4DCA2914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10533" y="536118"/>
            <a:ext cx="1615823" cy="250125"/>
          </a:xfrm>
          <a:prstGeom prst="rect">
            <a:avLst/>
          </a:prstGeom>
        </p:spPr>
      </p:pic>
      <p:sp>
        <p:nvSpPr>
          <p:cNvPr id="3" name="Picture Placeholder 12">
            <a:extLst>
              <a:ext uri="{FF2B5EF4-FFF2-40B4-BE49-F238E27FC236}">
                <a16:creationId xmlns:a16="http://schemas.microsoft.com/office/drawing/2014/main" id="{4CC2704B-7F4F-BE09-2E27-CD14AD6FB361}"/>
              </a:ext>
            </a:extLst>
          </p:cNvPr>
          <p:cNvSpPr>
            <a:spLocks noGrp="1"/>
          </p:cNvSpPr>
          <p:nvPr>
            <p:ph type="pic" sz="quarter" idx="48" hasCustomPrompt="1"/>
          </p:nvPr>
        </p:nvSpPr>
        <p:spPr>
          <a:xfrm>
            <a:off x="592156" y="934682"/>
            <a:ext cx="1175835" cy="633845"/>
          </a:xfrm>
        </p:spPr>
        <p:txBody>
          <a:bodyPr anchor="ctr"/>
          <a:lstStyle>
            <a:lvl1pPr algn="ctr">
              <a:defRPr spc="0"/>
            </a:lvl1pPr>
          </a:lstStyle>
          <a:p>
            <a:r>
              <a:rPr lang="en-US"/>
              <a:t>Client Logo</a:t>
            </a:r>
          </a:p>
        </p:txBody>
      </p:sp>
      <p:sp>
        <p:nvSpPr>
          <p:cNvPr id="5" name="Text Placeholder 3">
            <a:extLst>
              <a:ext uri="{FF2B5EF4-FFF2-40B4-BE49-F238E27FC236}">
                <a16:creationId xmlns:a16="http://schemas.microsoft.com/office/drawing/2014/main" id="{C3829B7D-7D81-1FA7-2523-8C6E58DC5FDA}"/>
              </a:ext>
            </a:extLst>
          </p:cNvPr>
          <p:cNvSpPr>
            <a:spLocks noGrp="1"/>
          </p:cNvSpPr>
          <p:nvPr>
            <p:ph type="body" sz="quarter" idx="47" hasCustomPrompt="1"/>
          </p:nvPr>
        </p:nvSpPr>
        <p:spPr>
          <a:xfrm>
            <a:off x="2741957" y="498475"/>
            <a:ext cx="4171563" cy="161566"/>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200" b="0" i="0" u="none" strike="noStrike" cap="all" spc="0" normalizeH="0" baseline="0" dirty="0" smtClean="0">
                <a:ln>
                  <a:noFill/>
                </a:ln>
                <a:solidFill>
                  <a:schemeClr val="accent1"/>
                </a:solidFill>
                <a:effectLst/>
                <a:uFillTx/>
                <a:latin typeface="Poppins" pitchFamily="2" charset="77"/>
                <a:ea typeface="Poppins" pitchFamily="2" charset="77"/>
                <a:cs typeface="Poppins" pitchFamily="2" charset="77"/>
                <a:sym typeface="Arial Black"/>
              </a:defRPr>
            </a:lvl1pPr>
          </a:lstStyle>
          <a:p>
            <a:pPr lvl="0"/>
            <a:r>
              <a:rPr lang="en-US"/>
              <a:t>Click to edit Master text styles`</a:t>
            </a:r>
          </a:p>
        </p:txBody>
      </p:sp>
      <p:sp>
        <p:nvSpPr>
          <p:cNvPr id="6" name="Title 1">
            <a:extLst>
              <a:ext uri="{FF2B5EF4-FFF2-40B4-BE49-F238E27FC236}">
                <a16:creationId xmlns:a16="http://schemas.microsoft.com/office/drawing/2014/main" id="{CA896A99-28BA-6B72-BE65-89ADEAA3FEF8}"/>
              </a:ext>
            </a:extLst>
          </p:cNvPr>
          <p:cNvSpPr>
            <a:spLocks noGrp="1"/>
          </p:cNvSpPr>
          <p:nvPr>
            <p:ph type="title" hasCustomPrompt="1"/>
          </p:nvPr>
        </p:nvSpPr>
        <p:spPr>
          <a:xfrm>
            <a:off x="2734179" y="763978"/>
            <a:ext cx="8684670" cy="779814"/>
          </a:xfrm>
        </p:spPr>
        <p:txBody>
          <a:bodyPr/>
          <a:lstStyle>
            <a:lvl1pPr>
              <a:lnSpc>
                <a:spcPct val="80000"/>
              </a:lnSpc>
              <a:defRPr sz="3000" b="1" i="0" spc="0">
                <a:solidFill>
                  <a:schemeClr val="accent1"/>
                </a:solidFill>
                <a:latin typeface="Poppins ExtraBold" pitchFamily="2" charset="77"/>
                <a:cs typeface="Poppins ExtraBold" pitchFamily="2" charset="77"/>
              </a:defRPr>
            </a:lvl1pPr>
          </a:lstStyle>
          <a:p>
            <a:r>
              <a:rPr lang="en-US"/>
              <a:t>Click to edit Master title that is up to two lines of text</a:t>
            </a:r>
          </a:p>
        </p:txBody>
      </p:sp>
      <p:sp>
        <p:nvSpPr>
          <p:cNvPr id="10" name="Text Placeholder 5">
            <a:extLst>
              <a:ext uri="{FF2B5EF4-FFF2-40B4-BE49-F238E27FC236}">
                <a16:creationId xmlns:a16="http://schemas.microsoft.com/office/drawing/2014/main" id="{5B89DE08-1494-CBF8-1610-5171717FB1AD}"/>
              </a:ext>
            </a:extLst>
          </p:cNvPr>
          <p:cNvSpPr>
            <a:spLocks noGrp="1"/>
          </p:cNvSpPr>
          <p:nvPr>
            <p:ph type="body" sz="quarter" idx="49" hasCustomPrompt="1"/>
          </p:nvPr>
        </p:nvSpPr>
        <p:spPr>
          <a:xfrm>
            <a:off x="2745198" y="2119301"/>
            <a:ext cx="1725656"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11" name="Content Placeholder 10">
            <a:extLst>
              <a:ext uri="{FF2B5EF4-FFF2-40B4-BE49-F238E27FC236}">
                <a16:creationId xmlns:a16="http://schemas.microsoft.com/office/drawing/2014/main" id="{8CD7BBDF-5337-6250-D77A-ADB88AE4422E}"/>
              </a:ext>
            </a:extLst>
          </p:cNvPr>
          <p:cNvSpPr>
            <a:spLocks noGrp="1"/>
          </p:cNvSpPr>
          <p:nvPr>
            <p:ph sz="quarter" idx="14"/>
          </p:nvPr>
        </p:nvSpPr>
        <p:spPr>
          <a:xfrm>
            <a:off x="2745228" y="2420876"/>
            <a:ext cx="1722962"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31" name="Text Placeholder 5">
            <a:extLst>
              <a:ext uri="{FF2B5EF4-FFF2-40B4-BE49-F238E27FC236}">
                <a16:creationId xmlns:a16="http://schemas.microsoft.com/office/drawing/2014/main" id="{C59779F0-9D37-0FBA-C398-6327E79E8697}"/>
              </a:ext>
            </a:extLst>
          </p:cNvPr>
          <p:cNvSpPr>
            <a:spLocks noGrp="1"/>
          </p:cNvSpPr>
          <p:nvPr>
            <p:ph type="body" sz="quarter" idx="51" hasCustomPrompt="1"/>
          </p:nvPr>
        </p:nvSpPr>
        <p:spPr>
          <a:xfrm>
            <a:off x="4921296" y="2112616"/>
            <a:ext cx="1702935"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32" name="Content Placeholder 10">
            <a:extLst>
              <a:ext uri="{FF2B5EF4-FFF2-40B4-BE49-F238E27FC236}">
                <a16:creationId xmlns:a16="http://schemas.microsoft.com/office/drawing/2014/main" id="{B5CE4306-C806-839A-74ED-EFEDD4A9025C}"/>
              </a:ext>
            </a:extLst>
          </p:cNvPr>
          <p:cNvSpPr>
            <a:spLocks noGrp="1"/>
          </p:cNvSpPr>
          <p:nvPr>
            <p:ph sz="quarter" idx="52"/>
          </p:nvPr>
        </p:nvSpPr>
        <p:spPr>
          <a:xfrm>
            <a:off x="4921328" y="2414191"/>
            <a:ext cx="1714790"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37" name="Text Placeholder 5">
            <a:extLst>
              <a:ext uri="{FF2B5EF4-FFF2-40B4-BE49-F238E27FC236}">
                <a16:creationId xmlns:a16="http://schemas.microsoft.com/office/drawing/2014/main" id="{551F450A-BE0F-B7EB-82BB-3879F4F50260}"/>
              </a:ext>
            </a:extLst>
          </p:cNvPr>
          <p:cNvSpPr>
            <a:spLocks noGrp="1"/>
          </p:cNvSpPr>
          <p:nvPr>
            <p:ph type="body" sz="quarter" idx="53" hasCustomPrompt="1"/>
          </p:nvPr>
        </p:nvSpPr>
        <p:spPr>
          <a:xfrm>
            <a:off x="7043317" y="2119541"/>
            <a:ext cx="1725656" cy="371931"/>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38" name="Content Placeholder 10">
            <a:extLst>
              <a:ext uri="{FF2B5EF4-FFF2-40B4-BE49-F238E27FC236}">
                <a16:creationId xmlns:a16="http://schemas.microsoft.com/office/drawing/2014/main" id="{88C79B47-2F4F-D6FC-A3DC-B06D98DC7C7D}"/>
              </a:ext>
            </a:extLst>
          </p:cNvPr>
          <p:cNvSpPr>
            <a:spLocks noGrp="1"/>
          </p:cNvSpPr>
          <p:nvPr>
            <p:ph sz="quarter" idx="54"/>
          </p:nvPr>
        </p:nvSpPr>
        <p:spPr>
          <a:xfrm>
            <a:off x="7043347" y="2421116"/>
            <a:ext cx="1734893" cy="1654101"/>
          </a:xfrm>
        </p:spPr>
        <p:txBody>
          <a:bodyPr/>
          <a:lstStyle>
            <a:lvl1pPr>
              <a:defRPr sz="1100" spc="0">
                <a:solidFill>
                  <a:schemeClr val="accent1"/>
                </a:solidFill>
                <a:latin typeface="+mn-lt"/>
              </a:defRPr>
            </a:lvl1pPr>
            <a:lvl2pPr>
              <a:defRPr sz="1100" spc="0">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p:txBody>
      </p:sp>
      <p:sp>
        <p:nvSpPr>
          <p:cNvPr id="57" name="Text Placeholder 3">
            <a:extLst>
              <a:ext uri="{FF2B5EF4-FFF2-40B4-BE49-F238E27FC236}">
                <a16:creationId xmlns:a16="http://schemas.microsoft.com/office/drawing/2014/main" id="{141F648C-5AE6-0859-6556-39B97F757068}"/>
              </a:ext>
            </a:extLst>
          </p:cNvPr>
          <p:cNvSpPr>
            <a:spLocks noGrp="1"/>
          </p:cNvSpPr>
          <p:nvPr>
            <p:ph type="body" sz="quarter" idx="55" hasCustomPrompt="1"/>
          </p:nvPr>
        </p:nvSpPr>
        <p:spPr>
          <a:xfrm>
            <a:off x="583772" y="6354958"/>
            <a:ext cx="1776423" cy="242455"/>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800" b="0" i="0" u="none" strike="noStrike" cap="all" spc="0" normalizeH="0" baseline="0" dirty="0" smtClean="0">
                <a:ln>
                  <a:noFill/>
                </a:ln>
                <a:solidFill>
                  <a:srgbClr val="FFFFFF"/>
                </a:solidFill>
                <a:effectLst/>
                <a:uFillTx/>
                <a:latin typeface="Poppins" pitchFamily="2" charset="77"/>
                <a:ea typeface="Poppins" pitchFamily="2" charset="77"/>
                <a:cs typeface="Poppins" pitchFamily="2" charset="77"/>
                <a:sym typeface="Arial Black"/>
              </a:defRPr>
            </a:lvl1pPr>
          </a:lstStyle>
          <a:p>
            <a:pPr lvl="0"/>
            <a:r>
              <a:rPr lang="en-US"/>
              <a:t>Click to edit text styles</a:t>
            </a:r>
          </a:p>
        </p:txBody>
      </p:sp>
      <p:sp>
        <p:nvSpPr>
          <p:cNvPr id="58" name="Content Placeholder 3">
            <a:extLst>
              <a:ext uri="{FF2B5EF4-FFF2-40B4-BE49-F238E27FC236}">
                <a16:creationId xmlns:a16="http://schemas.microsoft.com/office/drawing/2014/main" id="{B0B51BEE-7372-DEC4-EE82-C51EB461411A}"/>
              </a:ext>
            </a:extLst>
          </p:cNvPr>
          <p:cNvSpPr>
            <a:spLocks noGrp="1"/>
          </p:cNvSpPr>
          <p:nvPr>
            <p:ph sz="quarter" idx="56"/>
          </p:nvPr>
        </p:nvSpPr>
        <p:spPr>
          <a:xfrm>
            <a:off x="592514" y="4764100"/>
            <a:ext cx="1761196" cy="1375209"/>
          </a:xfrm>
        </p:spPr>
        <p:txBody>
          <a:bodyPr anchor="b"/>
          <a:lstStyle>
            <a:lvl1pPr>
              <a:lnSpc>
                <a:spcPct val="112000"/>
              </a:lnSpc>
              <a:defRPr sz="1000" spc="0">
                <a:solidFill>
                  <a:srgbClr val="FFFFFF"/>
                </a:solidFill>
                <a:latin typeface="Poppins" pitchFamily="2" charset="77"/>
                <a:cs typeface="Poppins" pitchFamily="2" charset="77"/>
              </a:defRPr>
            </a:lvl1pPr>
            <a:lvl2pPr>
              <a:lnSpc>
                <a:spcPct val="112000"/>
              </a:lnSpc>
              <a:defRPr>
                <a:solidFill>
                  <a:schemeClr val="accent1"/>
                </a:solidFill>
                <a:latin typeface="Poppins" pitchFamily="2" charset="77"/>
                <a:cs typeface="Poppins" pitchFamily="2" charset="77"/>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61" name="Text Placeholder 3">
            <a:extLst>
              <a:ext uri="{FF2B5EF4-FFF2-40B4-BE49-F238E27FC236}">
                <a16:creationId xmlns:a16="http://schemas.microsoft.com/office/drawing/2014/main" id="{7BA8F7E9-A921-C016-8551-A2A62B802476}"/>
              </a:ext>
            </a:extLst>
          </p:cNvPr>
          <p:cNvSpPr>
            <a:spLocks noGrp="1"/>
          </p:cNvSpPr>
          <p:nvPr>
            <p:ph type="body" sz="quarter" idx="57" hasCustomPrompt="1"/>
          </p:nvPr>
        </p:nvSpPr>
        <p:spPr>
          <a:xfrm>
            <a:off x="583772" y="6174329"/>
            <a:ext cx="1776423" cy="242455"/>
          </a:xfrm>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000" b="1" i="0" u="none" strike="noStrike" cap="all" spc="0" normalizeH="0" baseline="0" dirty="0" smtClean="0">
                <a:ln>
                  <a:noFill/>
                </a:ln>
                <a:solidFill>
                  <a:srgbClr val="FFFFFF"/>
                </a:solidFill>
                <a:effectLst/>
                <a:uFillTx/>
                <a:latin typeface="Poppins ExtraBold" pitchFamily="2" charset="77"/>
                <a:ea typeface="Poppins ExtraBold" pitchFamily="2" charset="77"/>
                <a:cs typeface="Poppins ExtraBold" pitchFamily="2" charset="77"/>
                <a:sym typeface="Arial Black"/>
              </a:defRPr>
            </a:lvl1pPr>
          </a:lstStyle>
          <a:p>
            <a:pPr lvl="0"/>
            <a:r>
              <a:rPr lang="en-US"/>
              <a:t>Click to edit MASTER</a:t>
            </a:r>
          </a:p>
        </p:txBody>
      </p:sp>
      <p:sp>
        <p:nvSpPr>
          <p:cNvPr id="2" name="Rectangle 1">
            <a:extLst>
              <a:ext uri="{FF2B5EF4-FFF2-40B4-BE49-F238E27FC236}">
                <a16:creationId xmlns:a16="http://schemas.microsoft.com/office/drawing/2014/main" id="{830C035D-270B-48CE-D330-7E219188E29E}"/>
              </a:ext>
            </a:extLst>
          </p:cNvPr>
          <p:cNvSpPr/>
          <p:nvPr userDrawn="1"/>
        </p:nvSpPr>
        <p:spPr>
          <a:xfrm>
            <a:off x="5820937" y="4479403"/>
            <a:ext cx="6371063" cy="237859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 name="Text Placeholder 5">
            <a:extLst>
              <a:ext uri="{FF2B5EF4-FFF2-40B4-BE49-F238E27FC236}">
                <a16:creationId xmlns:a16="http://schemas.microsoft.com/office/drawing/2014/main" id="{B89A7E6F-5A56-78C4-17FB-D0174ED5AB78}"/>
              </a:ext>
            </a:extLst>
          </p:cNvPr>
          <p:cNvSpPr>
            <a:spLocks noGrp="1"/>
          </p:cNvSpPr>
          <p:nvPr>
            <p:ph type="body" sz="quarter" idx="17" hasCustomPrompt="1"/>
          </p:nvPr>
        </p:nvSpPr>
        <p:spPr>
          <a:xfrm>
            <a:off x="6261327" y="4655795"/>
            <a:ext cx="2518518" cy="401638"/>
          </a:xfrm>
        </p:spPr>
        <p:txBody>
          <a:bodyPr anchor="ctr"/>
          <a:lstStyle>
            <a:lvl1pPr>
              <a:defRPr sz="1400" b="0" i="0" spc="0">
                <a:solidFill>
                  <a:schemeClr val="accent2"/>
                </a:solidFill>
                <a:latin typeface="Poppins" pitchFamily="2" charset="77"/>
                <a:cs typeface="Poppins" pitchFamily="2" charset="77"/>
              </a:defRPr>
            </a:lvl1pPr>
          </a:lstStyle>
          <a:p>
            <a:pPr lvl="0"/>
            <a:r>
              <a:rPr lang="en-US"/>
              <a:t>HEADLINE</a:t>
            </a:r>
          </a:p>
        </p:txBody>
      </p:sp>
      <p:sp>
        <p:nvSpPr>
          <p:cNvPr id="7" name="Content Placeholder 10">
            <a:extLst>
              <a:ext uri="{FF2B5EF4-FFF2-40B4-BE49-F238E27FC236}">
                <a16:creationId xmlns:a16="http://schemas.microsoft.com/office/drawing/2014/main" id="{9BCB14CA-5F3A-127A-52BE-DE1B08CD6F62}"/>
              </a:ext>
            </a:extLst>
          </p:cNvPr>
          <p:cNvSpPr>
            <a:spLocks noGrp="1"/>
          </p:cNvSpPr>
          <p:nvPr>
            <p:ph sz="quarter" idx="18"/>
          </p:nvPr>
        </p:nvSpPr>
        <p:spPr>
          <a:xfrm>
            <a:off x="6261271" y="4987134"/>
            <a:ext cx="2506218" cy="1466054"/>
          </a:xfrm>
        </p:spPr>
        <p:txBody>
          <a:bodyPr/>
          <a:lstStyle>
            <a:lvl1pPr>
              <a:defRPr b="0" i="0" spc="0">
                <a:solidFill>
                  <a:schemeClr val="accent1"/>
                </a:solidFill>
                <a:latin typeface="Poppins" pitchFamily="2" charset="77"/>
                <a:cs typeface="Poppins" pitchFamily="2" charset="77"/>
              </a:defRPr>
            </a:lvl1pPr>
            <a:lvl2pPr>
              <a:defRPr b="0" i="0" spc="0">
                <a:solidFill>
                  <a:schemeClr val="accent1"/>
                </a:solidFill>
                <a:latin typeface="Poppins" pitchFamily="2" charset="77"/>
                <a:cs typeface="Poppins" pitchFamily="2" charset="77"/>
              </a:defRPr>
            </a:lvl2pPr>
            <a:lvl3pPr>
              <a:defRPr b="0" i="0" spc="0">
                <a:solidFill>
                  <a:schemeClr val="accent1"/>
                </a:solidFill>
                <a:latin typeface="Poppins" pitchFamily="2" charset="77"/>
                <a:cs typeface="Poppins" pitchFamily="2" charset="77"/>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4445C916-B748-0962-1E77-FE911F6DC45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268232" y="1417964"/>
            <a:ext cx="3593448" cy="5764890"/>
          </a:xfrm>
          <a:prstGeom prst="rect">
            <a:avLst/>
          </a:prstGeom>
        </p:spPr>
      </p:pic>
      <p:sp>
        <p:nvSpPr>
          <p:cNvPr id="15" name="Picture Placeholder 6">
            <a:extLst>
              <a:ext uri="{FF2B5EF4-FFF2-40B4-BE49-F238E27FC236}">
                <a16:creationId xmlns:a16="http://schemas.microsoft.com/office/drawing/2014/main" id="{C041EB58-1420-FCB8-B9BF-1A961E315493}"/>
              </a:ext>
            </a:extLst>
          </p:cNvPr>
          <p:cNvSpPr>
            <a:spLocks noGrp="1"/>
          </p:cNvSpPr>
          <p:nvPr>
            <p:ph type="pic" sz="quarter" idx="10" hasCustomPrompt="1"/>
          </p:nvPr>
        </p:nvSpPr>
        <p:spPr>
          <a:xfrm>
            <a:off x="9444185" y="2205817"/>
            <a:ext cx="1950810" cy="4187643"/>
          </a:xfrm>
          <a:prstGeom prst="roundRect">
            <a:avLst>
              <a:gd name="adj" fmla="val 12160"/>
            </a:avLst>
          </a:prstGeom>
          <a:solidFill>
            <a:srgbClr val="FFFFFF"/>
          </a:solidFill>
        </p:spPr>
        <p:txBody>
          <a:bodyPr anchor="ctr"/>
          <a:lstStyle>
            <a:lvl1pPr algn="ctr">
              <a:defRPr spc="0">
                <a:solidFill>
                  <a:schemeClr val="accent1"/>
                </a:solidFill>
              </a:defRPr>
            </a:lvl1pPr>
          </a:lstStyle>
          <a:p>
            <a:r>
              <a:rPr lang="en-US"/>
              <a:t>Click icon to add picture. Then right click and select ‘send to back'</a:t>
            </a:r>
          </a:p>
        </p:txBody>
      </p:sp>
    </p:spTree>
    <p:extLst>
      <p:ext uri="{BB962C8B-B14F-4D97-AF65-F5344CB8AC3E}">
        <p14:creationId xmlns:p14="http://schemas.microsoft.com/office/powerpoint/2010/main" val="333081229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F8F58B92-C678-05A5-7357-6B3C8D340C17}"/>
              </a:ext>
            </a:extLst>
          </p:cNvPr>
          <p:cNvSpPr>
            <a:spLocks noGrp="1"/>
          </p:cNvSpPr>
          <p:nvPr>
            <p:ph type="title"/>
          </p:nvPr>
        </p:nvSpPr>
        <p:spPr>
          <a:xfrm>
            <a:off x="800101" y="959486"/>
            <a:ext cx="10552112" cy="453390"/>
          </a:xfrm>
          <a:prstGeom prst="rect">
            <a:avLst/>
          </a:prstGeom>
        </p:spPr>
        <p:txBody>
          <a:bodyPr vert="horz" lIns="0" tIns="45720" rIns="0" bIns="45720" rtlCol="0" anchor="t">
            <a:noAutofit/>
          </a:bodyPr>
          <a:lstStyle/>
          <a:p>
            <a:r>
              <a:rPr lang="en-US"/>
              <a:t>Click to edit Master title style</a:t>
            </a:r>
          </a:p>
        </p:txBody>
      </p:sp>
      <p:sp>
        <p:nvSpPr>
          <p:cNvPr id="10" name="Slide Number Placeholder 4">
            <a:extLst>
              <a:ext uri="{FF2B5EF4-FFF2-40B4-BE49-F238E27FC236}">
                <a16:creationId xmlns:a16="http://schemas.microsoft.com/office/drawing/2014/main" id="{E2C00121-4A02-8D06-5DBB-722B65399012}"/>
              </a:ext>
            </a:extLst>
          </p:cNvPr>
          <p:cNvSpPr txBox="1">
            <a:spLocks/>
          </p:cNvSpPr>
          <p:nvPr userDrawn="1"/>
        </p:nvSpPr>
        <p:spPr>
          <a:xfrm>
            <a:off x="11362872" y="6289805"/>
            <a:ext cx="829128" cy="250125"/>
          </a:xfrm>
          <a:prstGeom prst="rect">
            <a:avLst/>
          </a:prstGeom>
        </p:spPr>
        <p:txBody>
          <a:bodyPr vert="horz" lIns="0" tIns="45720" rIns="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chemeClr val="tx2"/>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63B0956B-06A2-6A4F-8B64-8A56ADA5E301}" type="slidenum">
              <a:rPr lang="en-US" smtClean="0">
                <a:solidFill>
                  <a:schemeClr val="bg2">
                    <a:lumMod val="50000"/>
                  </a:schemeClr>
                </a:solidFill>
              </a:rPr>
              <a:pPr/>
              <a:t>‹#›</a:t>
            </a:fld>
            <a:endParaRPr lang="en-US">
              <a:solidFill>
                <a:schemeClr val="bg2">
                  <a:lumMod val="50000"/>
                </a:schemeClr>
              </a:solidFill>
            </a:endParaRPr>
          </a:p>
        </p:txBody>
      </p:sp>
      <p:sp>
        <p:nvSpPr>
          <p:cNvPr id="2" name="Text Placeholder 1">
            <a:extLst>
              <a:ext uri="{FF2B5EF4-FFF2-40B4-BE49-F238E27FC236}">
                <a16:creationId xmlns:a16="http://schemas.microsoft.com/office/drawing/2014/main" id="{CFA9175B-241E-C8D5-A4E8-51CB05493D88}"/>
              </a:ext>
            </a:extLst>
          </p:cNvPr>
          <p:cNvSpPr>
            <a:spLocks noGrp="1"/>
          </p:cNvSpPr>
          <p:nvPr>
            <p:ph type="body" idx="1"/>
          </p:nvPr>
        </p:nvSpPr>
        <p:spPr>
          <a:xfrm>
            <a:off x="800101" y="1809749"/>
            <a:ext cx="10552112" cy="4356101"/>
          </a:xfrm>
          <a:prstGeom prst="rect">
            <a:avLst/>
          </a:prstGeom>
        </p:spPr>
        <p:txBody>
          <a:bodyPr vert="horz" lIns="0" tIns="45720" rIns="0" bIns="45720" rtlCol="0">
            <a:noAutofit/>
          </a:bodyPr>
          <a:lstStyle/>
          <a:p>
            <a:pPr lvl="0"/>
            <a:r>
              <a:rPr lang="en-US"/>
              <a:t>Click to edit Master text styles</a:t>
            </a:r>
          </a:p>
        </p:txBody>
      </p:sp>
    </p:spTree>
    <p:extLst>
      <p:ext uri="{BB962C8B-B14F-4D97-AF65-F5344CB8AC3E}">
        <p14:creationId xmlns:p14="http://schemas.microsoft.com/office/powerpoint/2010/main" val="3416286499"/>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7" r:id="rId3"/>
    <p:sldLayoutId id="2147484076" r:id="rId4"/>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defRPr sz="3000" b="1" i="0" u="none" strike="noStrike" cap="all" spc="-70" baseline="0">
          <a:solidFill>
            <a:schemeClr val="accent1"/>
          </a:solidFill>
          <a:uFillTx/>
          <a:latin typeface="Arial Black" panose="020B0604020202020204" pitchFamily="34" charset="0"/>
          <a:ea typeface="Arial Black" panose="020B0604020202020204" pitchFamily="34" charset="0"/>
          <a:cs typeface="Arial Black" panose="020B0604020202020204" pitchFamily="34" charset="0"/>
          <a:sym typeface="Arial Black"/>
        </a:defRPr>
      </a:lvl1pPr>
      <a:lvl2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2pPr>
      <a:lvl3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3pPr>
      <a:lvl4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4pPr>
      <a:lvl5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5pPr>
      <a:lvl6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6pPr>
      <a:lvl7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7pPr>
      <a:lvl8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8pPr>
      <a:lvl9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9pPr>
    </p:titleStyle>
    <p:bodyStyle>
      <a:lvl1pPr marL="0" marR="0" indent="0" algn="l" defTabSz="914400" rtl="0" eaLnBrk="1" latinLnBrk="0" hangingPunct="1">
        <a:lnSpc>
          <a:spcPct val="110000"/>
        </a:lnSpc>
        <a:spcBef>
          <a:spcPts val="300"/>
        </a:spcBef>
        <a:spcAft>
          <a:spcPts val="0"/>
        </a:spcAft>
        <a:buClrTx/>
        <a:buSzTx/>
        <a:buFontTx/>
        <a:buNone/>
        <a:tabLst/>
        <a:defRPr sz="1200" b="0" i="0" u="none" strike="noStrike" cap="none" spc="-50" baseline="0">
          <a:solidFill>
            <a:schemeClr val="bg2">
              <a:lumMod val="50000"/>
            </a:schemeClr>
          </a:solidFill>
          <a:uFillTx/>
          <a:latin typeface="+mn-lt"/>
          <a:ea typeface="Arial" panose="020B0604020202020204" pitchFamily="34" charset="0"/>
          <a:cs typeface="Arial" panose="020B0604020202020204" pitchFamily="34" charset="0"/>
          <a:sym typeface="Georgia"/>
        </a:defRPr>
      </a:lvl1pPr>
      <a:lvl2pPr marL="0" marR="0" indent="11113" algn="l" defTabSz="914400" rtl="0" eaLnBrk="1" latinLnBrk="0" hangingPunct="1">
        <a:lnSpc>
          <a:spcPct val="110000"/>
        </a:lnSpc>
        <a:spcBef>
          <a:spcPts val="300"/>
        </a:spcBef>
        <a:spcAft>
          <a:spcPts val="0"/>
        </a:spcAft>
        <a:buClrTx/>
        <a:buSzTx/>
        <a:buFontTx/>
        <a:buNone/>
        <a:tabLst/>
        <a:defRPr sz="1200" b="1" i="0" u="none" strike="noStrike" cap="none" spc="-50" baseline="0">
          <a:solidFill>
            <a:schemeClr val="bg2">
              <a:lumMod val="50000"/>
            </a:schemeClr>
          </a:solidFill>
          <a:uFillTx/>
          <a:latin typeface="Arial" panose="020B0604020202020204" pitchFamily="34" charset="0"/>
          <a:ea typeface="Arial" panose="020B0604020202020204" pitchFamily="34" charset="0"/>
          <a:cs typeface="Arial" panose="020B0604020202020204" pitchFamily="34" charset="0"/>
          <a:sym typeface="Georgia"/>
        </a:defRPr>
      </a:lvl2pPr>
      <a:lvl3pPr marL="231775" marR="0" indent="-227013" algn="l" defTabSz="914400" rtl="0" eaLnBrk="1" latinLnBrk="0" hangingPunct="1">
        <a:lnSpc>
          <a:spcPct val="110000"/>
        </a:lnSpc>
        <a:spcBef>
          <a:spcPts val="300"/>
        </a:spcBef>
        <a:spcAft>
          <a:spcPts val="0"/>
        </a:spcAft>
        <a:buClr>
          <a:schemeClr val="accent2"/>
        </a:buClr>
        <a:buSzPct val="100000"/>
        <a:buFont typeface="FiraGO Light" panose="020B0403050000020004" pitchFamily="34" charset="0"/>
        <a:buChar char="▸"/>
        <a:tabLst/>
        <a:defRPr sz="1200" b="0" i="0" u="none" strike="noStrike" cap="none" spc="-50" baseline="0">
          <a:solidFill>
            <a:schemeClr val="bg2">
              <a:lumMod val="50000"/>
            </a:schemeClr>
          </a:solidFill>
          <a:uFillTx/>
          <a:latin typeface="Arial" panose="020B0604020202020204" pitchFamily="34" charset="0"/>
          <a:ea typeface="Arial" panose="020B0604020202020204" pitchFamily="34" charset="0"/>
          <a:cs typeface="Arial" panose="020B0604020202020204" pitchFamily="34" charset="0"/>
          <a:sym typeface="Georgia"/>
        </a:defRPr>
      </a:lvl3pPr>
      <a:lvl4pPr marL="522288" marR="0" indent="-249238" algn="l" defTabSz="914400" rtl="0" eaLnBrk="1" latinLnBrk="0" hangingPunct="1">
        <a:lnSpc>
          <a:spcPct val="110000"/>
        </a:lnSpc>
        <a:spcBef>
          <a:spcPts val="300"/>
        </a:spcBef>
        <a:spcAft>
          <a:spcPts val="0"/>
        </a:spcAft>
        <a:buClr>
          <a:schemeClr val="accent2"/>
        </a:buClr>
        <a:buSzPct val="100000"/>
        <a:buFont typeface="Wingdings" pitchFamily="2" charset="2"/>
        <a:buChar char="§"/>
        <a:tabLst/>
        <a:defRPr sz="1200" b="0" i="0" u="none" strike="noStrike" cap="none" spc="-50" baseline="0">
          <a:solidFill>
            <a:schemeClr val="bg2">
              <a:lumMod val="50000"/>
            </a:schemeClr>
          </a:solidFill>
          <a:uFillTx/>
          <a:latin typeface="Arial" panose="020B0604020202020204" pitchFamily="34" charset="0"/>
          <a:ea typeface="Arial" panose="020B0604020202020204" pitchFamily="34" charset="0"/>
          <a:cs typeface="Arial" panose="020B0604020202020204" pitchFamily="34" charset="0"/>
          <a:sym typeface="Georgia"/>
        </a:defRPr>
      </a:lvl4pPr>
      <a:lvl5pPr marL="533400" marR="0" indent="0" algn="l" defTabSz="914400" rtl="0" eaLnBrk="1" latinLnBrk="0" hangingPunct="1">
        <a:lnSpc>
          <a:spcPct val="110000"/>
        </a:lnSpc>
        <a:spcBef>
          <a:spcPts val="300"/>
        </a:spcBef>
        <a:spcAft>
          <a:spcPts val="0"/>
        </a:spcAft>
        <a:buClrTx/>
        <a:buSzTx/>
        <a:buFontTx/>
        <a:buNone/>
        <a:tabLst/>
        <a:defRPr sz="1200" b="0" i="0" u="none" strike="noStrike" cap="none" spc="-50" baseline="0">
          <a:solidFill>
            <a:schemeClr val="bg2">
              <a:lumMod val="50000"/>
            </a:schemeClr>
          </a:solidFill>
          <a:uFillTx/>
          <a:latin typeface="Arial" panose="020B0604020202020204" pitchFamily="34" charset="0"/>
          <a:ea typeface="Arial" panose="020B0604020202020204" pitchFamily="34" charset="0"/>
          <a:cs typeface="Arial" panose="020B0604020202020204" pitchFamily="34" charset="0"/>
          <a:sym typeface="Georgia"/>
        </a:defRPr>
      </a:lvl5pPr>
      <a:lvl6pPr marL="25146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6pPr>
      <a:lvl7pPr marL="29718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7pPr>
      <a:lvl8pPr marL="34290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8pPr>
      <a:lvl9pPr marL="38862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9pPr>
    </p:bodyStyle>
    <p:otherStyle>
      <a:lvl1pPr marL="0" marR="0" indent="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pos="504">
          <p15:clr>
            <a:srgbClr val="F26B43"/>
          </p15:clr>
        </p15:guide>
        <p15:guide id="2" pos="7151">
          <p15:clr>
            <a:srgbClr val="F26B43"/>
          </p15:clr>
        </p15:guide>
        <p15:guide id="3" orient="horz" pos="2160">
          <p15:clr>
            <a:srgbClr val="F26B43"/>
          </p15:clr>
        </p15:guide>
        <p15:guide id="4" orient="horz" pos="278">
          <p15:clr>
            <a:srgbClr val="F26B43"/>
          </p15:clr>
        </p15:guide>
        <p15:guide id="5" orient="horz" pos="482">
          <p15:clr>
            <a:srgbClr val="F26B43"/>
          </p15:clr>
        </p15:guide>
        <p15:guide id="6" orient="horz" pos="686">
          <p15:clr>
            <a:srgbClr val="F26B43"/>
          </p15:clr>
        </p15:guide>
        <p15:guide id="7" orient="horz" pos="890">
          <p15:clr>
            <a:srgbClr val="F26B43"/>
          </p15:clr>
        </p15:guide>
        <p15:guide id="8" orient="horz" pos="4065">
          <p15:clr>
            <a:srgbClr val="F26B43"/>
          </p15:clr>
        </p15:guide>
        <p15:guide id="9" pos="3840">
          <p15:clr>
            <a:srgbClr val="F26B43"/>
          </p15:clr>
        </p15:guide>
        <p15:guide id="10" pos="3727">
          <p15:clr>
            <a:srgbClr val="F26B43"/>
          </p15:clr>
        </p15:guide>
        <p15:guide id="11" pos="3953">
          <p15:clr>
            <a:srgbClr val="F26B43"/>
          </p15:clr>
        </p15:guide>
        <p15:guide id="12" orient="horz" pos="3884">
          <p15:clr>
            <a:srgbClr val="F26B43"/>
          </p15:clr>
        </p15:guide>
        <p15:guide id="13" pos="5541">
          <p15:clr>
            <a:srgbClr val="F26B43"/>
          </p15:clr>
        </p15:guide>
        <p15:guide id="14" pos="2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7CB2E84-B830-61E8-D84B-A64D83C64D39}"/>
              </a:ext>
            </a:extLst>
          </p:cNvPr>
          <p:cNvSpPr/>
          <p:nvPr/>
        </p:nvSpPr>
        <p:spPr>
          <a:xfrm>
            <a:off x="261520" y="4483515"/>
            <a:ext cx="3269956" cy="2375211"/>
          </a:xfrm>
          <a:prstGeom prst="rect">
            <a:avLst/>
          </a:prstGeom>
          <a:solidFill>
            <a:schemeClr val="accent2">
              <a:lumMod val="20000"/>
              <a:lumOff val="80000"/>
              <a:alpha val="53556"/>
            </a:schemeClr>
          </a:solidFill>
          <a:ln w="12700" cap="flat">
            <a:solidFill>
              <a:schemeClr val="accent1">
                <a:lumMod val="10000"/>
                <a:lumOff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16" name="Text Placeholder 3">
            <a:extLst>
              <a:ext uri="{FF2B5EF4-FFF2-40B4-BE49-F238E27FC236}">
                <a16:creationId xmlns:a16="http://schemas.microsoft.com/office/drawing/2014/main" id="{55820E17-49CE-4B7E-9506-5220FA79E276}"/>
              </a:ext>
            </a:extLst>
          </p:cNvPr>
          <p:cNvSpPr>
            <a:spLocks noGrp="1"/>
          </p:cNvSpPr>
          <p:nvPr>
            <p:ph type="body" sz="quarter" idx="47"/>
          </p:nvPr>
        </p:nvSpPr>
        <p:spPr/>
        <p:txBody>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200" b="0" i="0" u="none" strike="noStrike" cap="all" spc="-70" normalizeH="0" baseline="0" dirty="0" smtClean="0">
                <a:ln>
                  <a:noFill/>
                </a:ln>
                <a:solidFill>
                  <a:schemeClr val="tx2">
                    <a:lumMod val="75000"/>
                  </a:schemeClr>
                </a:solidFill>
                <a:effectLst/>
                <a:uFillTx/>
                <a:latin typeface="+mj-lt"/>
                <a:ea typeface="Arial Black" panose="020B0604020202020204" pitchFamily="34" charset="0"/>
                <a:cs typeface="Arial Black" panose="020B0604020202020204" pitchFamily="34" charset="0"/>
                <a:sym typeface="Arial Black"/>
              </a:defRPr>
            </a:lvl1pPr>
          </a:lstStyle>
          <a:p>
            <a:pPr lvl="0"/>
            <a:r>
              <a:rPr lang="en-US" spc="0" dirty="0">
                <a:solidFill>
                  <a:schemeClr val="accent1"/>
                </a:solidFill>
                <a:latin typeface="Poppins" pitchFamily="2" charset="77"/>
                <a:cs typeface="Poppins" pitchFamily="2" charset="77"/>
              </a:rPr>
              <a:t>CASE STUDY   |    SWITZERLAND</a:t>
            </a:r>
          </a:p>
        </p:txBody>
      </p:sp>
      <p:sp>
        <p:nvSpPr>
          <p:cNvPr id="2" name="Title 1">
            <a:extLst>
              <a:ext uri="{FF2B5EF4-FFF2-40B4-BE49-F238E27FC236}">
                <a16:creationId xmlns:a16="http://schemas.microsoft.com/office/drawing/2014/main" id="{CA24C2CD-A269-4C0C-E60B-9D64C8673A2D}"/>
              </a:ext>
            </a:extLst>
          </p:cNvPr>
          <p:cNvSpPr>
            <a:spLocks noGrp="1"/>
          </p:cNvSpPr>
          <p:nvPr>
            <p:ph type="title"/>
          </p:nvPr>
        </p:nvSpPr>
        <p:spPr>
          <a:xfrm>
            <a:off x="2734179" y="827042"/>
            <a:ext cx="8684670" cy="779814"/>
          </a:xfrm>
        </p:spPr>
        <p:txBody>
          <a:bodyPr/>
          <a:lstStyle/>
          <a:p>
            <a:r>
              <a:rPr lang="en-US" sz="2800" cap="none" dirty="0">
                <a:latin typeface="Poppins Light" panose="00000400000000000000" pitchFamily="50" charset="0"/>
                <a:cs typeface="Poppins Light" panose="00000400000000000000" pitchFamily="50" charset="0"/>
              </a:rPr>
              <a:t>Simplifying attention optimization with Copilot upload external data</a:t>
            </a:r>
          </a:p>
        </p:txBody>
      </p:sp>
      <p:sp>
        <p:nvSpPr>
          <p:cNvPr id="42" name="Text Placeholder 41">
            <a:extLst>
              <a:ext uri="{FF2B5EF4-FFF2-40B4-BE49-F238E27FC236}">
                <a16:creationId xmlns:a16="http://schemas.microsoft.com/office/drawing/2014/main" id="{C7A4A5D2-7772-0327-3889-A8280C358FCD}"/>
              </a:ext>
            </a:extLst>
          </p:cNvPr>
          <p:cNvSpPr>
            <a:spLocks noGrp="1"/>
          </p:cNvSpPr>
          <p:nvPr>
            <p:ph type="body" sz="quarter" idx="49"/>
          </p:nvPr>
        </p:nvSpPr>
        <p:spPr/>
        <p:txBody>
          <a:bodyPr/>
          <a:lstStyle/>
          <a:p>
            <a:r>
              <a:rPr lang="en-US" sz="1600" b="1" dirty="0"/>
              <a:t>Challenge</a:t>
            </a:r>
          </a:p>
        </p:txBody>
      </p:sp>
      <p:sp>
        <p:nvSpPr>
          <p:cNvPr id="40" name="Content Placeholder 39">
            <a:extLst>
              <a:ext uri="{FF2B5EF4-FFF2-40B4-BE49-F238E27FC236}">
                <a16:creationId xmlns:a16="http://schemas.microsoft.com/office/drawing/2014/main" id="{CB978C67-B527-BAB0-2189-BA822A27666A}"/>
              </a:ext>
            </a:extLst>
          </p:cNvPr>
          <p:cNvSpPr>
            <a:spLocks noGrp="1"/>
          </p:cNvSpPr>
          <p:nvPr>
            <p:ph sz="quarter" idx="14"/>
          </p:nvPr>
        </p:nvSpPr>
        <p:spPr>
          <a:xfrm>
            <a:off x="2745227" y="2420876"/>
            <a:ext cx="2653179" cy="2945845"/>
          </a:xfrm>
        </p:spPr>
        <p:txBody>
          <a:bodyPr vert="horz" lIns="0" tIns="45720" rIns="0" bIns="45720" rtlCol="0" anchor="t">
            <a:noAutofit/>
          </a:bodyPr>
          <a:lstStyle/>
          <a:p>
            <a:pPr>
              <a:spcBef>
                <a:spcPts val="700"/>
              </a:spcBef>
            </a:pPr>
            <a:r>
              <a:rPr lang="en-US" dirty="0">
                <a:latin typeface="Poppins" panose="00000500000000000000" pitchFamily="50" charset="0"/>
                <a:cs typeface="Poppins" panose="00000500000000000000" pitchFamily="50" charset="0"/>
              </a:rPr>
              <a:t>An</a:t>
            </a:r>
            <a:r>
              <a:rPr lang="en-US" sz="1100" dirty="0">
                <a:latin typeface="Poppins" panose="00000500000000000000" pitchFamily="50" charset="0"/>
                <a:cs typeface="Poppins" panose="00000500000000000000" pitchFamily="50" charset="0"/>
              </a:rPr>
              <a:t> </a:t>
            </a:r>
            <a:r>
              <a:rPr lang="en-US" dirty="0">
                <a:latin typeface="Poppins" panose="00000500000000000000" pitchFamily="50" charset="0"/>
                <a:cs typeface="Poppins" panose="00000500000000000000" pitchFamily="50" charset="0"/>
              </a:rPr>
              <a:t>FMCG client</a:t>
            </a:r>
            <a:r>
              <a:rPr lang="en-US" sz="1100" dirty="0">
                <a:latin typeface="Poppins" panose="00000500000000000000" pitchFamily="50" charset="0"/>
                <a:cs typeface="Poppins" panose="00000500000000000000" pitchFamily="50" charset="0"/>
              </a:rPr>
              <a:t> wanted an innovative and inexpensive way to deliver an uplift in attention scores across their display activity. The budget did not meet the engagement rules for a heavily customized attention algorithm approach, but GroupM Nexus knew that Copilot’s new Upload External Data feature could be a solution.</a:t>
            </a:r>
            <a:r>
              <a:rPr lang="en-US" dirty="0">
                <a:latin typeface="Poppins" panose="00000500000000000000" pitchFamily="50" charset="0"/>
                <a:cs typeface="Poppins" panose="00000500000000000000" pitchFamily="50" charset="0"/>
              </a:rPr>
              <a:t> </a:t>
            </a:r>
            <a:endParaRPr lang="en-ID" dirty="0">
              <a:latin typeface="Poppins" panose="00000500000000000000" pitchFamily="50" charset="0"/>
              <a:cs typeface="Poppins" panose="00000500000000000000" pitchFamily="50" charset="0"/>
            </a:endParaRPr>
          </a:p>
        </p:txBody>
      </p:sp>
      <p:sp>
        <p:nvSpPr>
          <p:cNvPr id="43" name="Text Placeholder 42">
            <a:extLst>
              <a:ext uri="{FF2B5EF4-FFF2-40B4-BE49-F238E27FC236}">
                <a16:creationId xmlns:a16="http://schemas.microsoft.com/office/drawing/2014/main" id="{782A3C9F-CDD9-AA75-428B-6BAC3D08DAFB}"/>
              </a:ext>
            </a:extLst>
          </p:cNvPr>
          <p:cNvSpPr>
            <a:spLocks noGrp="1"/>
          </p:cNvSpPr>
          <p:nvPr>
            <p:ph type="body" sz="quarter" idx="51"/>
          </p:nvPr>
        </p:nvSpPr>
        <p:spPr/>
        <p:txBody>
          <a:bodyPr/>
          <a:lstStyle/>
          <a:p>
            <a:r>
              <a:rPr lang="en-US" sz="1600" b="1" dirty="0"/>
              <a:t>Approach</a:t>
            </a:r>
          </a:p>
        </p:txBody>
      </p:sp>
      <p:sp>
        <p:nvSpPr>
          <p:cNvPr id="44" name="Content Placeholder 43">
            <a:extLst>
              <a:ext uri="{FF2B5EF4-FFF2-40B4-BE49-F238E27FC236}">
                <a16:creationId xmlns:a16="http://schemas.microsoft.com/office/drawing/2014/main" id="{09AF2413-CD37-3FBA-5D50-82EEEEF74A3A}"/>
              </a:ext>
            </a:extLst>
          </p:cNvPr>
          <p:cNvSpPr>
            <a:spLocks noGrp="1"/>
          </p:cNvSpPr>
          <p:nvPr>
            <p:ph sz="quarter" idx="52"/>
          </p:nvPr>
        </p:nvSpPr>
        <p:spPr>
          <a:xfrm>
            <a:off x="5614330" y="2440062"/>
            <a:ext cx="3113026" cy="1956518"/>
          </a:xfrm>
        </p:spPr>
        <p:txBody>
          <a:bodyPr vert="horz" lIns="0" tIns="45720" rIns="0" bIns="45720" rtlCol="0" anchor="t">
            <a:noAutofit/>
          </a:bodyPr>
          <a:lstStyle/>
          <a:p>
            <a:r>
              <a:rPr lang="en-US" sz="1100" dirty="0">
                <a:latin typeface="Poppins" panose="00000500000000000000" pitchFamily="50" charset="0"/>
                <a:cs typeface="Poppins" panose="00000500000000000000" pitchFamily="50" charset="0"/>
              </a:rPr>
              <a:t>The teams worked with campaign-specific attention domain scores to analyze and group this inventory based on attention impact. Copilot’s Upload External Data feature was then activated on the Xandr campaign to maximize attention scores, whilst minimizing cost per attention. Copilot would shift the budget towards the line item’s delivering higher attention in real-time, with only one data upload needed throughout the campaign duration.</a:t>
            </a:r>
          </a:p>
        </p:txBody>
      </p:sp>
      <p:sp>
        <p:nvSpPr>
          <p:cNvPr id="45" name="Text Placeholder 44">
            <a:extLst>
              <a:ext uri="{FF2B5EF4-FFF2-40B4-BE49-F238E27FC236}">
                <a16:creationId xmlns:a16="http://schemas.microsoft.com/office/drawing/2014/main" id="{711392A6-7F96-146C-D07B-05C8916C0862}"/>
              </a:ext>
            </a:extLst>
          </p:cNvPr>
          <p:cNvSpPr>
            <a:spLocks noGrp="1"/>
          </p:cNvSpPr>
          <p:nvPr>
            <p:ph type="body" sz="quarter" idx="53"/>
          </p:nvPr>
        </p:nvSpPr>
        <p:spPr/>
        <p:txBody>
          <a:bodyPr/>
          <a:lstStyle/>
          <a:p>
            <a:r>
              <a:rPr lang="en-US" sz="1600" b="1" dirty="0"/>
              <a:t>Results</a:t>
            </a:r>
          </a:p>
        </p:txBody>
      </p:sp>
      <p:sp>
        <p:nvSpPr>
          <p:cNvPr id="46" name="Content Placeholder 45">
            <a:extLst>
              <a:ext uri="{FF2B5EF4-FFF2-40B4-BE49-F238E27FC236}">
                <a16:creationId xmlns:a16="http://schemas.microsoft.com/office/drawing/2014/main" id="{7ED1B992-05D9-F2A5-8A1E-C8AEFCB8AB26}"/>
              </a:ext>
            </a:extLst>
          </p:cNvPr>
          <p:cNvSpPr>
            <a:spLocks noGrp="1"/>
          </p:cNvSpPr>
          <p:nvPr>
            <p:ph sz="quarter" idx="54"/>
          </p:nvPr>
        </p:nvSpPr>
        <p:spPr>
          <a:xfrm>
            <a:off x="8981486" y="2421116"/>
            <a:ext cx="2721761" cy="2061673"/>
          </a:xfrm>
        </p:spPr>
        <p:txBody>
          <a:bodyPr/>
          <a:lstStyle/>
          <a:p>
            <a:pPr>
              <a:spcBef>
                <a:spcPts val="700"/>
              </a:spcBef>
            </a:pPr>
            <a:r>
              <a:rPr lang="en-ID" dirty="0">
                <a:latin typeface="Poppins" panose="00000500000000000000" pitchFamily="50" charset="0"/>
                <a:cs typeface="Poppins" panose="00000500000000000000" pitchFamily="50" charset="0"/>
              </a:rPr>
              <a:t>Using Upload External data by ingesting 3</a:t>
            </a:r>
            <a:r>
              <a:rPr lang="en-ID" baseline="30000" dirty="0">
                <a:latin typeface="Poppins" panose="00000500000000000000" pitchFamily="50" charset="0"/>
                <a:cs typeface="Poppins" panose="00000500000000000000" pitchFamily="50" charset="0"/>
              </a:rPr>
              <a:t>rd</a:t>
            </a:r>
            <a:r>
              <a:rPr lang="en-ID" dirty="0">
                <a:latin typeface="Poppins" panose="00000500000000000000" pitchFamily="50" charset="0"/>
                <a:cs typeface="Poppins" panose="00000500000000000000" pitchFamily="50" charset="0"/>
              </a:rPr>
              <a:t> party data from Adelaide, Copilot and GroupM could </a:t>
            </a:r>
            <a:r>
              <a:rPr lang="en-US" sz="1100" dirty="0">
                <a:latin typeface="Poppins" panose="00000500000000000000" pitchFamily="50" charset="0"/>
                <a:cs typeface="Poppins" panose="00000500000000000000" pitchFamily="50" charset="0"/>
              </a:rPr>
              <a:t>optimize towards high-attention inventory with minimal client investment needed, at scale. </a:t>
            </a:r>
            <a:r>
              <a:rPr lang="en-US" dirty="0">
                <a:latin typeface="Poppins" panose="00000500000000000000" pitchFamily="50" charset="0"/>
                <a:cs typeface="Poppins" panose="00000500000000000000" pitchFamily="50" charset="0"/>
              </a:rPr>
              <a:t>Together the team achieved a 10% uplift in attention vs. the control line along with a 10% uplift in measurable rate.</a:t>
            </a:r>
            <a:r>
              <a:rPr lang="en-US" sz="1100" dirty="0">
                <a:latin typeface="Poppins" panose="00000500000000000000" pitchFamily="50" charset="0"/>
                <a:cs typeface="Poppins" panose="00000500000000000000" pitchFamily="50" charset="0"/>
              </a:rPr>
              <a:t> </a:t>
            </a:r>
            <a:endParaRPr lang="en-ID" sz="1100" spc="0" dirty="0">
              <a:latin typeface="Poppins" panose="00000500000000000000" pitchFamily="50" charset="0"/>
              <a:cs typeface="Poppins" panose="00000500000000000000" pitchFamily="50" charset="0"/>
            </a:endParaRPr>
          </a:p>
        </p:txBody>
      </p:sp>
      <p:grpSp>
        <p:nvGrpSpPr>
          <p:cNvPr id="23" name="Group 22">
            <a:extLst>
              <a:ext uri="{FF2B5EF4-FFF2-40B4-BE49-F238E27FC236}">
                <a16:creationId xmlns:a16="http://schemas.microsoft.com/office/drawing/2014/main" id="{89876E65-2B97-9CD0-1791-143ACF9B31D3}"/>
              </a:ext>
            </a:extLst>
          </p:cNvPr>
          <p:cNvGrpSpPr/>
          <p:nvPr/>
        </p:nvGrpSpPr>
        <p:grpSpPr>
          <a:xfrm>
            <a:off x="2343022" y="2155292"/>
            <a:ext cx="279437" cy="279437"/>
            <a:chOff x="1723174" y="1727213"/>
            <a:chExt cx="209550" cy="209550"/>
          </a:xfrm>
        </p:grpSpPr>
        <p:sp>
          <p:nvSpPr>
            <p:cNvPr id="24" name="Freeform 378">
              <a:extLst>
                <a:ext uri="{FF2B5EF4-FFF2-40B4-BE49-F238E27FC236}">
                  <a16:creationId xmlns:a16="http://schemas.microsoft.com/office/drawing/2014/main" id="{2AC73870-F358-4A71-9745-EF8C5CB2CED2}"/>
                </a:ext>
              </a:extLst>
            </p:cNvPr>
            <p:cNvSpPr/>
            <p:nvPr/>
          </p:nvSpPr>
          <p:spPr>
            <a:xfrm>
              <a:off x="1806517" y="1781981"/>
              <a:ext cx="50006" cy="100012"/>
            </a:xfrm>
            <a:custGeom>
              <a:avLst/>
              <a:gdLst>
                <a:gd name="connsiteX0" fmla="*/ 0 w 50006"/>
                <a:gd name="connsiteY0" fmla="*/ 100013 h 100012"/>
                <a:gd name="connsiteX1" fmla="*/ 50006 w 50006"/>
                <a:gd name="connsiteY1" fmla="*/ 50006 h 100012"/>
                <a:gd name="connsiteX2" fmla="*/ 0 w 50006"/>
                <a:gd name="connsiteY2" fmla="*/ 0 h 100012"/>
              </a:gdLst>
              <a:ahLst/>
              <a:cxnLst>
                <a:cxn ang="0">
                  <a:pos x="connsiteX0" y="connsiteY0"/>
                </a:cxn>
                <a:cxn ang="0">
                  <a:pos x="connsiteX1" y="connsiteY1"/>
                </a:cxn>
                <a:cxn ang="0">
                  <a:pos x="connsiteX2" y="connsiteY2"/>
                </a:cxn>
              </a:cxnLst>
              <a:rect l="l" t="t" r="r" b="b"/>
              <a:pathLst>
                <a:path w="50006" h="100012">
                  <a:moveTo>
                    <a:pt x="0" y="100013"/>
                  </a:moveTo>
                  <a:lnTo>
                    <a:pt x="50006" y="50006"/>
                  </a:lnTo>
                  <a:lnTo>
                    <a:pt x="0" y="0"/>
                  </a:lnTo>
                </a:path>
              </a:pathLst>
            </a:custGeom>
            <a:noFill/>
            <a:ln w="28575" cap="rnd">
              <a:solidFill>
                <a:schemeClr val="accent2"/>
              </a:solidFill>
              <a:prstDash val="solid"/>
              <a:round/>
            </a:ln>
          </p:spPr>
          <p:txBody>
            <a:bodyPr rtlCol="0" anchor="ctr"/>
            <a:lstStyle/>
            <a:p>
              <a:endParaRPr lang="en-US"/>
            </a:p>
          </p:txBody>
        </p:sp>
        <p:sp>
          <p:nvSpPr>
            <p:cNvPr id="25" name="Freeform 379">
              <a:extLst>
                <a:ext uri="{FF2B5EF4-FFF2-40B4-BE49-F238E27FC236}">
                  <a16:creationId xmlns:a16="http://schemas.microsoft.com/office/drawing/2014/main" id="{42FC80EB-A9DC-EA3B-C263-C3936EDF06E4}"/>
                </a:ext>
              </a:extLst>
            </p:cNvPr>
            <p:cNvSpPr/>
            <p:nvPr/>
          </p:nvSpPr>
          <p:spPr>
            <a:xfrm>
              <a:off x="1723174" y="1831988"/>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noFill/>
            <a:ln w="28575" cap="rnd">
              <a:solidFill>
                <a:schemeClr val="accent2"/>
              </a:solidFill>
              <a:prstDash val="solid"/>
              <a:round/>
            </a:ln>
          </p:spPr>
          <p:txBody>
            <a:bodyPr rtlCol="0" anchor="ctr"/>
            <a:lstStyle/>
            <a:p>
              <a:endParaRPr lang="en-US"/>
            </a:p>
          </p:txBody>
        </p:sp>
        <p:sp>
          <p:nvSpPr>
            <p:cNvPr id="26" name="Freeform 380">
              <a:extLst>
                <a:ext uri="{FF2B5EF4-FFF2-40B4-BE49-F238E27FC236}">
                  <a16:creationId xmlns:a16="http://schemas.microsoft.com/office/drawing/2014/main" id="{9A8E91A9-6DEA-D181-529E-7688D95963EE}"/>
                </a:ext>
              </a:extLst>
            </p:cNvPr>
            <p:cNvSpPr/>
            <p:nvPr/>
          </p:nvSpPr>
          <p:spPr>
            <a:xfrm>
              <a:off x="1856524" y="1727213"/>
              <a:ext cx="76200" cy="209550"/>
            </a:xfrm>
            <a:custGeom>
              <a:avLst/>
              <a:gdLst>
                <a:gd name="connsiteX0" fmla="*/ 0 w 76200"/>
                <a:gd name="connsiteY0" fmla="*/ 0 h 209550"/>
                <a:gd name="connsiteX1" fmla="*/ 66675 w 76200"/>
                <a:gd name="connsiteY1" fmla="*/ 0 h 209550"/>
                <a:gd name="connsiteX2" fmla="*/ 73410 w 76200"/>
                <a:gd name="connsiteY2" fmla="*/ 2790 h 209550"/>
                <a:gd name="connsiteX3" fmla="*/ 76200 w 76200"/>
                <a:gd name="connsiteY3" fmla="*/ 9525 h 209550"/>
                <a:gd name="connsiteX4" fmla="*/ 76200 w 76200"/>
                <a:gd name="connsiteY4" fmla="*/ 200025 h 209550"/>
                <a:gd name="connsiteX5" fmla="*/ 73410 w 76200"/>
                <a:gd name="connsiteY5" fmla="*/ 206760 h 209550"/>
                <a:gd name="connsiteX6" fmla="*/ 66675 w 76200"/>
                <a:gd name="connsiteY6" fmla="*/ 209550 h 209550"/>
                <a:gd name="connsiteX7" fmla="*/ 0 w 76200"/>
                <a:gd name="connsiteY7"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209550">
                  <a:moveTo>
                    <a:pt x="0" y="0"/>
                  </a:moveTo>
                  <a:lnTo>
                    <a:pt x="66675" y="0"/>
                  </a:lnTo>
                  <a:cubicBezTo>
                    <a:pt x="69201" y="0"/>
                    <a:pt x="71624" y="1004"/>
                    <a:pt x="73410" y="2790"/>
                  </a:cubicBezTo>
                  <a:cubicBezTo>
                    <a:pt x="75196" y="4576"/>
                    <a:pt x="76200" y="6999"/>
                    <a:pt x="76200" y="9525"/>
                  </a:cubicBezTo>
                  <a:lnTo>
                    <a:pt x="76200" y="200025"/>
                  </a:lnTo>
                  <a:cubicBezTo>
                    <a:pt x="76200" y="202551"/>
                    <a:pt x="75196" y="204974"/>
                    <a:pt x="73410" y="206760"/>
                  </a:cubicBezTo>
                  <a:cubicBezTo>
                    <a:pt x="71624" y="208546"/>
                    <a:pt x="69201" y="209550"/>
                    <a:pt x="66675" y="209550"/>
                  </a:cubicBezTo>
                  <a:lnTo>
                    <a:pt x="0" y="209550"/>
                  </a:lnTo>
                </a:path>
              </a:pathLst>
            </a:custGeom>
            <a:noFill/>
            <a:ln w="28575" cap="rnd">
              <a:solidFill>
                <a:schemeClr val="accent2"/>
              </a:solidFill>
              <a:prstDash val="solid"/>
              <a:round/>
            </a:ln>
          </p:spPr>
          <p:txBody>
            <a:bodyPr rtlCol="0" anchor="ctr"/>
            <a:lstStyle/>
            <a:p>
              <a:endParaRPr lang="en-US"/>
            </a:p>
          </p:txBody>
        </p:sp>
      </p:grpSp>
      <p:grpSp>
        <p:nvGrpSpPr>
          <p:cNvPr id="27" name="Group 26">
            <a:extLst>
              <a:ext uri="{FF2B5EF4-FFF2-40B4-BE49-F238E27FC236}">
                <a16:creationId xmlns:a16="http://schemas.microsoft.com/office/drawing/2014/main" id="{E8A7A8A1-764E-2254-22D9-51B9349BC982}"/>
              </a:ext>
            </a:extLst>
          </p:cNvPr>
          <p:cNvGrpSpPr/>
          <p:nvPr/>
        </p:nvGrpSpPr>
        <p:grpSpPr>
          <a:xfrm>
            <a:off x="5474614" y="2158567"/>
            <a:ext cx="279437" cy="279437"/>
            <a:chOff x="2282566" y="1727213"/>
            <a:chExt cx="209550" cy="209550"/>
          </a:xfrm>
        </p:grpSpPr>
        <p:sp>
          <p:nvSpPr>
            <p:cNvPr id="28" name="Freeform 372">
              <a:extLst>
                <a:ext uri="{FF2B5EF4-FFF2-40B4-BE49-F238E27FC236}">
                  <a16:creationId xmlns:a16="http://schemas.microsoft.com/office/drawing/2014/main" id="{8F80DEE9-E672-519B-35FA-B64AEEFBE53D}"/>
                </a:ext>
              </a:extLst>
            </p:cNvPr>
            <p:cNvSpPr/>
            <p:nvPr/>
          </p:nvSpPr>
          <p:spPr>
            <a:xfrm>
              <a:off x="2444491" y="1727213"/>
              <a:ext cx="47625" cy="47625"/>
            </a:xfrm>
            <a:custGeom>
              <a:avLst/>
              <a:gdLst>
                <a:gd name="connsiteX0" fmla="*/ 0 w 47625"/>
                <a:gd name="connsiteY0" fmla="*/ 0 h 47625"/>
                <a:gd name="connsiteX1" fmla="*/ 47625 w 47625"/>
                <a:gd name="connsiteY1" fmla="*/ 0 h 47625"/>
                <a:gd name="connsiteX2" fmla="*/ 47625 w 47625"/>
                <a:gd name="connsiteY2" fmla="*/ 47625 h 47625"/>
              </a:gdLst>
              <a:ahLst/>
              <a:cxnLst>
                <a:cxn ang="0">
                  <a:pos x="connsiteX0" y="connsiteY0"/>
                </a:cxn>
                <a:cxn ang="0">
                  <a:pos x="connsiteX1" y="connsiteY1"/>
                </a:cxn>
                <a:cxn ang="0">
                  <a:pos x="connsiteX2" y="connsiteY2"/>
                </a:cxn>
              </a:cxnLst>
              <a:rect l="l" t="t" r="r" b="b"/>
              <a:pathLst>
                <a:path w="47625" h="47625">
                  <a:moveTo>
                    <a:pt x="0" y="0"/>
                  </a:moveTo>
                  <a:lnTo>
                    <a:pt x="47625" y="0"/>
                  </a:lnTo>
                  <a:lnTo>
                    <a:pt x="47625" y="47625"/>
                  </a:lnTo>
                </a:path>
              </a:pathLst>
            </a:custGeom>
            <a:noFill/>
            <a:ln w="28575" cap="rnd">
              <a:solidFill>
                <a:schemeClr val="accent2"/>
              </a:solidFill>
              <a:prstDash val="solid"/>
              <a:round/>
            </a:ln>
          </p:spPr>
          <p:txBody>
            <a:bodyPr rtlCol="0" anchor="ctr"/>
            <a:lstStyle/>
            <a:p>
              <a:endParaRPr lang="en-US"/>
            </a:p>
          </p:txBody>
        </p:sp>
        <p:sp>
          <p:nvSpPr>
            <p:cNvPr id="29" name="Freeform 373">
              <a:extLst>
                <a:ext uri="{FF2B5EF4-FFF2-40B4-BE49-F238E27FC236}">
                  <a16:creationId xmlns:a16="http://schemas.microsoft.com/office/drawing/2014/main" id="{411287C0-2BB1-524A-DC9B-9F31B8FD0261}"/>
                </a:ext>
              </a:extLst>
            </p:cNvPr>
            <p:cNvSpPr/>
            <p:nvPr/>
          </p:nvSpPr>
          <p:spPr>
            <a:xfrm>
              <a:off x="2282566" y="1889138"/>
              <a:ext cx="47625" cy="47625"/>
            </a:xfrm>
            <a:custGeom>
              <a:avLst/>
              <a:gdLst>
                <a:gd name="connsiteX0" fmla="*/ 47625 w 47625"/>
                <a:gd name="connsiteY0" fmla="*/ 47625 h 47625"/>
                <a:gd name="connsiteX1" fmla="*/ 0 w 47625"/>
                <a:gd name="connsiteY1" fmla="*/ 47625 h 47625"/>
                <a:gd name="connsiteX2" fmla="*/ 0 w 47625"/>
                <a:gd name="connsiteY2" fmla="*/ 0 h 47625"/>
              </a:gdLst>
              <a:ahLst/>
              <a:cxnLst>
                <a:cxn ang="0">
                  <a:pos x="connsiteX0" y="connsiteY0"/>
                </a:cxn>
                <a:cxn ang="0">
                  <a:pos x="connsiteX1" y="connsiteY1"/>
                </a:cxn>
                <a:cxn ang="0">
                  <a:pos x="connsiteX2" y="connsiteY2"/>
                </a:cxn>
              </a:cxnLst>
              <a:rect l="l" t="t" r="r" b="b"/>
              <a:pathLst>
                <a:path w="47625" h="47625">
                  <a:moveTo>
                    <a:pt x="47625" y="47625"/>
                  </a:moveTo>
                  <a:lnTo>
                    <a:pt x="0" y="47625"/>
                  </a:lnTo>
                  <a:lnTo>
                    <a:pt x="0" y="0"/>
                  </a:lnTo>
                </a:path>
              </a:pathLst>
            </a:custGeom>
            <a:noFill/>
            <a:ln w="28575" cap="rnd">
              <a:solidFill>
                <a:schemeClr val="accent2"/>
              </a:solidFill>
              <a:prstDash val="solid"/>
              <a:round/>
            </a:ln>
          </p:spPr>
          <p:txBody>
            <a:bodyPr rtlCol="0" anchor="ctr"/>
            <a:lstStyle/>
            <a:p>
              <a:endParaRPr lang="en-US"/>
            </a:p>
          </p:txBody>
        </p:sp>
        <p:sp>
          <p:nvSpPr>
            <p:cNvPr id="30" name="Freeform 374">
              <a:extLst>
                <a:ext uri="{FF2B5EF4-FFF2-40B4-BE49-F238E27FC236}">
                  <a16:creationId xmlns:a16="http://schemas.microsoft.com/office/drawing/2014/main" id="{4B6026BA-102F-4689-9644-A8B4F82D5AFC}"/>
                </a:ext>
              </a:extLst>
            </p:cNvPr>
            <p:cNvSpPr/>
            <p:nvPr/>
          </p:nvSpPr>
          <p:spPr>
            <a:xfrm>
              <a:off x="2444491" y="1889138"/>
              <a:ext cx="47625" cy="47625"/>
            </a:xfrm>
            <a:custGeom>
              <a:avLst/>
              <a:gdLst>
                <a:gd name="connsiteX0" fmla="*/ 47625 w 47625"/>
                <a:gd name="connsiteY0" fmla="*/ 0 h 47625"/>
                <a:gd name="connsiteX1" fmla="*/ 47625 w 47625"/>
                <a:gd name="connsiteY1" fmla="*/ 47625 h 47625"/>
                <a:gd name="connsiteX2" fmla="*/ 0 w 47625"/>
                <a:gd name="connsiteY2" fmla="*/ 47625 h 47625"/>
              </a:gdLst>
              <a:ahLst/>
              <a:cxnLst>
                <a:cxn ang="0">
                  <a:pos x="connsiteX0" y="connsiteY0"/>
                </a:cxn>
                <a:cxn ang="0">
                  <a:pos x="connsiteX1" y="connsiteY1"/>
                </a:cxn>
                <a:cxn ang="0">
                  <a:pos x="connsiteX2" y="connsiteY2"/>
                </a:cxn>
              </a:cxnLst>
              <a:rect l="l" t="t" r="r" b="b"/>
              <a:pathLst>
                <a:path w="47625" h="47625">
                  <a:moveTo>
                    <a:pt x="47625" y="0"/>
                  </a:moveTo>
                  <a:lnTo>
                    <a:pt x="47625" y="47625"/>
                  </a:lnTo>
                  <a:lnTo>
                    <a:pt x="0" y="47625"/>
                  </a:lnTo>
                </a:path>
              </a:pathLst>
            </a:custGeom>
            <a:noFill/>
            <a:ln w="28575" cap="rnd">
              <a:solidFill>
                <a:schemeClr val="accent2"/>
              </a:solidFill>
              <a:prstDash val="solid"/>
              <a:round/>
            </a:ln>
          </p:spPr>
          <p:txBody>
            <a:bodyPr rtlCol="0" anchor="ctr"/>
            <a:lstStyle/>
            <a:p>
              <a:endParaRPr lang="en-US"/>
            </a:p>
          </p:txBody>
        </p:sp>
        <p:sp>
          <p:nvSpPr>
            <p:cNvPr id="31" name="Freeform 375">
              <a:extLst>
                <a:ext uri="{FF2B5EF4-FFF2-40B4-BE49-F238E27FC236}">
                  <a16:creationId xmlns:a16="http://schemas.microsoft.com/office/drawing/2014/main" id="{AFF1068B-2564-800D-5F8E-C10A006B288D}"/>
                </a:ext>
              </a:extLst>
            </p:cNvPr>
            <p:cNvSpPr/>
            <p:nvPr/>
          </p:nvSpPr>
          <p:spPr>
            <a:xfrm>
              <a:off x="2282566" y="1727213"/>
              <a:ext cx="47625" cy="47625"/>
            </a:xfrm>
            <a:custGeom>
              <a:avLst/>
              <a:gdLst>
                <a:gd name="connsiteX0" fmla="*/ 0 w 47625"/>
                <a:gd name="connsiteY0" fmla="*/ 47625 h 47625"/>
                <a:gd name="connsiteX1" fmla="*/ 0 w 47625"/>
                <a:gd name="connsiteY1" fmla="*/ 0 h 47625"/>
                <a:gd name="connsiteX2" fmla="*/ 47625 w 47625"/>
                <a:gd name="connsiteY2" fmla="*/ 0 h 47625"/>
              </a:gdLst>
              <a:ahLst/>
              <a:cxnLst>
                <a:cxn ang="0">
                  <a:pos x="connsiteX0" y="connsiteY0"/>
                </a:cxn>
                <a:cxn ang="0">
                  <a:pos x="connsiteX1" y="connsiteY1"/>
                </a:cxn>
                <a:cxn ang="0">
                  <a:pos x="connsiteX2" y="connsiteY2"/>
                </a:cxn>
              </a:cxnLst>
              <a:rect l="l" t="t" r="r" b="b"/>
              <a:pathLst>
                <a:path w="47625" h="47625">
                  <a:moveTo>
                    <a:pt x="0" y="47625"/>
                  </a:moveTo>
                  <a:lnTo>
                    <a:pt x="0" y="0"/>
                  </a:lnTo>
                  <a:lnTo>
                    <a:pt x="47625" y="0"/>
                  </a:lnTo>
                </a:path>
              </a:pathLst>
            </a:custGeom>
            <a:noFill/>
            <a:ln w="28575" cap="rnd">
              <a:solidFill>
                <a:schemeClr val="accent2"/>
              </a:solidFill>
              <a:prstDash val="solid"/>
              <a:round/>
            </a:ln>
          </p:spPr>
          <p:txBody>
            <a:bodyPr rtlCol="0" anchor="ctr"/>
            <a:lstStyle/>
            <a:p>
              <a:endParaRPr lang="en-US"/>
            </a:p>
          </p:txBody>
        </p:sp>
        <p:sp>
          <p:nvSpPr>
            <p:cNvPr id="32" name="Freeform 376">
              <a:extLst>
                <a:ext uri="{FF2B5EF4-FFF2-40B4-BE49-F238E27FC236}">
                  <a16:creationId xmlns:a16="http://schemas.microsoft.com/office/drawing/2014/main" id="{062C4C3C-D4D2-E4A7-01F5-08D8412173BB}"/>
                </a:ext>
              </a:extLst>
            </p:cNvPr>
            <p:cNvSpPr/>
            <p:nvPr/>
          </p:nvSpPr>
          <p:spPr>
            <a:xfrm>
              <a:off x="2334953" y="1779600"/>
              <a:ext cx="104775" cy="104775"/>
            </a:xfrm>
            <a:custGeom>
              <a:avLst/>
              <a:gdLst>
                <a:gd name="connsiteX0" fmla="*/ 95250 w 104775"/>
                <a:gd name="connsiteY0" fmla="*/ 0 h 104775"/>
                <a:gd name="connsiteX1" fmla="*/ 9525 w 104775"/>
                <a:gd name="connsiteY1" fmla="*/ 0 h 104775"/>
                <a:gd name="connsiteX2" fmla="*/ 0 w 104775"/>
                <a:gd name="connsiteY2" fmla="*/ 9525 h 104775"/>
                <a:gd name="connsiteX3" fmla="*/ 0 w 104775"/>
                <a:gd name="connsiteY3" fmla="*/ 95250 h 104775"/>
                <a:gd name="connsiteX4" fmla="*/ 9525 w 104775"/>
                <a:gd name="connsiteY4" fmla="*/ 104775 h 104775"/>
                <a:gd name="connsiteX5" fmla="*/ 95250 w 104775"/>
                <a:gd name="connsiteY5" fmla="*/ 104775 h 104775"/>
                <a:gd name="connsiteX6" fmla="*/ 104775 w 104775"/>
                <a:gd name="connsiteY6" fmla="*/ 95250 h 104775"/>
                <a:gd name="connsiteX7" fmla="*/ 104775 w 104775"/>
                <a:gd name="connsiteY7" fmla="*/ 9525 h 104775"/>
                <a:gd name="connsiteX8" fmla="*/ 95250 w 104775"/>
                <a:gd name="connsiteY8"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104775">
                  <a:moveTo>
                    <a:pt x="95250" y="0"/>
                  </a:moveTo>
                  <a:lnTo>
                    <a:pt x="9525" y="0"/>
                  </a:lnTo>
                  <a:cubicBezTo>
                    <a:pt x="4264" y="0"/>
                    <a:pt x="0" y="4264"/>
                    <a:pt x="0" y="9525"/>
                  </a:cubicBezTo>
                  <a:lnTo>
                    <a:pt x="0" y="95250"/>
                  </a:lnTo>
                  <a:cubicBezTo>
                    <a:pt x="0" y="100511"/>
                    <a:pt x="4264" y="104775"/>
                    <a:pt x="9525" y="104775"/>
                  </a:cubicBezTo>
                  <a:lnTo>
                    <a:pt x="95250" y="104775"/>
                  </a:lnTo>
                  <a:cubicBezTo>
                    <a:pt x="100511" y="104775"/>
                    <a:pt x="104775" y="100511"/>
                    <a:pt x="104775" y="95250"/>
                  </a:cubicBezTo>
                  <a:lnTo>
                    <a:pt x="104775" y="9525"/>
                  </a:lnTo>
                  <a:cubicBezTo>
                    <a:pt x="104775" y="4264"/>
                    <a:pt x="100511" y="0"/>
                    <a:pt x="95250" y="0"/>
                  </a:cubicBezTo>
                  <a:close/>
                </a:path>
              </a:pathLst>
            </a:custGeom>
            <a:noFill/>
            <a:ln w="28575" cap="rnd">
              <a:solidFill>
                <a:schemeClr val="accent2"/>
              </a:solidFill>
              <a:prstDash val="solid"/>
              <a:round/>
            </a:ln>
          </p:spPr>
          <p:txBody>
            <a:bodyPr rtlCol="0" anchor="ctr"/>
            <a:lstStyle/>
            <a:p>
              <a:endParaRPr lang="en-US"/>
            </a:p>
          </p:txBody>
        </p:sp>
      </p:grpSp>
      <p:grpSp>
        <p:nvGrpSpPr>
          <p:cNvPr id="33" name="Group 32">
            <a:extLst>
              <a:ext uri="{FF2B5EF4-FFF2-40B4-BE49-F238E27FC236}">
                <a16:creationId xmlns:a16="http://schemas.microsoft.com/office/drawing/2014/main" id="{0F042734-3838-CC47-531C-32A177FA4573}"/>
              </a:ext>
            </a:extLst>
          </p:cNvPr>
          <p:cNvGrpSpPr/>
          <p:nvPr/>
        </p:nvGrpSpPr>
        <p:grpSpPr>
          <a:xfrm>
            <a:off x="8577201" y="2135219"/>
            <a:ext cx="304842" cy="304842"/>
            <a:chOff x="2802433" y="1717688"/>
            <a:chExt cx="228600" cy="228600"/>
          </a:xfrm>
        </p:grpSpPr>
        <p:sp>
          <p:nvSpPr>
            <p:cNvPr id="34" name="Freeform 369">
              <a:extLst>
                <a:ext uri="{FF2B5EF4-FFF2-40B4-BE49-F238E27FC236}">
                  <a16:creationId xmlns:a16="http://schemas.microsoft.com/office/drawing/2014/main" id="{ADBD4655-41BF-E390-48E5-D6862997C291}"/>
                </a:ext>
              </a:extLst>
            </p:cNvPr>
            <p:cNvSpPr/>
            <p:nvPr/>
          </p:nvSpPr>
          <p:spPr>
            <a:xfrm>
              <a:off x="2802433" y="1717688"/>
              <a:ext cx="228600" cy="228600"/>
            </a:xfrm>
            <a:custGeom>
              <a:avLst/>
              <a:gdLst>
                <a:gd name="connsiteX0" fmla="*/ 114300 w 228600"/>
                <a:gd name="connsiteY0" fmla="*/ 228600 h 228600"/>
                <a:gd name="connsiteX1" fmla="*/ 228600 w 228600"/>
                <a:gd name="connsiteY1" fmla="*/ 114300 h 228600"/>
                <a:gd name="connsiteX2" fmla="*/ 114300 w 228600"/>
                <a:gd name="connsiteY2" fmla="*/ 0 h 228600"/>
                <a:gd name="connsiteX3" fmla="*/ 0 w 228600"/>
                <a:gd name="connsiteY3" fmla="*/ 114300 h 228600"/>
                <a:gd name="connsiteX4" fmla="*/ 114300 w 228600"/>
                <a:gd name="connsiteY4" fmla="*/ 2286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114300" y="228600"/>
                  </a:moveTo>
                  <a:cubicBezTo>
                    <a:pt x="177426" y="228600"/>
                    <a:pt x="228600" y="177426"/>
                    <a:pt x="228600" y="114300"/>
                  </a:cubicBezTo>
                  <a:cubicBezTo>
                    <a:pt x="228600" y="51174"/>
                    <a:pt x="177426" y="0"/>
                    <a:pt x="114300" y="0"/>
                  </a:cubicBezTo>
                  <a:cubicBezTo>
                    <a:pt x="51174" y="0"/>
                    <a:pt x="0" y="51174"/>
                    <a:pt x="0" y="114300"/>
                  </a:cubicBezTo>
                  <a:cubicBezTo>
                    <a:pt x="0" y="177426"/>
                    <a:pt x="51174" y="228600"/>
                    <a:pt x="114300" y="228600"/>
                  </a:cubicBezTo>
                  <a:close/>
                </a:path>
              </a:pathLst>
            </a:custGeom>
            <a:noFill/>
            <a:ln w="28575" cap="rnd">
              <a:solidFill>
                <a:schemeClr val="accent2"/>
              </a:solidFill>
              <a:prstDash val="solid"/>
              <a:round/>
            </a:ln>
          </p:spPr>
          <p:txBody>
            <a:bodyPr rtlCol="0" anchor="ctr"/>
            <a:lstStyle/>
            <a:p>
              <a:endParaRPr lang="en-US"/>
            </a:p>
          </p:txBody>
        </p:sp>
        <p:sp>
          <p:nvSpPr>
            <p:cNvPr id="35" name="Freeform 370">
              <a:extLst>
                <a:ext uri="{FF2B5EF4-FFF2-40B4-BE49-F238E27FC236}">
                  <a16:creationId xmlns:a16="http://schemas.microsoft.com/office/drawing/2014/main" id="{3A06AD86-55E0-C127-6AAF-FCD032DAB09B}"/>
                </a:ext>
              </a:extLst>
            </p:cNvPr>
            <p:cNvSpPr/>
            <p:nvPr/>
          </p:nvSpPr>
          <p:spPr>
            <a:xfrm>
              <a:off x="2854820" y="1770075"/>
              <a:ext cx="123825" cy="123825"/>
            </a:xfrm>
            <a:custGeom>
              <a:avLst/>
              <a:gdLst>
                <a:gd name="connsiteX0" fmla="*/ 61913 w 123825"/>
                <a:gd name="connsiteY0" fmla="*/ 123825 h 123825"/>
                <a:gd name="connsiteX1" fmla="*/ 123825 w 123825"/>
                <a:gd name="connsiteY1" fmla="*/ 61913 h 123825"/>
                <a:gd name="connsiteX2" fmla="*/ 61913 w 123825"/>
                <a:gd name="connsiteY2" fmla="*/ 0 h 123825"/>
                <a:gd name="connsiteX3" fmla="*/ 0 w 123825"/>
                <a:gd name="connsiteY3" fmla="*/ 61913 h 123825"/>
                <a:gd name="connsiteX4" fmla="*/ 61913 w 123825"/>
                <a:gd name="connsiteY4" fmla="*/ 123825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23825">
                  <a:moveTo>
                    <a:pt x="61913" y="123825"/>
                  </a:moveTo>
                  <a:cubicBezTo>
                    <a:pt x="96106" y="123825"/>
                    <a:pt x="123825" y="96106"/>
                    <a:pt x="123825" y="61913"/>
                  </a:cubicBezTo>
                  <a:cubicBezTo>
                    <a:pt x="123825" y="27719"/>
                    <a:pt x="96106" y="0"/>
                    <a:pt x="61913" y="0"/>
                  </a:cubicBezTo>
                  <a:cubicBezTo>
                    <a:pt x="27719" y="0"/>
                    <a:pt x="0" y="27719"/>
                    <a:pt x="0" y="61913"/>
                  </a:cubicBezTo>
                  <a:cubicBezTo>
                    <a:pt x="0" y="96106"/>
                    <a:pt x="27719" y="123825"/>
                    <a:pt x="61913" y="123825"/>
                  </a:cubicBezTo>
                  <a:close/>
                </a:path>
              </a:pathLst>
            </a:custGeom>
            <a:noFill/>
            <a:ln w="28575" cap="rnd">
              <a:solidFill>
                <a:schemeClr val="accent2"/>
              </a:solidFill>
              <a:prstDash val="solid"/>
              <a:round/>
            </a:ln>
          </p:spPr>
          <p:txBody>
            <a:bodyPr rtlCol="0" anchor="ctr"/>
            <a:lstStyle/>
            <a:p>
              <a:endParaRPr lang="en-US"/>
            </a:p>
          </p:txBody>
        </p:sp>
      </p:grpSp>
      <p:sp>
        <p:nvSpPr>
          <p:cNvPr id="38" name="Rectangle 37">
            <a:extLst>
              <a:ext uri="{FF2B5EF4-FFF2-40B4-BE49-F238E27FC236}">
                <a16:creationId xmlns:a16="http://schemas.microsoft.com/office/drawing/2014/main" id="{619B295B-1144-D76D-46B5-DFE1AEFC361F}"/>
              </a:ext>
            </a:extLst>
          </p:cNvPr>
          <p:cNvSpPr/>
          <p:nvPr/>
        </p:nvSpPr>
        <p:spPr>
          <a:xfrm>
            <a:off x="523271" y="2483008"/>
            <a:ext cx="1380438" cy="466474"/>
          </a:xfrm>
          <a:prstGeom prst="rect">
            <a:avLst/>
          </a:prstGeom>
        </p:spPr>
        <p:txBody>
          <a:bodyPr wrap="square">
            <a:spAutoFit/>
          </a:bodyPr>
          <a:lstStyle/>
          <a:p>
            <a:pPr lvl="2" indent="7142" defTabSz="514196">
              <a:lnSpc>
                <a:spcPct val="112000"/>
              </a:lnSpc>
              <a:defRPr/>
            </a:pPr>
            <a:r>
              <a:rPr lang="en-ID" sz="1100" dirty="0">
                <a:solidFill>
                  <a:srgbClr val="0A2756"/>
                </a:solidFill>
                <a:latin typeface="Poppins" pitchFamily="2" charset="77"/>
                <a:cs typeface="Poppins" pitchFamily="2" charset="77"/>
              </a:rPr>
              <a:t>Uplift in Attention vs. Control</a:t>
            </a:r>
          </a:p>
        </p:txBody>
      </p:sp>
      <p:sp>
        <p:nvSpPr>
          <p:cNvPr id="39" name="Text Placeholder 2">
            <a:extLst>
              <a:ext uri="{FF2B5EF4-FFF2-40B4-BE49-F238E27FC236}">
                <a16:creationId xmlns:a16="http://schemas.microsoft.com/office/drawing/2014/main" id="{ACE6B265-3F74-A9A6-99D6-9E729AE05E1A}"/>
              </a:ext>
            </a:extLst>
          </p:cNvPr>
          <p:cNvSpPr txBox="1">
            <a:spLocks/>
          </p:cNvSpPr>
          <p:nvPr/>
        </p:nvSpPr>
        <p:spPr>
          <a:xfrm>
            <a:off x="597603" y="1963218"/>
            <a:ext cx="1470282" cy="279619"/>
          </a:xfrm>
          <a:prstGeom prst="rect">
            <a:avLst/>
          </a:prstGeom>
        </p:spPr>
        <p:txBody>
          <a:bodyPr vert="horz" lIns="0" tIns="25710" rIns="0" bIns="25710" rtlCol="0">
            <a:noAutofit/>
          </a:bodyPr>
          <a:lstStyle>
            <a:lvl1pPr marL="0" marR="0" indent="0" algn="l" defTabSz="914400" rtl="0" eaLnBrk="1" latinLnBrk="0" hangingPunct="1">
              <a:lnSpc>
                <a:spcPct val="110000"/>
              </a:lnSpc>
              <a:spcBef>
                <a:spcPts val="300"/>
              </a:spcBef>
              <a:spcAft>
                <a:spcPts val="0"/>
              </a:spcAft>
              <a:buClrTx/>
              <a:buSzTx/>
              <a:buFontTx/>
              <a:buNone/>
              <a:tabLst/>
              <a:defRPr sz="1600" b="1" i="0" u="none" strike="noStrike" cap="none" spc="-50" baseline="0">
                <a:solidFill>
                  <a:schemeClr val="accent1"/>
                </a:solidFill>
                <a:uFillTx/>
                <a:latin typeface="Arial Black" panose="020B0604020202020204" pitchFamily="34" charset="0"/>
                <a:ea typeface="Arial" panose="020B0604020202020204" pitchFamily="34" charset="0"/>
                <a:cs typeface="Arial Black" panose="020B0604020202020204" pitchFamily="34" charset="0"/>
                <a:sym typeface="Georgia"/>
              </a:defRPr>
            </a:lvl1pPr>
            <a:lvl2pPr marL="0" marR="0" indent="11113" algn="l" defTabSz="914400" rtl="0" eaLnBrk="1" latinLnBrk="0" hangingPunct="1">
              <a:lnSpc>
                <a:spcPct val="110000"/>
              </a:lnSpc>
              <a:spcBef>
                <a:spcPts val="300"/>
              </a:spcBef>
              <a:spcAft>
                <a:spcPts val="0"/>
              </a:spcAft>
              <a:buClrTx/>
              <a:buSzTx/>
              <a:buFontTx/>
              <a:buNone/>
              <a:tabLst/>
              <a:defRPr sz="1200" b="1" i="0" u="none" strike="noStrike" cap="none" spc="-50" baseline="0">
                <a:solidFill>
                  <a:schemeClr val="accent2"/>
                </a:solidFill>
                <a:uFillTx/>
                <a:latin typeface="Arial" panose="020B0604020202020204" pitchFamily="34" charset="0"/>
                <a:ea typeface="Arial" panose="020B0604020202020204" pitchFamily="34" charset="0"/>
                <a:cs typeface="Arial" panose="020B0604020202020204" pitchFamily="34" charset="0"/>
                <a:sym typeface="Georgia"/>
              </a:defRPr>
            </a:lvl2pPr>
            <a:lvl3pPr marL="231775" marR="0" indent="-227013" algn="l" defTabSz="914400" rtl="0" eaLnBrk="1" latinLnBrk="0" hangingPunct="1">
              <a:lnSpc>
                <a:spcPct val="110000"/>
              </a:lnSpc>
              <a:spcBef>
                <a:spcPts val="300"/>
              </a:spcBef>
              <a:spcAft>
                <a:spcPts val="0"/>
              </a:spcAft>
              <a:buClr>
                <a:schemeClr val="accent2"/>
              </a:buClr>
              <a:buSzPct val="100000"/>
              <a:buFont typeface="FiraGO Light" panose="020B0403050000020004" pitchFamily="34" charset="0"/>
              <a:buChar char="▸"/>
              <a:tabLst/>
              <a:defRPr sz="1200" b="0" i="0" u="none" strike="noStrike" cap="none" spc="-50" baseline="0">
                <a:solidFill>
                  <a:schemeClr val="accent1"/>
                </a:solidFill>
                <a:uFillTx/>
                <a:latin typeface="Arial" panose="020B0604020202020204" pitchFamily="34" charset="0"/>
                <a:ea typeface="Arial" panose="020B0604020202020204" pitchFamily="34" charset="0"/>
                <a:cs typeface="Arial" panose="020B0604020202020204" pitchFamily="34" charset="0"/>
                <a:sym typeface="Georgia"/>
              </a:defRPr>
            </a:lvl3pPr>
            <a:lvl4pPr marL="522288" marR="0" indent="-249238" algn="l" defTabSz="914400" rtl="0" eaLnBrk="1" latinLnBrk="0" hangingPunct="1">
              <a:lnSpc>
                <a:spcPct val="110000"/>
              </a:lnSpc>
              <a:spcBef>
                <a:spcPts val="300"/>
              </a:spcBef>
              <a:spcAft>
                <a:spcPts val="0"/>
              </a:spcAft>
              <a:buClr>
                <a:schemeClr val="accent2"/>
              </a:buClr>
              <a:buSzPct val="100000"/>
              <a:buFont typeface="Wingdings" pitchFamily="2" charset="2"/>
              <a:buChar char="§"/>
              <a:tabLst/>
              <a:defRPr sz="1200" b="0" i="0" u="none" strike="noStrike" cap="none" spc="-50" baseline="0">
                <a:solidFill>
                  <a:schemeClr val="accent1"/>
                </a:solidFill>
                <a:uFillTx/>
                <a:latin typeface="Arial" panose="020B0604020202020204" pitchFamily="34" charset="0"/>
                <a:ea typeface="Arial" panose="020B0604020202020204" pitchFamily="34" charset="0"/>
                <a:cs typeface="Arial" panose="020B0604020202020204" pitchFamily="34" charset="0"/>
                <a:sym typeface="Georgia"/>
              </a:defRPr>
            </a:lvl4pPr>
            <a:lvl5pPr marL="533400" marR="0" indent="0" algn="l" defTabSz="914400" rtl="0" eaLnBrk="1" latinLnBrk="0" hangingPunct="1">
              <a:lnSpc>
                <a:spcPct val="110000"/>
              </a:lnSpc>
              <a:spcBef>
                <a:spcPts val="300"/>
              </a:spcBef>
              <a:spcAft>
                <a:spcPts val="0"/>
              </a:spcAft>
              <a:buClrTx/>
              <a:buSzTx/>
              <a:buFontTx/>
              <a:buNone/>
              <a:tabLst/>
              <a:defRPr sz="1200" b="0" i="0" u="none" strike="noStrike" cap="none" spc="-50" baseline="0">
                <a:solidFill>
                  <a:schemeClr val="accent1"/>
                </a:solidFill>
                <a:uFillTx/>
                <a:latin typeface="Arial" panose="020B0604020202020204" pitchFamily="34" charset="0"/>
                <a:ea typeface="Arial" panose="020B0604020202020204" pitchFamily="34" charset="0"/>
                <a:cs typeface="Arial" panose="020B0604020202020204" pitchFamily="34" charset="0"/>
                <a:sym typeface="Georgia"/>
              </a:defRPr>
            </a:lvl5pPr>
            <a:lvl6pPr marL="25146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6pPr>
            <a:lvl7pPr marL="29718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7pPr>
            <a:lvl8pPr marL="34290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8pPr>
            <a:lvl9pPr marL="38862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9pPr>
          </a:lstStyle>
          <a:p>
            <a:pPr defTabSz="514196">
              <a:spcBef>
                <a:spcPts val="169"/>
              </a:spcBef>
              <a:defRPr/>
            </a:pPr>
            <a:r>
              <a:rPr lang="en-US" sz="3599" spc="-28" dirty="0">
                <a:solidFill>
                  <a:schemeClr val="accent2"/>
                </a:solidFill>
                <a:latin typeface="Poppins Light" panose="00000400000000000000" pitchFamily="50" charset="0"/>
                <a:cs typeface="Poppins Light" panose="00000400000000000000" pitchFamily="50" charset="0"/>
              </a:rPr>
              <a:t>10</a:t>
            </a:r>
            <a:r>
              <a:rPr lang="en-US" sz="3599" spc="-28" baseline="30000" dirty="0">
                <a:solidFill>
                  <a:schemeClr val="accent2"/>
                </a:solidFill>
                <a:latin typeface="Poppins Light" panose="00000400000000000000" pitchFamily="50" charset="0"/>
                <a:cs typeface="Poppins Light" panose="00000400000000000000" pitchFamily="50" charset="0"/>
              </a:rPr>
              <a:t>%</a:t>
            </a:r>
          </a:p>
        </p:txBody>
      </p:sp>
      <p:sp>
        <p:nvSpPr>
          <p:cNvPr id="41" name="Rectangle 40">
            <a:extLst>
              <a:ext uri="{FF2B5EF4-FFF2-40B4-BE49-F238E27FC236}">
                <a16:creationId xmlns:a16="http://schemas.microsoft.com/office/drawing/2014/main" id="{C1BC069D-7D33-3F73-B3D9-DC433530B03A}"/>
              </a:ext>
            </a:extLst>
          </p:cNvPr>
          <p:cNvSpPr/>
          <p:nvPr/>
        </p:nvSpPr>
        <p:spPr>
          <a:xfrm>
            <a:off x="488752" y="3490282"/>
            <a:ext cx="1534957" cy="466474"/>
          </a:xfrm>
          <a:prstGeom prst="rect">
            <a:avLst/>
          </a:prstGeom>
        </p:spPr>
        <p:txBody>
          <a:bodyPr wrap="square">
            <a:spAutoFit/>
          </a:bodyPr>
          <a:lstStyle/>
          <a:p>
            <a:pPr lvl="2" indent="7142" defTabSz="514196">
              <a:lnSpc>
                <a:spcPct val="112000"/>
              </a:lnSpc>
              <a:defRPr/>
            </a:pPr>
            <a:r>
              <a:rPr lang="en-ID" sz="1100" dirty="0">
                <a:solidFill>
                  <a:srgbClr val="0A2756"/>
                </a:solidFill>
                <a:latin typeface="Poppins" pitchFamily="2" charset="77"/>
                <a:cs typeface="Poppins" pitchFamily="2" charset="77"/>
              </a:rPr>
              <a:t>Uplift in Measurable Rate*</a:t>
            </a:r>
          </a:p>
        </p:txBody>
      </p:sp>
      <p:sp>
        <p:nvSpPr>
          <p:cNvPr id="47" name="Text Placeholder 2">
            <a:extLst>
              <a:ext uri="{FF2B5EF4-FFF2-40B4-BE49-F238E27FC236}">
                <a16:creationId xmlns:a16="http://schemas.microsoft.com/office/drawing/2014/main" id="{596F61A2-7C31-194E-B67F-7DAF41029A76}"/>
              </a:ext>
            </a:extLst>
          </p:cNvPr>
          <p:cNvSpPr txBox="1">
            <a:spLocks/>
          </p:cNvSpPr>
          <p:nvPr/>
        </p:nvSpPr>
        <p:spPr>
          <a:xfrm>
            <a:off x="635541" y="2945471"/>
            <a:ext cx="2044860" cy="376080"/>
          </a:xfrm>
          <a:prstGeom prst="rect">
            <a:avLst/>
          </a:prstGeom>
        </p:spPr>
        <p:txBody>
          <a:bodyPr vert="horz" lIns="0" tIns="25710" rIns="0" bIns="25710" rtlCol="0">
            <a:noAutofit/>
          </a:bodyPr>
          <a:lstStyle>
            <a:lvl1pPr marL="0" marR="0" indent="0" algn="l" defTabSz="914400" rtl="0" eaLnBrk="1" latinLnBrk="0" hangingPunct="1">
              <a:lnSpc>
                <a:spcPct val="110000"/>
              </a:lnSpc>
              <a:spcBef>
                <a:spcPts val="300"/>
              </a:spcBef>
              <a:spcAft>
                <a:spcPts val="0"/>
              </a:spcAft>
              <a:buClrTx/>
              <a:buSzTx/>
              <a:buFontTx/>
              <a:buNone/>
              <a:tabLst/>
              <a:defRPr sz="1600" b="1" i="0" u="none" strike="noStrike" cap="none" spc="-50" baseline="0">
                <a:solidFill>
                  <a:schemeClr val="accent1"/>
                </a:solidFill>
                <a:uFillTx/>
                <a:latin typeface="Arial Black" panose="020B0604020202020204" pitchFamily="34" charset="0"/>
                <a:ea typeface="Arial" panose="020B0604020202020204" pitchFamily="34" charset="0"/>
                <a:cs typeface="Arial Black" panose="020B0604020202020204" pitchFamily="34" charset="0"/>
                <a:sym typeface="Georgia"/>
              </a:defRPr>
            </a:lvl1pPr>
            <a:lvl2pPr marL="0" marR="0" indent="11113" algn="l" defTabSz="914400" rtl="0" eaLnBrk="1" latinLnBrk="0" hangingPunct="1">
              <a:lnSpc>
                <a:spcPct val="110000"/>
              </a:lnSpc>
              <a:spcBef>
                <a:spcPts val="300"/>
              </a:spcBef>
              <a:spcAft>
                <a:spcPts val="0"/>
              </a:spcAft>
              <a:buClrTx/>
              <a:buSzTx/>
              <a:buFontTx/>
              <a:buNone/>
              <a:tabLst/>
              <a:defRPr sz="1200" b="1" i="0" u="none" strike="noStrike" cap="none" spc="-50" baseline="0">
                <a:solidFill>
                  <a:schemeClr val="accent2"/>
                </a:solidFill>
                <a:uFillTx/>
                <a:latin typeface="Arial" panose="020B0604020202020204" pitchFamily="34" charset="0"/>
                <a:ea typeface="Arial" panose="020B0604020202020204" pitchFamily="34" charset="0"/>
                <a:cs typeface="Arial" panose="020B0604020202020204" pitchFamily="34" charset="0"/>
                <a:sym typeface="Georgia"/>
              </a:defRPr>
            </a:lvl2pPr>
            <a:lvl3pPr marL="231775" marR="0" indent="-227013" algn="l" defTabSz="914400" rtl="0" eaLnBrk="1" latinLnBrk="0" hangingPunct="1">
              <a:lnSpc>
                <a:spcPct val="110000"/>
              </a:lnSpc>
              <a:spcBef>
                <a:spcPts val="300"/>
              </a:spcBef>
              <a:spcAft>
                <a:spcPts val="0"/>
              </a:spcAft>
              <a:buClr>
                <a:schemeClr val="accent2"/>
              </a:buClr>
              <a:buSzPct val="100000"/>
              <a:buFont typeface="FiraGO Light" panose="020B0403050000020004" pitchFamily="34" charset="0"/>
              <a:buChar char="▸"/>
              <a:tabLst/>
              <a:defRPr sz="1200" b="0" i="0" u="none" strike="noStrike" cap="none" spc="-50" baseline="0">
                <a:solidFill>
                  <a:schemeClr val="accent1"/>
                </a:solidFill>
                <a:uFillTx/>
                <a:latin typeface="Arial" panose="020B0604020202020204" pitchFamily="34" charset="0"/>
                <a:ea typeface="Arial" panose="020B0604020202020204" pitchFamily="34" charset="0"/>
                <a:cs typeface="Arial" panose="020B0604020202020204" pitchFamily="34" charset="0"/>
                <a:sym typeface="Georgia"/>
              </a:defRPr>
            </a:lvl3pPr>
            <a:lvl4pPr marL="522288" marR="0" indent="-249238" algn="l" defTabSz="914400" rtl="0" eaLnBrk="1" latinLnBrk="0" hangingPunct="1">
              <a:lnSpc>
                <a:spcPct val="110000"/>
              </a:lnSpc>
              <a:spcBef>
                <a:spcPts val="300"/>
              </a:spcBef>
              <a:spcAft>
                <a:spcPts val="0"/>
              </a:spcAft>
              <a:buClr>
                <a:schemeClr val="accent2"/>
              </a:buClr>
              <a:buSzPct val="100000"/>
              <a:buFont typeface="Wingdings" pitchFamily="2" charset="2"/>
              <a:buChar char="§"/>
              <a:tabLst/>
              <a:defRPr sz="1200" b="0" i="0" u="none" strike="noStrike" cap="none" spc="-50" baseline="0">
                <a:solidFill>
                  <a:schemeClr val="accent1"/>
                </a:solidFill>
                <a:uFillTx/>
                <a:latin typeface="Arial" panose="020B0604020202020204" pitchFamily="34" charset="0"/>
                <a:ea typeface="Arial" panose="020B0604020202020204" pitchFamily="34" charset="0"/>
                <a:cs typeface="Arial" panose="020B0604020202020204" pitchFamily="34" charset="0"/>
                <a:sym typeface="Georgia"/>
              </a:defRPr>
            </a:lvl4pPr>
            <a:lvl5pPr marL="533400" marR="0" indent="0" algn="l" defTabSz="914400" rtl="0" eaLnBrk="1" latinLnBrk="0" hangingPunct="1">
              <a:lnSpc>
                <a:spcPct val="110000"/>
              </a:lnSpc>
              <a:spcBef>
                <a:spcPts val="300"/>
              </a:spcBef>
              <a:spcAft>
                <a:spcPts val="0"/>
              </a:spcAft>
              <a:buClrTx/>
              <a:buSzTx/>
              <a:buFontTx/>
              <a:buNone/>
              <a:tabLst/>
              <a:defRPr sz="1200" b="0" i="0" u="none" strike="noStrike" cap="none" spc="-50" baseline="0">
                <a:solidFill>
                  <a:schemeClr val="accent1"/>
                </a:solidFill>
                <a:uFillTx/>
                <a:latin typeface="Arial" panose="020B0604020202020204" pitchFamily="34" charset="0"/>
                <a:ea typeface="Arial" panose="020B0604020202020204" pitchFamily="34" charset="0"/>
                <a:cs typeface="Arial" panose="020B0604020202020204" pitchFamily="34" charset="0"/>
                <a:sym typeface="Georgia"/>
              </a:defRPr>
            </a:lvl5pPr>
            <a:lvl6pPr marL="25146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6pPr>
            <a:lvl7pPr marL="29718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7pPr>
            <a:lvl8pPr marL="34290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8pPr>
            <a:lvl9pPr marL="38862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9pPr>
          </a:lstStyle>
          <a:p>
            <a:pPr defTabSz="514196">
              <a:spcBef>
                <a:spcPts val="169"/>
              </a:spcBef>
              <a:defRPr/>
            </a:pPr>
            <a:r>
              <a:rPr lang="en-US" sz="3599" spc="-28" dirty="0">
                <a:solidFill>
                  <a:schemeClr val="accent2"/>
                </a:solidFill>
                <a:latin typeface="Poppins Light" panose="00000400000000000000" pitchFamily="50" charset="0"/>
                <a:cs typeface="Poppins Light" panose="00000400000000000000" pitchFamily="50" charset="0"/>
              </a:rPr>
              <a:t>10</a:t>
            </a:r>
            <a:r>
              <a:rPr lang="en-US" sz="3599" spc="-28" baseline="30000" dirty="0">
                <a:solidFill>
                  <a:schemeClr val="accent2"/>
                </a:solidFill>
                <a:latin typeface="Poppins Light" panose="00000400000000000000" pitchFamily="50" charset="0"/>
                <a:cs typeface="Poppins Light" panose="00000400000000000000" pitchFamily="50" charset="0"/>
              </a:rPr>
              <a:t>%</a:t>
            </a:r>
          </a:p>
        </p:txBody>
      </p:sp>
      <p:sp>
        <p:nvSpPr>
          <p:cNvPr id="62" name="TextBox 61">
            <a:extLst>
              <a:ext uri="{FF2B5EF4-FFF2-40B4-BE49-F238E27FC236}">
                <a16:creationId xmlns:a16="http://schemas.microsoft.com/office/drawing/2014/main" id="{0CE84BFF-32DB-FDF7-B153-6C26F015F91A}"/>
              </a:ext>
            </a:extLst>
          </p:cNvPr>
          <p:cNvSpPr txBox="1"/>
          <p:nvPr/>
        </p:nvSpPr>
        <p:spPr>
          <a:xfrm>
            <a:off x="426746" y="4503061"/>
            <a:ext cx="622530" cy="787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500" b="0" i="0" u="none" strike="noStrike" cap="none" spc="0" normalizeH="0" baseline="0">
                <a:ln>
                  <a:noFill/>
                </a:ln>
                <a:solidFill>
                  <a:srgbClr val="FFFFFF">
                    <a:alpha val="25000"/>
                  </a:srgbClr>
                </a:solidFill>
                <a:effectLst/>
                <a:uFillTx/>
                <a:latin typeface="Georgia" panose="02040502050405020303" pitchFamily="18" charset="0"/>
                <a:ea typeface="Arial"/>
                <a:cs typeface="Arial"/>
                <a:sym typeface="Arial"/>
              </a:rPr>
              <a:t>“</a:t>
            </a:r>
          </a:p>
        </p:txBody>
      </p:sp>
      <p:sp>
        <p:nvSpPr>
          <p:cNvPr id="72" name="Freeform: Shape 27">
            <a:extLst>
              <a:ext uri="{FF2B5EF4-FFF2-40B4-BE49-F238E27FC236}">
                <a16:creationId xmlns:a16="http://schemas.microsoft.com/office/drawing/2014/main" id="{D1841822-6349-FC20-15A6-62FE0E89A8F9}"/>
              </a:ext>
            </a:extLst>
          </p:cNvPr>
          <p:cNvSpPr/>
          <p:nvPr/>
        </p:nvSpPr>
        <p:spPr>
          <a:xfrm flipH="1">
            <a:off x="525500" y="4655795"/>
            <a:ext cx="2046084" cy="1968375"/>
          </a:xfrm>
          <a:custGeom>
            <a:avLst/>
            <a:gdLst>
              <a:gd name="connsiteX0" fmla="*/ 0 w 7128742"/>
              <a:gd name="connsiteY0" fmla="*/ 0 h 6858001"/>
              <a:gd name="connsiteX1" fmla="*/ 7128742 w 7128742"/>
              <a:gd name="connsiteY1" fmla="*/ 0 h 6858001"/>
              <a:gd name="connsiteX2" fmla="*/ 7128742 w 7128742"/>
              <a:gd name="connsiteY2" fmla="*/ 6858001 h 6858001"/>
              <a:gd name="connsiteX3" fmla="*/ 2685278 w 7128742"/>
              <a:gd name="connsiteY3" fmla="*/ 6858001 h 6858001"/>
              <a:gd name="connsiteX4" fmla="*/ 2054514 w 7128742"/>
              <a:gd name="connsiteY4" fmla="*/ 6227238 h 6858001"/>
              <a:gd name="connsiteX5" fmla="*/ 752442 w 7128742"/>
              <a:gd name="connsiteY5" fmla="*/ 6227240 h 6858001"/>
              <a:gd name="connsiteX6" fmla="*/ 752442 w 7128742"/>
              <a:gd name="connsiteY6" fmla="*/ 4925167 h 6858001"/>
              <a:gd name="connsiteX7" fmla="*/ 1 w 7128742"/>
              <a:gd name="connsiteY7" fmla="*/ 4172726 h 6858001"/>
              <a:gd name="connsiteX8" fmla="*/ 1 w 7128742"/>
              <a:gd name="connsiteY8" fmla="*/ 3516715 h 6858001"/>
              <a:gd name="connsiteX9" fmla="*/ 0 w 7128742"/>
              <a:gd name="connsiteY9" fmla="*/ 35167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8742" h="6858001">
                <a:moveTo>
                  <a:pt x="0" y="0"/>
                </a:moveTo>
                <a:lnTo>
                  <a:pt x="7128742" y="0"/>
                </a:lnTo>
                <a:lnTo>
                  <a:pt x="7128742" y="6858001"/>
                </a:lnTo>
                <a:lnTo>
                  <a:pt x="2685278" y="6858001"/>
                </a:lnTo>
                <a:lnTo>
                  <a:pt x="2054514" y="6227238"/>
                </a:lnTo>
                <a:lnTo>
                  <a:pt x="752442" y="6227240"/>
                </a:lnTo>
                <a:lnTo>
                  <a:pt x="752442" y="4925167"/>
                </a:lnTo>
                <a:lnTo>
                  <a:pt x="1" y="4172726"/>
                </a:lnTo>
                <a:lnTo>
                  <a:pt x="1" y="3516715"/>
                </a:lnTo>
                <a:lnTo>
                  <a:pt x="0" y="3516715"/>
                </a:lnTo>
                <a:close/>
              </a:path>
            </a:pathLst>
          </a:custGeom>
          <a:solidFill>
            <a:srgbClr val="0080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sz="1799"/>
          </a:p>
        </p:txBody>
      </p:sp>
      <p:sp>
        <p:nvSpPr>
          <p:cNvPr id="73" name="Text Placeholder 7">
            <a:extLst>
              <a:ext uri="{FF2B5EF4-FFF2-40B4-BE49-F238E27FC236}">
                <a16:creationId xmlns:a16="http://schemas.microsoft.com/office/drawing/2014/main" id="{DA6D36E5-F04A-9E79-9EB4-45A82304F2CA}"/>
              </a:ext>
            </a:extLst>
          </p:cNvPr>
          <p:cNvSpPr>
            <a:spLocks noGrp="1"/>
          </p:cNvSpPr>
          <p:nvPr/>
        </p:nvSpPr>
        <p:spPr>
          <a:xfrm>
            <a:off x="706605" y="5219817"/>
            <a:ext cx="1397470" cy="662284"/>
          </a:xfrm>
          <a:prstGeom prst="rect">
            <a:avLst/>
          </a:prstGeom>
        </p:spPr>
        <p:txBody>
          <a:bodyPr vert="horz" lIns="0" tIns="45720" rIns="0" bIns="45720" rtlCol="0" anchor="t">
            <a:noAutofit/>
          </a:bodyPr>
          <a:lstStyle>
            <a:lvl1pPr marL="0" marR="0" indent="0" algn="l" defTabSz="914400" rtl="0" eaLnBrk="1" fontAlgn="auto" latinLnBrk="0" hangingPunct="1">
              <a:lnSpc>
                <a:spcPct val="90000"/>
              </a:lnSpc>
              <a:spcBef>
                <a:spcPts val="0"/>
              </a:spcBef>
              <a:spcAft>
                <a:spcPts val="0"/>
              </a:spcAft>
              <a:buClrTx/>
              <a:buSzTx/>
              <a:buFontTx/>
              <a:buNone/>
              <a:tabLst/>
              <a:defRPr kumimoji="0" lang="en-US" sz="1000" b="1" i="0" u="none" strike="noStrike" cap="all" spc="0" normalizeH="0" baseline="0" dirty="0" smtClean="0">
                <a:ln>
                  <a:noFill/>
                </a:ln>
                <a:solidFill>
                  <a:srgbClr val="FFFFFF"/>
                </a:solidFill>
                <a:effectLst/>
                <a:uFillTx/>
                <a:latin typeface="Poppins ExtraBold" pitchFamily="2" charset="77"/>
                <a:ea typeface="Poppins ExtraBold" pitchFamily="2" charset="77"/>
                <a:cs typeface="Poppins ExtraBold" pitchFamily="2" charset="77"/>
                <a:sym typeface="Arial Black"/>
              </a:defRPr>
            </a:lvl1pPr>
            <a:lvl2pPr marL="0" marR="0" indent="11113" algn="l" defTabSz="914400" rtl="0" eaLnBrk="1" latinLnBrk="0" hangingPunct="1">
              <a:lnSpc>
                <a:spcPct val="110000"/>
              </a:lnSpc>
              <a:spcBef>
                <a:spcPts val="300"/>
              </a:spcBef>
              <a:spcAft>
                <a:spcPts val="0"/>
              </a:spcAft>
              <a:buClrTx/>
              <a:buSzTx/>
              <a:buFontTx/>
              <a:buNone/>
              <a:tabLst/>
              <a:defRPr sz="1200" b="1" i="0" u="none" strike="noStrike" cap="none" spc="-50" baseline="0">
                <a:solidFill>
                  <a:schemeClr val="bg2">
                    <a:lumMod val="50000"/>
                  </a:schemeClr>
                </a:solidFill>
                <a:uFillTx/>
                <a:latin typeface="Arial" panose="020B0604020202020204" pitchFamily="34" charset="0"/>
                <a:ea typeface="Arial" panose="020B0604020202020204" pitchFamily="34" charset="0"/>
                <a:cs typeface="Arial" panose="020B0604020202020204" pitchFamily="34" charset="0"/>
                <a:sym typeface="Georgia"/>
              </a:defRPr>
            </a:lvl2pPr>
            <a:lvl3pPr marL="231775" marR="0" indent="-227013" algn="l" defTabSz="914400" rtl="0" eaLnBrk="1" latinLnBrk="0" hangingPunct="1">
              <a:lnSpc>
                <a:spcPct val="110000"/>
              </a:lnSpc>
              <a:spcBef>
                <a:spcPts val="300"/>
              </a:spcBef>
              <a:spcAft>
                <a:spcPts val="0"/>
              </a:spcAft>
              <a:buClr>
                <a:schemeClr val="accent2"/>
              </a:buClr>
              <a:buSzPct val="100000"/>
              <a:buFont typeface="FiraGO Light" panose="020B0403050000020004" pitchFamily="34" charset="0"/>
              <a:buChar char="▸"/>
              <a:tabLst/>
              <a:defRPr sz="1200" b="0" i="0" u="none" strike="noStrike" cap="none" spc="-50" baseline="0">
                <a:solidFill>
                  <a:schemeClr val="bg2">
                    <a:lumMod val="50000"/>
                  </a:schemeClr>
                </a:solidFill>
                <a:uFillTx/>
                <a:latin typeface="Arial" panose="020B0604020202020204" pitchFamily="34" charset="0"/>
                <a:ea typeface="Arial" panose="020B0604020202020204" pitchFamily="34" charset="0"/>
                <a:cs typeface="Arial" panose="020B0604020202020204" pitchFamily="34" charset="0"/>
                <a:sym typeface="Georgia"/>
              </a:defRPr>
            </a:lvl3pPr>
            <a:lvl4pPr marL="522288" marR="0" indent="-249238" algn="l" defTabSz="914400" rtl="0" eaLnBrk="1" latinLnBrk="0" hangingPunct="1">
              <a:lnSpc>
                <a:spcPct val="110000"/>
              </a:lnSpc>
              <a:spcBef>
                <a:spcPts val="300"/>
              </a:spcBef>
              <a:spcAft>
                <a:spcPts val="0"/>
              </a:spcAft>
              <a:buClr>
                <a:schemeClr val="accent2"/>
              </a:buClr>
              <a:buSzPct val="100000"/>
              <a:buFont typeface="Wingdings" pitchFamily="2" charset="2"/>
              <a:buChar char="§"/>
              <a:tabLst/>
              <a:defRPr sz="1200" b="0" i="0" u="none" strike="noStrike" cap="none" spc="-50" baseline="0">
                <a:solidFill>
                  <a:schemeClr val="bg2">
                    <a:lumMod val="50000"/>
                  </a:schemeClr>
                </a:solidFill>
                <a:uFillTx/>
                <a:latin typeface="Arial" panose="020B0604020202020204" pitchFamily="34" charset="0"/>
                <a:ea typeface="Arial" panose="020B0604020202020204" pitchFamily="34" charset="0"/>
                <a:cs typeface="Arial" panose="020B0604020202020204" pitchFamily="34" charset="0"/>
                <a:sym typeface="Georgia"/>
              </a:defRPr>
            </a:lvl4pPr>
            <a:lvl5pPr marL="533400" marR="0" indent="0" algn="l" defTabSz="914400" rtl="0" eaLnBrk="1" latinLnBrk="0" hangingPunct="1">
              <a:lnSpc>
                <a:spcPct val="110000"/>
              </a:lnSpc>
              <a:spcBef>
                <a:spcPts val="300"/>
              </a:spcBef>
              <a:spcAft>
                <a:spcPts val="0"/>
              </a:spcAft>
              <a:buClrTx/>
              <a:buSzTx/>
              <a:buFontTx/>
              <a:buNone/>
              <a:tabLst/>
              <a:defRPr sz="1200" b="0" i="0" u="none" strike="noStrike" cap="none" spc="-50" baseline="0">
                <a:solidFill>
                  <a:schemeClr val="bg2">
                    <a:lumMod val="50000"/>
                  </a:schemeClr>
                </a:solidFill>
                <a:uFillTx/>
                <a:latin typeface="Arial" panose="020B0604020202020204" pitchFamily="34" charset="0"/>
                <a:ea typeface="Arial" panose="020B0604020202020204" pitchFamily="34" charset="0"/>
                <a:cs typeface="Arial" panose="020B0604020202020204" pitchFamily="34" charset="0"/>
                <a:sym typeface="Georgia"/>
              </a:defRPr>
            </a:lvl5pPr>
            <a:lvl6pPr marL="25146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6pPr>
            <a:lvl7pPr marL="29718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7pPr>
            <a:lvl8pPr marL="34290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8pPr>
            <a:lvl9pPr marL="38862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9pPr>
          </a:lstStyle>
          <a:p>
            <a:r>
              <a:rPr lang="en-US" sz="1400" cap="none" dirty="0">
                <a:latin typeface="Poppins" panose="00000500000000000000" pitchFamily="50" charset="0"/>
                <a:cs typeface="Poppins" panose="00000500000000000000" pitchFamily="50" charset="0"/>
              </a:rPr>
              <a:t>Flight dates: </a:t>
            </a:r>
            <a:r>
              <a:rPr lang="en-US" sz="1400" b="0" cap="none" dirty="0">
                <a:latin typeface="Poppins" panose="00000500000000000000" pitchFamily="50" charset="0"/>
                <a:cs typeface="Poppins" panose="00000500000000000000" pitchFamily="50" charset="0"/>
              </a:rPr>
              <a:t>June 12</a:t>
            </a:r>
            <a:r>
              <a:rPr lang="en-US" sz="1400" b="0" cap="none" baseline="30000" dirty="0">
                <a:latin typeface="Poppins" panose="00000500000000000000" pitchFamily="50" charset="0"/>
                <a:cs typeface="Poppins" panose="00000500000000000000" pitchFamily="50" charset="0"/>
              </a:rPr>
              <a:t>th</a:t>
            </a:r>
            <a:r>
              <a:rPr lang="en-US" sz="1400" b="0" cap="none" dirty="0">
                <a:latin typeface="Poppins" panose="00000500000000000000" pitchFamily="50" charset="0"/>
                <a:cs typeface="Poppins" panose="00000500000000000000" pitchFamily="50" charset="0"/>
              </a:rPr>
              <a:t>– August 20</a:t>
            </a:r>
            <a:r>
              <a:rPr lang="en-US" sz="1400" b="0" cap="none" baseline="30000" dirty="0">
                <a:latin typeface="Poppins" panose="00000500000000000000" pitchFamily="50" charset="0"/>
                <a:cs typeface="Poppins" panose="00000500000000000000" pitchFamily="50" charset="0"/>
              </a:rPr>
              <a:t>th </a:t>
            </a:r>
            <a:r>
              <a:rPr lang="en-US" sz="1400" b="0" cap="none" dirty="0">
                <a:latin typeface="Poppins" panose="00000500000000000000" pitchFamily="50" charset="0"/>
                <a:cs typeface="Poppins" panose="00000500000000000000" pitchFamily="50" charset="0"/>
              </a:rPr>
              <a:t>2023 </a:t>
            </a:r>
          </a:p>
          <a:p>
            <a:endParaRPr lang="en-US" sz="1400" b="0" cap="none" dirty="0"/>
          </a:p>
        </p:txBody>
      </p:sp>
      <p:sp>
        <p:nvSpPr>
          <p:cNvPr id="3" name="Rectangle 2">
            <a:extLst>
              <a:ext uri="{FF2B5EF4-FFF2-40B4-BE49-F238E27FC236}">
                <a16:creationId xmlns:a16="http://schemas.microsoft.com/office/drawing/2014/main" id="{5A648DF3-0951-62FC-1787-6BA68ED5442D}"/>
              </a:ext>
            </a:extLst>
          </p:cNvPr>
          <p:cNvSpPr/>
          <p:nvPr/>
        </p:nvSpPr>
        <p:spPr>
          <a:xfrm>
            <a:off x="1099" y="-1"/>
            <a:ext cx="256592" cy="6858001"/>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sp>
        <p:nvSpPr>
          <p:cNvPr id="4" name="Triangle 3">
            <a:extLst>
              <a:ext uri="{FF2B5EF4-FFF2-40B4-BE49-F238E27FC236}">
                <a16:creationId xmlns:a16="http://schemas.microsoft.com/office/drawing/2014/main" id="{568F43D6-AE83-AF7B-DE93-8AF68F321E4B}"/>
              </a:ext>
            </a:extLst>
          </p:cNvPr>
          <p:cNvSpPr/>
          <p:nvPr/>
        </p:nvSpPr>
        <p:spPr>
          <a:xfrm rot="5400000">
            <a:off x="79953" y="2194133"/>
            <a:ext cx="442643" cy="217518"/>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sp>
        <p:nvSpPr>
          <p:cNvPr id="5" name="Triangle 4">
            <a:extLst>
              <a:ext uri="{FF2B5EF4-FFF2-40B4-BE49-F238E27FC236}">
                <a16:creationId xmlns:a16="http://schemas.microsoft.com/office/drawing/2014/main" id="{1091430B-E5A6-2B88-55F2-1CE4B67AF276}"/>
              </a:ext>
            </a:extLst>
          </p:cNvPr>
          <p:cNvSpPr/>
          <p:nvPr/>
        </p:nvSpPr>
        <p:spPr>
          <a:xfrm rot="5400000">
            <a:off x="79953" y="3149327"/>
            <a:ext cx="442643" cy="217518"/>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sp>
        <p:nvSpPr>
          <p:cNvPr id="6" name="TextBox 5">
            <a:extLst>
              <a:ext uri="{FF2B5EF4-FFF2-40B4-BE49-F238E27FC236}">
                <a16:creationId xmlns:a16="http://schemas.microsoft.com/office/drawing/2014/main" id="{5A3798B6-ECA2-E2C3-8AA5-808C9048F06D}"/>
              </a:ext>
            </a:extLst>
          </p:cNvPr>
          <p:cNvSpPr txBox="1"/>
          <p:nvPr/>
        </p:nvSpPr>
        <p:spPr>
          <a:xfrm>
            <a:off x="-641268" y="1341912"/>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8">
            <a:extLst>
              <a:ext uri="{FF2B5EF4-FFF2-40B4-BE49-F238E27FC236}">
                <a16:creationId xmlns:a16="http://schemas.microsoft.com/office/drawing/2014/main" id="{09F9AF53-533B-D6F0-5F1E-91C658EE35B2}"/>
              </a:ext>
            </a:extLst>
          </p:cNvPr>
          <p:cNvSpPr/>
          <p:nvPr/>
        </p:nvSpPr>
        <p:spPr>
          <a:xfrm>
            <a:off x="8259967" y="4396580"/>
            <a:ext cx="3930934" cy="246142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694549817"/>
      </p:ext>
    </p:extLst>
  </p:cSld>
  <p:clrMapOvr>
    <a:masterClrMapping/>
  </p:clrMapOvr>
  <p:transition spd="med"/>
</p:sld>
</file>

<file path=ppt/theme/theme1.xml><?xml version="1.0" encoding="utf-8"?>
<a:theme xmlns:a="http://schemas.openxmlformats.org/drawingml/2006/main" name="1_Services">
  <a:themeElements>
    <a:clrScheme name="GroupM">
      <a:dk1>
        <a:srgbClr val="EF5B2B"/>
      </a:dk1>
      <a:lt1>
        <a:srgbClr val="FFA800"/>
      </a:lt1>
      <a:dk2>
        <a:srgbClr val="A7A7A7"/>
      </a:dk2>
      <a:lt2>
        <a:srgbClr val="535353"/>
      </a:lt2>
      <a:accent1>
        <a:srgbClr val="0A2756"/>
      </a:accent1>
      <a:accent2>
        <a:srgbClr val="0080FF"/>
      </a:accent2>
      <a:accent3>
        <a:srgbClr val="00B5B1"/>
      </a:accent3>
      <a:accent4>
        <a:srgbClr val="00FFB3"/>
      </a:accent4>
      <a:accent5>
        <a:srgbClr val="EFB6A3"/>
      </a:accent5>
      <a:accent6>
        <a:srgbClr val="FFEECB"/>
      </a:accent6>
      <a:hlink>
        <a:srgbClr val="F3F3EB"/>
      </a:hlink>
      <a:folHlink>
        <a:srgbClr val="B2E9E7"/>
      </a:folHlink>
    </a:clrScheme>
    <a:fontScheme name="Custom 2">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GroupM_ServicesPresentationTemplate_v012021" id="{2BC9375B-EEB1-184D-AF55-D12EDCBEA96D}" vid="{460B6FE4-F28C-E14B-BC97-EEB9DD0081A4}"/>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A2756"/>
      </a:accent1>
      <a:accent2>
        <a:srgbClr val="0080FF"/>
      </a:accent2>
      <a:accent3>
        <a:srgbClr val="00859B"/>
      </a:accent3>
      <a:accent4>
        <a:srgbClr val="00FFB3"/>
      </a:accent4>
      <a:accent5>
        <a:srgbClr val="6D36C0"/>
      </a:accent5>
      <a:accent6>
        <a:srgbClr val="FFEECB"/>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A65F0ED598374A86EEB4C0E65672F3" ma:contentTypeVersion="18" ma:contentTypeDescription="Create a new document." ma:contentTypeScope="" ma:versionID="bd1aea4e2368db5bf2858c93b470d777">
  <xsd:schema xmlns:xsd="http://www.w3.org/2001/XMLSchema" xmlns:xs="http://www.w3.org/2001/XMLSchema" xmlns:p="http://schemas.microsoft.com/office/2006/metadata/properties" xmlns:ns2="4f94068b-9134-432d-b0b1-e37636776346" xmlns:ns3="79af4e2c-52d5-4031-a563-30b901c474d0" targetNamespace="http://schemas.microsoft.com/office/2006/metadata/properties" ma:root="true" ma:fieldsID="a71aeb156f0ea8832bcbeb7537569290" ns2:_="" ns3:_="">
    <xsd:import namespace="4f94068b-9134-432d-b0b1-e37636776346"/>
    <xsd:import namespace="79af4e2c-52d5-4031-a563-30b901c474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4068b-9134-432d-b0b1-e376367763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af4e2c-52d5-4031-a563-30b901c474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8dc68d8-587f-4d69-a428-25be9fb102f1}" ma:internalName="TaxCatchAll" ma:showField="CatchAllData" ma:web="79af4e2c-52d5-4031-a563-30b901c474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9af4e2c-52d5-4031-a563-30b901c474d0">
      <UserInfo>
        <DisplayName>Lucas Alonso</DisplayName>
        <AccountId>814</AccountId>
        <AccountType/>
      </UserInfo>
      <UserInfo>
        <DisplayName>Lauren Douglas</DisplayName>
        <AccountId>2376</AccountId>
        <AccountType/>
      </UserInfo>
    </SharedWithUsers>
    <lcf76f155ced4ddcb4097134ff3c332f xmlns="4f94068b-9134-432d-b0b1-e37636776346">
      <Terms xmlns="http://schemas.microsoft.com/office/infopath/2007/PartnerControls"/>
    </lcf76f155ced4ddcb4097134ff3c332f>
    <TaxCatchAll xmlns="79af4e2c-52d5-4031-a563-30b901c474d0" xsi:nil="true"/>
    <MediaLengthInSeconds xmlns="4f94068b-9134-432d-b0b1-e37636776346" xsi:nil="true"/>
  </documentManagement>
</p:properties>
</file>

<file path=customXml/itemProps1.xml><?xml version="1.0" encoding="utf-8"?>
<ds:datastoreItem xmlns:ds="http://schemas.openxmlformats.org/officeDocument/2006/customXml" ds:itemID="{D0529EEF-26AE-42AE-994F-AA08DE35BA8A}">
  <ds:schemaRefs>
    <ds:schemaRef ds:uri="http://schemas.microsoft.com/sharepoint/v3/contenttype/forms"/>
  </ds:schemaRefs>
</ds:datastoreItem>
</file>

<file path=customXml/itemProps2.xml><?xml version="1.0" encoding="utf-8"?>
<ds:datastoreItem xmlns:ds="http://schemas.openxmlformats.org/officeDocument/2006/customXml" ds:itemID="{791E69AF-7554-4F4A-9B51-530719E2FB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94068b-9134-432d-b0b1-e37636776346"/>
    <ds:schemaRef ds:uri="79af4e2c-52d5-4031-a563-30b901c474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71F8B9-E911-46C6-B8E6-6E32A2581B6A}">
  <ds:schemaRefs>
    <ds:schemaRef ds:uri="http://schemas.openxmlformats.org/package/2006/metadata/core-properties"/>
    <ds:schemaRef ds:uri="48930a9f-7811-493b-8654-6e82cc572dd0"/>
    <ds:schemaRef ds:uri="31205930-6afe-45cf-96bf-3328dbf0fbc4"/>
    <ds:schemaRef ds:uri="http://schemas.microsoft.com/office/2006/documentManagement/types"/>
    <ds:schemaRef ds:uri="http://schemas.microsoft.com/office/infopath/2007/PartnerControls"/>
    <ds:schemaRef ds:uri="http://schemas.microsoft.com/office/2006/metadata/properties"/>
    <ds:schemaRef ds:uri="http://purl.org/dc/terms/"/>
    <ds:schemaRef ds:uri="http://www.w3.org/XML/1998/namespace"/>
    <ds:schemaRef ds:uri="http://purl.org/dc/dcmitype/"/>
    <ds:schemaRef ds:uri="http://purl.org/dc/elements/1.1/"/>
    <ds:schemaRef ds:uri="79af4e2c-52d5-4031-a563-30b901c474d0"/>
    <ds:schemaRef ds:uri="4f94068b-9134-432d-b0b1-e37636776346"/>
  </ds:schemaRefs>
</ds:datastoreItem>
</file>

<file path=docProps/app.xml><?xml version="1.0" encoding="utf-8"?>
<Properties xmlns="http://schemas.openxmlformats.org/officeDocument/2006/extended-properties" xmlns:vt="http://schemas.openxmlformats.org/officeDocument/2006/docPropsVTypes">
  <Template>GroupM_ServicesPresentationTemplate_v012021</Template>
  <TotalTime>11767</TotalTime>
  <Words>215</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Calibri</vt:lpstr>
      <vt:lpstr>FiraGO Light</vt:lpstr>
      <vt:lpstr>Georgia</vt:lpstr>
      <vt:lpstr>Poppins</vt:lpstr>
      <vt:lpstr>Poppins ExtraBold</vt:lpstr>
      <vt:lpstr>Poppins Light</vt:lpstr>
      <vt:lpstr>Wingdings</vt:lpstr>
      <vt:lpstr>1_Services</vt:lpstr>
      <vt:lpstr>Simplifying attention optimization with Copilot upload external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SIMPLIFYING ATTENTION OPTIMIZATION WITH COPILOT UPLOAD EXTERNAL DATA</dc:title>
  <dc:creator>Lisa Taormina</dc:creator>
  <cp:lastModifiedBy>Cymone Thomas</cp:lastModifiedBy>
  <cp:revision>20</cp:revision>
  <dcterms:created xsi:type="dcterms:W3CDTF">2022-01-21T22:23:53Z</dcterms:created>
  <dcterms:modified xsi:type="dcterms:W3CDTF">2024-04-09T09:31:15Z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0x010100DEA65F0ED598374A86EEB4C0E65672F3</vt:lpwstr>
  </property>
  <property fmtid="{D5CDD505-2E9C-101B-9397-08002B2CF9AE}" pid="3" name="MediaServiceImageTags">
    <vt:lpwstr/>
  </property>
  <property fmtid="{D5CDD505-2E9C-101B-9397-08002B2CF9AE}" pid="4" name="xd_ProgID">
    <vt:lpwstr/>
  </property>
  <property fmtid="{D5CDD505-2E9C-101B-9397-08002B2CF9AE}" pid="5" name="_ColorH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_ColorTag">
    <vt:lpwstr/>
  </property>
  <property fmtid="{D5CDD505-2E9C-101B-9397-08002B2CF9AE}" pid="10" name="TriggerFlowInfo">
    <vt:lpwstr/>
  </property>
  <property fmtid="{D5CDD505-2E9C-101B-9397-08002B2CF9AE}" pid="11" name="xd_Signature">
    <vt:bool>false</vt:bool>
  </property>
  <property fmtid="{D5CDD505-2E9C-101B-9397-08002B2CF9AE}" pid="12" name="_Emoji">
    <vt:lpwstr/>
  </property>
  <property fmtid="{D5CDD505-2E9C-101B-9397-08002B2CF9AE}" pid="13" name="_activity">
    <vt:lpwstr>{"FileActivityType":"9","FileActivityTimeStamp":"2023-10-17T13:53:00.870Z","FileActivityUsersOnPage":[{"DisplayName":"Taylor Alvarado","Id":"taylor.alvarado@choreograph.com"},{"DisplayName":"Lauren Douglas","Id":"lauren.douglas@xaxis.com"},{"DisplayName":"Lucas Alonso","Id":"lucas.alonso@xaxis.com"}],"FileActivityNavigationId":null}</vt:lpwstr>
  </property>
</Properties>
</file>