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3" r:id="rId5"/>
    <p:sldId id="261" r:id="rId6"/>
  </p:sldIdLst>
  <p:sldSz cx="6858000" cy="99028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tion 1" id="{7FB2D7C5-061A-5C41-BBDF-BFBEBEE18315}">
          <p14:sldIdLst>
            <p14:sldId id="263"/>
            <p14:sldId id="261"/>
          </p14:sldIdLst>
        </p14:section>
        <p14:section name="Option 2" id="{C5E5EDD5-14C6-C741-A9FB-BE78B1BDA0EE}">
          <p14:sldIdLst/>
        </p14:section>
        <p14:section name="Option 3" id="{3D213EA8-D70F-E241-B229-750F11BAE58C}">
          <p14:sldIdLst/>
        </p14:section>
        <p14:section name="Option 4" id="{AB9AA5C2-F5C8-AC4A-A666-485722DFC525}">
          <p14:sldIdLst/>
        </p14:section>
        <p14:section name="Option 5" id="{79D5264B-0481-CF44-B8F6-5754506D7D3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571D2B-B39B-8055-670D-5987B73341AF}" name="Dorian Benkoil" initials="DB" userId="6ca5968713b869e0" providerId="Windows Live"/>
  <p188:author id="{78F91DF9-624B-1AAB-3DD9-D6275B8E3C56}" name="Cymone Thomas" initials="CT" userId="S::cymone.thomas@groupm.com::a2723990-4b30-4330-b5c1-3b06627e82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499"/>
    <p:restoredTop sz="96327"/>
  </p:normalViewPr>
  <p:slideViewPr>
    <p:cSldViewPr snapToGrid="0">
      <p:cViewPr varScale="1">
        <p:scale>
          <a:sx n="73" d="100"/>
          <a:sy n="73" d="100"/>
        </p:scale>
        <p:origin x="11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se Study 1.1">
    <p:spTree>
      <p:nvGrpSpPr>
        <p:cNvPr id="1" name=""/>
        <p:cNvGrpSpPr/>
        <p:nvPr/>
      </p:nvGrpSpPr>
      <p:grpSpPr>
        <a:xfrm>
          <a:off x="0" y="0"/>
          <a:ext cx="0" cy="0"/>
          <a:chOff x="0" y="0"/>
          <a:chExt cx="0" cy="0"/>
        </a:xfrm>
      </p:grpSpPr>
      <p:sp>
        <p:nvSpPr>
          <p:cNvPr id="45" name="Picture Placeholder 6">
            <a:extLst>
              <a:ext uri="{FF2B5EF4-FFF2-40B4-BE49-F238E27FC236}">
                <a16:creationId xmlns:a16="http://schemas.microsoft.com/office/drawing/2014/main" id="{534AD48D-AAD7-F9F8-19F5-369A8CF83AE5}"/>
              </a:ext>
            </a:extLst>
          </p:cNvPr>
          <p:cNvSpPr>
            <a:spLocks noGrp="1"/>
          </p:cNvSpPr>
          <p:nvPr>
            <p:ph type="pic" sz="quarter" idx="36" hasCustomPrompt="1"/>
          </p:nvPr>
        </p:nvSpPr>
        <p:spPr>
          <a:xfrm>
            <a:off x="144149" y="7545402"/>
            <a:ext cx="6713851" cy="2357423"/>
          </a:xfrm>
          <a:solidFill>
            <a:schemeClr val="tx1"/>
          </a:solidFill>
        </p:spPr>
        <p:txBody>
          <a:bodyPr/>
          <a:lstStyle>
            <a:lvl1pPr marL="0" indent="0" algn="r">
              <a:buNone/>
              <a:defRPr>
                <a:solidFill>
                  <a:schemeClr val="bg1"/>
                </a:solidFill>
              </a:defRPr>
            </a:lvl1pPr>
          </a:lstStyle>
          <a:p>
            <a:r>
              <a:rPr lang="en-US" dirty="0"/>
              <a:t>Click icon to add your image</a:t>
            </a:r>
          </a:p>
        </p:txBody>
      </p:sp>
      <p:sp>
        <p:nvSpPr>
          <p:cNvPr id="75" name="Text Placeholder 74">
            <a:extLst>
              <a:ext uri="{FF2B5EF4-FFF2-40B4-BE49-F238E27FC236}">
                <a16:creationId xmlns:a16="http://schemas.microsoft.com/office/drawing/2014/main" id="{3031A55F-9311-50BD-C019-32C0E939FA4A}"/>
              </a:ext>
            </a:extLst>
          </p:cNvPr>
          <p:cNvSpPr>
            <a:spLocks noGrp="1"/>
          </p:cNvSpPr>
          <p:nvPr>
            <p:ph type="body" sz="quarter" idx="71" hasCustomPrompt="1"/>
          </p:nvPr>
        </p:nvSpPr>
        <p:spPr>
          <a:xfrm>
            <a:off x="144149" y="7545402"/>
            <a:ext cx="3491215" cy="2357423"/>
          </a:xfrm>
          <a:custGeom>
            <a:avLst/>
            <a:gdLst>
              <a:gd name="connsiteX0" fmla="*/ 0 w 3491215"/>
              <a:gd name="connsiteY0" fmla="*/ 0 h 2357423"/>
              <a:gd name="connsiteX1" fmla="*/ 3491215 w 3491215"/>
              <a:gd name="connsiteY1" fmla="*/ 0 h 2357423"/>
              <a:gd name="connsiteX2" fmla="*/ 3491215 w 3491215"/>
              <a:gd name="connsiteY2" fmla="*/ 1208490 h 2357423"/>
              <a:gd name="connsiteX3" fmla="*/ 3491215 w 3491215"/>
              <a:gd name="connsiteY3" fmla="*/ 1434894 h 2357423"/>
              <a:gd name="connsiteX4" fmla="*/ 3231527 w 3491215"/>
              <a:gd name="connsiteY4" fmla="*/ 1694578 h 2357423"/>
              <a:gd name="connsiteX5" fmla="*/ 3231527 w 3491215"/>
              <a:gd name="connsiteY5" fmla="*/ 2143951 h 2357423"/>
              <a:gd name="connsiteX6" fmla="*/ 2782147 w 3491215"/>
              <a:gd name="connsiteY6" fmla="*/ 2143950 h 2357423"/>
              <a:gd name="connsiteX7" fmla="*/ 2568669 w 3491215"/>
              <a:gd name="connsiteY7" fmla="*/ 2357423 h 2357423"/>
              <a:gd name="connsiteX8" fmla="*/ 0 w 3491215"/>
              <a:gd name="connsiteY8" fmla="*/ 2357423 h 235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1215" h="2357423">
                <a:moveTo>
                  <a:pt x="0" y="0"/>
                </a:moveTo>
                <a:lnTo>
                  <a:pt x="3491215" y="0"/>
                </a:lnTo>
                <a:lnTo>
                  <a:pt x="3491215" y="1208490"/>
                </a:lnTo>
                <a:lnTo>
                  <a:pt x="3491215" y="1434894"/>
                </a:lnTo>
                <a:lnTo>
                  <a:pt x="3231527" y="1694578"/>
                </a:lnTo>
                <a:lnTo>
                  <a:pt x="3231527" y="2143951"/>
                </a:lnTo>
                <a:lnTo>
                  <a:pt x="2782147" y="2143950"/>
                </a:lnTo>
                <a:lnTo>
                  <a:pt x="2568669" y="2357423"/>
                </a:lnTo>
                <a:lnTo>
                  <a:pt x="0" y="2357423"/>
                </a:lnTo>
                <a:close/>
              </a:path>
            </a:pathLst>
          </a:custGeom>
          <a:solidFill>
            <a:schemeClr val="accent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defRPr lang="en-US" sz="1800" smtClean="0">
                <a:solidFill>
                  <a:schemeClr val="lt1"/>
                </a:solidFill>
                <a:latin typeface="+mn-lt"/>
                <a:cs typeface="+mn-cs"/>
              </a:defRPr>
            </a:lvl1pPr>
            <a:lvl2pPr>
              <a:defRPr lang="en-US" smtClean="0">
                <a:solidFill>
                  <a:schemeClr val="lt1"/>
                </a:solidFill>
                <a:latin typeface="+mn-lt"/>
                <a:cs typeface="+mn-cs"/>
              </a:defRPr>
            </a:lvl2pPr>
            <a:lvl3pPr>
              <a:defRPr lang="en-US" smtClean="0">
                <a:solidFill>
                  <a:schemeClr val="lt1"/>
                </a:solidFill>
                <a:latin typeface="+mn-lt"/>
                <a:cs typeface="+mn-cs"/>
              </a:defRPr>
            </a:lvl3pPr>
            <a:lvl4pPr>
              <a:defRPr lang="en-US" smtClean="0">
                <a:solidFill>
                  <a:schemeClr val="lt1"/>
                </a:solidFill>
                <a:latin typeface="+mn-lt"/>
                <a:cs typeface="+mn-cs"/>
              </a:defRPr>
            </a:lvl4pPr>
            <a:lvl5pPr>
              <a:defRPr lang="en-SV">
                <a:solidFill>
                  <a:schemeClr val="lt1"/>
                </a:solidFill>
                <a:latin typeface="+mn-lt"/>
                <a:cs typeface="+mn-cs"/>
              </a:defRPr>
            </a:lvl5pPr>
          </a:lstStyle>
          <a:p>
            <a:pPr lvl="0" algn="ctr" defTabSz="457200"/>
            <a:r>
              <a:rPr lang="en-SV" dirty="0"/>
              <a:t> </a:t>
            </a:r>
          </a:p>
        </p:txBody>
      </p:sp>
      <p:sp>
        <p:nvSpPr>
          <p:cNvPr id="14" name="Title Placeholder 1">
            <a:extLst>
              <a:ext uri="{FF2B5EF4-FFF2-40B4-BE49-F238E27FC236}">
                <a16:creationId xmlns:a16="http://schemas.microsoft.com/office/drawing/2014/main" id="{6987F5C6-EFDC-EDDC-D19B-C6C00938F0FD}"/>
              </a:ext>
            </a:extLst>
          </p:cNvPr>
          <p:cNvSpPr>
            <a:spLocks noGrp="1"/>
          </p:cNvSpPr>
          <p:nvPr>
            <p:ph type="title" hasCustomPrompt="1"/>
          </p:nvPr>
        </p:nvSpPr>
        <p:spPr>
          <a:xfrm>
            <a:off x="2111433" y="899628"/>
            <a:ext cx="4275080" cy="1149197"/>
          </a:xfrm>
          <a:prstGeom prst="rect">
            <a:avLst/>
          </a:prstGeom>
        </p:spPr>
        <p:txBody>
          <a:bodyPr vert="horz" lIns="0" tIns="0" rIns="0" bIns="0" rtlCol="0" anchor="t">
            <a:noAutofit/>
          </a:bodyPr>
          <a:lstStyle>
            <a:lvl1pPr>
              <a:defRPr>
                <a:solidFill>
                  <a:schemeClr val="tx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A2756"/>
                </a:solidFill>
                <a:effectLst/>
                <a:uLnTx/>
                <a:uFillTx/>
                <a:latin typeface="Poppins Light" pitchFamily="2" charset="77"/>
                <a:ea typeface="+mj-ea"/>
                <a:cs typeface="Poppins Light" pitchFamily="2" charset="77"/>
              </a:rPr>
              <a:t>Click here to add your </a:t>
            </a:r>
            <a:br>
              <a:rPr kumimoji="0" lang="en-US" sz="2800" b="0" i="0" u="none" strike="noStrike" kern="1200" cap="none" spc="0" normalizeH="0" baseline="0" noProof="0" dirty="0">
                <a:ln>
                  <a:noFill/>
                </a:ln>
                <a:solidFill>
                  <a:srgbClr val="0A2756"/>
                </a:solidFill>
                <a:effectLst/>
                <a:uLnTx/>
                <a:uFillTx/>
                <a:latin typeface="Poppins Light" pitchFamily="2" charset="77"/>
                <a:ea typeface="+mj-ea"/>
                <a:cs typeface="Poppins Light" pitchFamily="2" charset="77"/>
              </a:rPr>
            </a:br>
            <a:r>
              <a:rPr kumimoji="0" lang="en-US" sz="2800" b="0" i="0" u="none" strike="noStrike" kern="1200" cap="none" spc="0" normalizeH="0" baseline="0" noProof="0" dirty="0">
                <a:ln>
                  <a:noFill/>
                </a:ln>
                <a:solidFill>
                  <a:srgbClr val="0A2756"/>
                </a:solidFill>
                <a:effectLst/>
                <a:uLnTx/>
                <a:uFillTx/>
                <a:latin typeface="Poppins Light" pitchFamily="2" charset="77"/>
                <a:ea typeface="+mj-ea"/>
                <a:cs typeface="Poppins Light" pitchFamily="2" charset="77"/>
              </a:rPr>
              <a:t>client benefit statement here of up to 3 lines</a:t>
            </a:r>
          </a:p>
        </p:txBody>
      </p:sp>
      <p:sp>
        <p:nvSpPr>
          <p:cNvPr id="19" name="Rectangle 18">
            <a:extLst>
              <a:ext uri="{FF2B5EF4-FFF2-40B4-BE49-F238E27FC236}">
                <a16:creationId xmlns:a16="http://schemas.microsoft.com/office/drawing/2014/main" id="{388B809D-FBD4-E1A9-3688-1477DFECDBE5}"/>
              </a:ext>
            </a:extLst>
          </p:cNvPr>
          <p:cNvSpPr/>
          <p:nvPr userDrawn="1"/>
        </p:nvSpPr>
        <p:spPr>
          <a:xfrm>
            <a:off x="618" y="-1"/>
            <a:ext cx="144333" cy="9902826"/>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09" tIns="25709" rIns="25709" bIns="25709" numCol="1" spcCol="38100" rtlCol="0" anchor="ctr">
            <a:noAutofit/>
          </a:bodyPr>
          <a:lstStyle/>
          <a:p>
            <a:pPr defTabSz="514196"/>
            <a:endParaRPr lang="en-US" sz="1012"/>
          </a:p>
        </p:txBody>
      </p:sp>
      <p:sp>
        <p:nvSpPr>
          <p:cNvPr id="25" name="Picture Placeholder 22">
            <a:extLst>
              <a:ext uri="{FF2B5EF4-FFF2-40B4-BE49-F238E27FC236}">
                <a16:creationId xmlns:a16="http://schemas.microsoft.com/office/drawing/2014/main" id="{9FE1A619-0D70-D4CD-77A3-C4A6CEB7DF02}"/>
              </a:ext>
            </a:extLst>
          </p:cNvPr>
          <p:cNvSpPr>
            <a:spLocks noGrp="1"/>
          </p:cNvSpPr>
          <p:nvPr>
            <p:ph type="pic" sz="quarter" idx="11" hasCustomPrompt="1"/>
          </p:nvPr>
        </p:nvSpPr>
        <p:spPr>
          <a:xfrm>
            <a:off x="468899" y="899628"/>
            <a:ext cx="1318338" cy="1149197"/>
          </a:xfrm>
        </p:spPr>
        <p:txBody>
          <a:bodyPr lIns="0" anchor="ctr" anchorCtr="0"/>
          <a:lstStyle>
            <a:lvl1pPr marL="0" indent="0" algn="ctr">
              <a:buNone/>
              <a:defRPr/>
            </a:lvl1pPr>
          </a:lstStyle>
          <a:p>
            <a:r>
              <a:rPr lang="en-US" dirty="0"/>
              <a:t>Client logo</a:t>
            </a:r>
          </a:p>
        </p:txBody>
      </p:sp>
      <p:pic>
        <p:nvPicPr>
          <p:cNvPr id="29" name="Graphic 28">
            <a:extLst>
              <a:ext uri="{FF2B5EF4-FFF2-40B4-BE49-F238E27FC236}">
                <a16:creationId xmlns:a16="http://schemas.microsoft.com/office/drawing/2014/main" id="{56599905-FCD0-B463-879F-5D594A98A7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8897" y="473076"/>
            <a:ext cx="1260149" cy="195068"/>
          </a:xfrm>
          <a:prstGeom prst="rect">
            <a:avLst/>
          </a:prstGeom>
        </p:spPr>
      </p:pic>
      <p:sp>
        <p:nvSpPr>
          <p:cNvPr id="30" name="Text Placeholder 6">
            <a:extLst>
              <a:ext uri="{FF2B5EF4-FFF2-40B4-BE49-F238E27FC236}">
                <a16:creationId xmlns:a16="http://schemas.microsoft.com/office/drawing/2014/main" id="{891BBA2C-DC9B-2D51-56DF-B8C16E268C0D}"/>
              </a:ext>
            </a:extLst>
          </p:cNvPr>
          <p:cNvSpPr>
            <a:spLocks noGrp="1"/>
          </p:cNvSpPr>
          <p:nvPr>
            <p:ph type="body" sz="quarter" idx="33" hasCustomPrompt="1"/>
          </p:nvPr>
        </p:nvSpPr>
        <p:spPr>
          <a:xfrm>
            <a:off x="468898" y="2474656"/>
            <a:ext cx="1318337" cy="493917"/>
          </a:xfrm>
        </p:spPr>
        <p:txBody>
          <a:bodyPr anchor="b"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31" name="Text Placeholder 10">
            <a:extLst>
              <a:ext uri="{FF2B5EF4-FFF2-40B4-BE49-F238E27FC236}">
                <a16:creationId xmlns:a16="http://schemas.microsoft.com/office/drawing/2014/main" id="{BB84CF4D-A393-BF03-FA55-1B97D8CF8AFF}"/>
              </a:ext>
            </a:extLst>
          </p:cNvPr>
          <p:cNvSpPr>
            <a:spLocks noGrp="1"/>
          </p:cNvSpPr>
          <p:nvPr>
            <p:ph type="body" sz="quarter" idx="22" hasCustomPrompt="1"/>
          </p:nvPr>
        </p:nvSpPr>
        <p:spPr>
          <a:xfrm>
            <a:off x="468898" y="2927717"/>
            <a:ext cx="1318337" cy="607073"/>
          </a:xfrm>
          <a:prstGeom prst="rect">
            <a:avLst/>
          </a:prstGeom>
        </p:spPr>
        <p:txBody>
          <a:bodyPr anchor="t"/>
          <a:lstStyle>
            <a:lvl1pPr marL="0" indent="0" algn="l">
              <a:lnSpc>
                <a:spcPct val="110000"/>
              </a:lnSpc>
              <a:spcBef>
                <a:spcPts val="0"/>
              </a:spcBef>
              <a:spcAft>
                <a:spcPts val="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Click here to insert stat information</a:t>
            </a:r>
            <a:endParaRPr lang="en-US" dirty="0"/>
          </a:p>
        </p:txBody>
      </p:sp>
      <p:sp>
        <p:nvSpPr>
          <p:cNvPr id="34" name="Picture Placeholder 22">
            <a:extLst>
              <a:ext uri="{FF2B5EF4-FFF2-40B4-BE49-F238E27FC236}">
                <a16:creationId xmlns:a16="http://schemas.microsoft.com/office/drawing/2014/main" id="{12224BDB-ADE7-AC11-7273-1B0242901821}"/>
              </a:ext>
            </a:extLst>
          </p:cNvPr>
          <p:cNvSpPr>
            <a:spLocks noGrp="1"/>
          </p:cNvSpPr>
          <p:nvPr>
            <p:ph type="pic" sz="quarter" idx="59"/>
          </p:nvPr>
        </p:nvSpPr>
        <p:spPr>
          <a:xfrm>
            <a:off x="2145670" y="2472352"/>
            <a:ext cx="357612" cy="353381"/>
          </a:xfrm>
        </p:spPr>
        <p:txBody>
          <a:bodyPr lIns="0" anchor="ctr" anchorCtr="0"/>
          <a:lstStyle>
            <a:lvl1pPr marL="0" indent="0" algn="ctr">
              <a:buNone/>
              <a:defRPr sz="500"/>
            </a:lvl1pPr>
          </a:lstStyle>
          <a:p>
            <a:endParaRPr lang="en-US" dirty="0"/>
          </a:p>
        </p:txBody>
      </p:sp>
      <p:sp>
        <p:nvSpPr>
          <p:cNvPr id="37" name="Text Placeholder 6">
            <a:extLst>
              <a:ext uri="{FF2B5EF4-FFF2-40B4-BE49-F238E27FC236}">
                <a16:creationId xmlns:a16="http://schemas.microsoft.com/office/drawing/2014/main" id="{9FCA5664-9B42-C551-38A0-BA07487D14C7}"/>
              </a:ext>
            </a:extLst>
          </p:cNvPr>
          <p:cNvSpPr>
            <a:spLocks noGrp="1"/>
          </p:cNvSpPr>
          <p:nvPr>
            <p:ph type="body" sz="quarter" idx="61" hasCustomPrompt="1"/>
          </p:nvPr>
        </p:nvSpPr>
        <p:spPr>
          <a:xfrm>
            <a:off x="468898" y="4169824"/>
            <a:ext cx="1318337" cy="493917"/>
          </a:xfrm>
        </p:spPr>
        <p:txBody>
          <a:bodyPr anchor="b"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38" name="Text Placeholder 10">
            <a:extLst>
              <a:ext uri="{FF2B5EF4-FFF2-40B4-BE49-F238E27FC236}">
                <a16:creationId xmlns:a16="http://schemas.microsoft.com/office/drawing/2014/main" id="{CF524F46-00A3-FA8F-A204-7C58F500AB58}"/>
              </a:ext>
            </a:extLst>
          </p:cNvPr>
          <p:cNvSpPr>
            <a:spLocks noGrp="1"/>
          </p:cNvSpPr>
          <p:nvPr>
            <p:ph type="body" sz="quarter" idx="62" hasCustomPrompt="1"/>
          </p:nvPr>
        </p:nvSpPr>
        <p:spPr>
          <a:xfrm>
            <a:off x="468898" y="4622885"/>
            <a:ext cx="1318337" cy="607073"/>
          </a:xfrm>
          <a:prstGeom prst="rect">
            <a:avLst/>
          </a:prstGeom>
        </p:spPr>
        <p:txBody>
          <a:bodyPr anchor="t"/>
          <a:lstStyle>
            <a:lvl1pPr marL="0" indent="0" algn="l">
              <a:lnSpc>
                <a:spcPct val="110000"/>
              </a:lnSpc>
              <a:spcBef>
                <a:spcPts val="0"/>
              </a:spcBef>
              <a:spcAft>
                <a:spcPts val="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Click here to insert stat information</a:t>
            </a:r>
            <a:endParaRPr lang="en-US" dirty="0"/>
          </a:p>
        </p:txBody>
      </p:sp>
      <p:sp>
        <p:nvSpPr>
          <p:cNvPr id="40" name="Text Placeholder 6">
            <a:extLst>
              <a:ext uri="{FF2B5EF4-FFF2-40B4-BE49-F238E27FC236}">
                <a16:creationId xmlns:a16="http://schemas.microsoft.com/office/drawing/2014/main" id="{888462B3-3A22-6990-804E-86314472EB95}"/>
              </a:ext>
            </a:extLst>
          </p:cNvPr>
          <p:cNvSpPr>
            <a:spLocks noGrp="1"/>
          </p:cNvSpPr>
          <p:nvPr>
            <p:ph type="body" sz="quarter" idx="64" hasCustomPrompt="1"/>
          </p:nvPr>
        </p:nvSpPr>
        <p:spPr>
          <a:xfrm>
            <a:off x="468898" y="5864992"/>
            <a:ext cx="1318337" cy="493917"/>
          </a:xfrm>
        </p:spPr>
        <p:txBody>
          <a:bodyPr anchor="b"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41" name="Text Placeholder 10">
            <a:extLst>
              <a:ext uri="{FF2B5EF4-FFF2-40B4-BE49-F238E27FC236}">
                <a16:creationId xmlns:a16="http://schemas.microsoft.com/office/drawing/2014/main" id="{F8736932-80E1-F04F-3A0C-1BE8FAC6D103}"/>
              </a:ext>
            </a:extLst>
          </p:cNvPr>
          <p:cNvSpPr>
            <a:spLocks noGrp="1"/>
          </p:cNvSpPr>
          <p:nvPr>
            <p:ph type="body" sz="quarter" idx="65" hasCustomPrompt="1"/>
          </p:nvPr>
        </p:nvSpPr>
        <p:spPr>
          <a:xfrm>
            <a:off x="468898" y="6318053"/>
            <a:ext cx="1318337" cy="607073"/>
          </a:xfrm>
          <a:prstGeom prst="rect">
            <a:avLst/>
          </a:prstGeom>
        </p:spPr>
        <p:txBody>
          <a:bodyPr anchor="t"/>
          <a:lstStyle>
            <a:lvl1pPr marL="0" indent="0" algn="l">
              <a:lnSpc>
                <a:spcPct val="110000"/>
              </a:lnSpc>
              <a:spcBef>
                <a:spcPts val="0"/>
              </a:spcBef>
              <a:spcAft>
                <a:spcPts val="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Click here to insert stat information</a:t>
            </a:r>
            <a:endParaRPr lang="en-US" dirty="0"/>
          </a:p>
        </p:txBody>
      </p:sp>
      <p:sp>
        <p:nvSpPr>
          <p:cNvPr id="55" name="Text Placeholder 10">
            <a:extLst>
              <a:ext uri="{FF2B5EF4-FFF2-40B4-BE49-F238E27FC236}">
                <a16:creationId xmlns:a16="http://schemas.microsoft.com/office/drawing/2014/main" id="{86C8E500-047F-AF56-4F37-A1612A1AB277}"/>
              </a:ext>
            </a:extLst>
          </p:cNvPr>
          <p:cNvSpPr>
            <a:spLocks noGrp="1"/>
          </p:cNvSpPr>
          <p:nvPr>
            <p:ph type="body" sz="quarter" idx="52" hasCustomPrompt="1"/>
          </p:nvPr>
        </p:nvSpPr>
        <p:spPr>
          <a:xfrm>
            <a:off x="630325" y="9064718"/>
            <a:ext cx="2549103" cy="160919"/>
          </a:xfrm>
        </p:spPr>
        <p:txBody>
          <a:bodyPr anchor="ctr" anchorCtr="0"/>
          <a:lstStyle>
            <a:lvl1pPr marL="0" indent="0">
              <a:lnSpc>
                <a:spcPct val="90000"/>
              </a:lnSpc>
              <a:spcAft>
                <a:spcPts val="0"/>
              </a:spcAft>
              <a:buNone/>
              <a:defRPr sz="1100" b="1" i="0">
                <a:solidFill>
                  <a:schemeClr val="bg1"/>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56" name="Text Placeholder 10">
            <a:extLst>
              <a:ext uri="{FF2B5EF4-FFF2-40B4-BE49-F238E27FC236}">
                <a16:creationId xmlns:a16="http://schemas.microsoft.com/office/drawing/2014/main" id="{674894AD-3674-8D5E-41FE-183970E46C61}"/>
              </a:ext>
            </a:extLst>
          </p:cNvPr>
          <p:cNvSpPr>
            <a:spLocks noGrp="1"/>
          </p:cNvSpPr>
          <p:nvPr>
            <p:ph type="body" sz="quarter" idx="53" hasCustomPrompt="1"/>
          </p:nvPr>
        </p:nvSpPr>
        <p:spPr>
          <a:xfrm>
            <a:off x="631660" y="9275421"/>
            <a:ext cx="2567247" cy="145225"/>
          </a:xfrm>
        </p:spPr>
        <p:txBody>
          <a:bodyPr/>
          <a:lstStyle>
            <a:lvl1pPr marL="0" indent="0">
              <a:lnSpc>
                <a:spcPct val="90000"/>
              </a:lnSpc>
              <a:spcAft>
                <a:spcPts val="0"/>
              </a:spcAft>
              <a:buNone/>
              <a:defRPr sz="900" b="0" i="0">
                <a:solidFill>
                  <a:schemeClr val="bg1"/>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Job Title, Company</a:t>
            </a:r>
          </a:p>
        </p:txBody>
      </p:sp>
      <p:sp>
        <p:nvSpPr>
          <p:cNvPr id="57" name="Text Placeholder 10">
            <a:extLst>
              <a:ext uri="{FF2B5EF4-FFF2-40B4-BE49-F238E27FC236}">
                <a16:creationId xmlns:a16="http://schemas.microsoft.com/office/drawing/2014/main" id="{40D0843E-39B0-BBE3-3383-189B507DEA44}"/>
              </a:ext>
            </a:extLst>
          </p:cNvPr>
          <p:cNvSpPr>
            <a:spLocks noGrp="1"/>
          </p:cNvSpPr>
          <p:nvPr>
            <p:ph type="body" sz="quarter" idx="54" hasCustomPrompt="1"/>
          </p:nvPr>
        </p:nvSpPr>
        <p:spPr>
          <a:xfrm>
            <a:off x="395555" y="7832667"/>
            <a:ext cx="194989" cy="368857"/>
          </a:xfrm>
        </p:spPr>
        <p:txBody>
          <a:bodyPr/>
          <a:lstStyle>
            <a:lvl1pPr marL="0" indent="0">
              <a:lnSpc>
                <a:spcPct val="90000"/>
              </a:lnSpc>
              <a:spcAft>
                <a:spcPts val="0"/>
              </a:spcAft>
              <a:buNone/>
              <a:defRPr sz="5400" b="1" i="0">
                <a:solidFill>
                  <a:schemeClr val="tx1">
                    <a:alpha val="30000"/>
                  </a:schemeClr>
                </a:solidFill>
                <a:latin typeface="Georgia" panose="02040502050405020303" pitchFamily="18" charset="0"/>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a:t>
            </a:r>
          </a:p>
        </p:txBody>
      </p:sp>
      <p:sp>
        <p:nvSpPr>
          <p:cNvPr id="64" name="Text Placeholder 10">
            <a:extLst>
              <a:ext uri="{FF2B5EF4-FFF2-40B4-BE49-F238E27FC236}">
                <a16:creationId xmlns:a16="http://schemas.microsoft.com/office/drawing/2014/main" id="{77CE0817-C1B7-CB74-42B8-A1E978D8E5D6}"/>
              </a:ext>
            </a:extLst>
          </p:cNvPr>
          <p:cNvSpPr>
            <a:spLocks noGrp="1"/>
          </p:cNvSpPr>
          <p:nvPr>
            <p:ph type="body" sz="quarter" idx="68" hasCustomPrompt="1"/>
          </p:nvPr>
        </p:nvSpPr>
        <p:spPr>
          <a:xfrm>
            <a:off x="2573518" y="2852136"/>
            <a:ext cx="3810252" cy="4186826"/>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ipsum dolor sit </a:t>
            </a:r>
            <a:r>
              <a:rPr lang="en-US" dirty="0" err="1"/>
              <a:t>amet</a:t>
            </a:r>
            <a:r>
              <a:rPr lang="en-US" dirty="0"/>
              <a:t>, </a:t>
            </a:r>
            <a:r>
              <a:rPr lang="en-US" dirty="0" err="1"/>
              <a:t>consectetur</a:t>
            </a:r>
            <a:r>
              <a:rPr lang="en-US" dirty="0"/>
              <a:t>.</a:t>
            </a:r>
          </a:p>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ipsum dolor sit </a:t>
            </a:r>
            <a:r>
              <a:rPr lang="en-US" dirty="0" err="1"/>
              <a:t>amet</a:t>
            </a:r>
            <a:r>
              <a:rPr lang="en-US" dirty="0"/>
              <a:t>, </a:t>
            </a:r>
            <a:r>
              <a:rPr lang="en-US" dirty="0" err="1"/>
              <a:t>consectetur</a:t>
            </a:r>
            <a:r>
              <a:rPr lang="en-US" dirty="0"/>
              <a:t>, dolor sit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dolor sit </a:t>
            </a:r>
            <a:r>
              <a:rPr lang="en-US" dirty="0" err="1"/>
              <a:t>amet</a:t>
            </a:r>
            <a:r>
              <a:rPr lang="en-US" dirty="0"/>
              <a:t>, </a:t>
            </a:r>
            <a:r>
              <a:rPr lang="en-US" dirty="0" err="1"/>
              <a:t>consectetur</a:t>
            </a:r>
            <a:r>
              <a:rPr lang="en-US" dirty="0"/>
              <a:t>. </a:t>
            </a:r>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ipsum dolor sit </a:t>
            </a:r>
            <a:r>
              <a:rPr lang="en-US" dirty="0" err="1"/>
              <a:t>amet</a:t>
            </a:r>
            <a:r>
              <a:rPr lang="en-US" dirty="0"/>
              <a:t>, </a:t>
            </a:r>
            <a:r>
              <a:rPr lang="en-US" dirty="0" err="1"/>
              <a:t>consectetur</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ut</a:t>
            </a:r>
            <a:r>
              <a:rPr lang="en-US" dirty="0"/>
              <a:t> </a:t>
            </a:r>
            <a:r>
              <a:rPr lang="en-US" dirty="0" err="1"/>
              <a:t>enim</a:t>
            </a:r>
            <a:r>
              <a:rPr lang="en-US" dirty="0"/>
              <a:t> ad.</a:t>
            </a:r>
          </a:p>
        </p:txBody>
      </p:sp>
      <p:sp>
        <p:nvSpPr>
          <p:cNvPr id="66" name="Text Placeholder 10">
            <a:extLst>
              <a:ext uri="{FF2B5EF4-FFF2-40B4-BE49-F238E27FC236}">
                <a16:creationId xmlns:a16="http://schemas.microsoft.com/office/drawing/2014/main" id="{2B4FF03C-11C9-286E-956B-B7984078A63F}"/>
              </a:ext>
            </a:extLst>
          </p:cNvPr>
          <p:cNvSpPr>
            <a:spLocks noGrp="1"/>
          </p:cNvSpPr>
          <p:nvPr>
            <p:ph type="body" sz="quarter" idx="69" hasCustomPrompt="1"/>
          </p:nvPr>
        </p:nvSpPr>
        <p:spPr>
          <a:xfrm>
            <a:off x="651506" y="8027894"/>
            <a:ext cx="2547401" cy="848922"/>
          </a:xfrm>
          <a:prstGeom prst="rect">
            <a:avLst/>
          </a:prstGeom>
        </p:spPr>
        <p:txBody>
          <a:bodyPr anchor="t"/>
          <a:lstStyle>
            <a:lvl1pPr marL="0" indent="0" algn="l">
              <a:lnSpc>
                <a:spcPct val="120000"/>
              </a:lnSpc>
              <a:spcBef>
                <a:spcPts val="0"/>
              </a:spcBef>
              <a:spcAft>
                <a:spcPts val="0"/>
              </a:spcAft>
              <a:buNone/>
              <a:defRPr lang="en-US" sz="1050" kern="1200" dirty="0">
                <a:solidFill>
                  <a:schemeClr val="bg1"/>
                </a:solidFill>
                <a:latin typeface="Poppins" pitchFamily="2" charset="77"/>
                <a:ea typeface="+mn-ea"/>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Click here to add your quote. </a:t>
            </a:r>
            <a:br>
              <a:rPr lang="en-US" dirty="0"/>
            </a:br>
            <a:r>
              <a:rPr lang="en-US" dirty="0"/>
              <a:t>It should be in Poppins Regular, left justified, and have quote marks at the end. Click here to add your quote.”</a:t>
            </a:r>
          </a:p>
        </p:txBody>
      </p:sp>
      <p:sp>
        <p:nvSpPr>
          <p:cNvPr id="76" name="Text Placeholder 14">
            <a:extLst>
              <a:ext uri="{FF2B5EF4-FFF2-40B4-BE49-F238E27FC236}">
                <a16:creationId xmlns:a16="http://schemas.microsoft.com/office/drawing/2014/main" id="{78317160-FCDE-38FB-258B-64EBBF6FDDE1}"/>
              </a:ext>
            </a:extLst>
          </p:cNvPr>
          <p:cNvSpPr>
            <a:spLocks noGrp="1" noChangeAspect="1"/>
          </p:cNvSpPr>
          <p:nvPr>
            <p:ph type="body" sz="quarter" idx="72"/>
          </p:nvPr>
        </p:nvSpPr>
        <p:spPr>
          <a:xfrm>
            <a:off x="489802" y="9064718"/>
            <a:ext cx="75165" cy="138201"/>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7" name="Slide Number Placeholder 5">
            <a:extLst>
              <a:ext uri="{FF2B5EF4-FFF2-40B4-BE49-F238E27FC236}">
                <a16:creationId xmlns:a16="http://schemas.microsoft.com/office/drawing/2014/main" id="{C7F73A5C-0E71-6B5E-42ED-001811FACEB4}"/>
              </a:ext>
            </a:extLst>
          </p:cNvPr>
          <p:cNvSpPr>
            <a:spLocks noGrp="1"/>
          </p:cNvSpPr>
          <p:nvPr>
            <p:ph type="sldNum" sz="quarter" idx="4"/>
          </p:nvPr>
        </p:nvSpPr>
        <p:spPr>
          <a:xfrm>
            <a:off x="4843463" y="9464722"/>
            <a:ext cx="1543050" cy="102411"/>
          </a:xfrm>
          <a:prstGeom prst="rect">
            <a:avLst/>
          </a:prstGeom>
        </p:spPr>
        <p:txBody>
          <a:bodyPr vert="horz" lIns="0" tIns="0" rIns="0" bIns="0" rtlCol="0" anchor="ctr"/>
          <a:lstStyle>
            <a:lvl1pPr algn="r">
              <a:defRPr sz="800" b="0" i="0">
                <a:solidFill>
                  <a:schemeClr val="bg1"/>
                </a:solidFill>
                <a:latin typeface="Poppins Light" pitchFamily="2" charset="77"/>
                <a:cs typeface="Poppins Light" pitchFamily="2" charset="77"/>
              </a:defRPr>
            </a:lvl1pPr>
          </a:lstStyle>
          <a:p>
            <a:fld id="{86997BF2-6177-8D4B-B09C-37F97E1666FE}" type="slidenum">
              <a:rPr lang="en-SV" smtClean="0"/>
              <a:pPr/>
              <a:t>‹#›</a:t>
            </a:fld>
            <a:endParaRPr lang="en-SV" dirty="0"/>
          </a:p>
        </p:txBody>
      </p:sp>
      <p:sp>
        <p:nvSpPr>
          <p:cNvPr id="5" name="Text Placeholder 4">
            <a:extLst>
              <a:ext uri="{FF2B5EF4-FFF2-40B4-BE49-F238E27FC236}">
                <a16:creationId xmlns:a16="http://schemas.microsoft.com/office/drawing/2014/main" id="{20984517-0E6A-DA6B-A928-E8B9692751B4}"/>
              </a:ext>
            </a:extLst>
          </p:cNvPr>
          <p:cNvSpPr>
            <a:spLocks noGrp="1"/>
          </p:cNvSpPr>
          <p:nvPr>
            <p:ph type="body" sz="quarter" idx="74" hasCustomPrompt="1"/>
          </p:nvPr>
        </p:nvSpPr>
        <p:spPr>
          <a:xfrm>
            <a:off x="2111375" y="473076"/>
            <a:ext cx="4271963" cy="195068"/>
          </a:xfrm>
        </p:spPr>
        <p:txBody>
          <a:bodyPr anchor="ctr"/>
          <a:lstStyle>
            <a:lvl1pPr>
              <a:lnSpc>
                <a:spcPct val="90000"/>
              </a:lnSpc>
              <a:spcBef>
                <a:spcPts val="0"/>
              </a:spcBef>
              <a:spcAft>
                <a:spcPts val="0"/>
              </a:spcAft>
              <a:defRPr sz="1000"/>
            </a:lvl1pPr>
            <a:lvl2pPr>
              <a:defRPr sz="800"/>
            </a:lvl2pPr>
            <a:lvl3pPr>
              <a:defRPr sz="800"/>
            </a:lvl3pPr>
            <a:lvl4pPr>
              <a:defRPr sz="800"/>
            </a:lvl4pPr>
            <a:lvl5pPr marL="1371600" indent="0">
              <a:lnSpc>
                <a:spcPct val="90000"/>
              </a:lnSpc>
              <a:spcBef>
                <a:spcPts val="0"/>
              </a:spcBef>
              <a:spcAft>
                <a:spcPts val="0"/>
              </a:spcAft>
              <a:buNone/>
              <a:defRPr sz="800"/>
            </a:lvl5pPr>
          </a:lstStyle>
          <a:p>
            <a:pPr lvl="0"/>
            <a:r>
              <a:rPr lang="en-US" dirty="0"/>
              <a:t>CASE STUDY | REGION/MARKET</a:t>
            </a:r>
          </a:p>
        </p:txBody>
      </p:sp>
      <p:sp>
        <p:nvSpPr>
          <p:cNvPr id="7" name="Text Placeholder 10">
            <a:extLst>
              <a:ext uri="{FF2B5EF4-FFF2-40B4-BE49-F238E27FC236}">
                <a16:creationId xmlns:a16="http://schemas.microsoft.com/office/drawing/2014/main" id="{D0137E2A-2B7B-72D6-0101-169C3ADDBB48}"/>
              </a:ext>
            </a:extLst>
          </p:cNvPr>
          <p:cNvSpPr>
            <a:spLocks noGrp="1"/>
          </p:cNvSpPr>
          <p:nvPr>
            <p:ph type="body" sz="quarter" idx="42" hasCustomPrompt="1"/>
          </p:nvPr>
        </p:nvSpPr>
        <p:spPr>
          <a:xfrm>
            <a:off x="2573518" y="2474656"/>
            <a:ext cx="3812994" cy="349540"/>
          </a:xfrm>
        </p:spPr>
        <p:txBody>
          <a:bodyPr tIns="36000" anchor="ctr"/>
          <a:lstStyle>
            <a:lvl1pPr marL="0" indent="0">
              <a:lnSpc>
                <a:spcPct val="90000"/>
              </a:lnSpc>
              <a:spcAft>
                <a:spcPts val="0"/>
              </a:spcAft>
              <a:buFont typeface="Arial" panose="020B0604020202020204" pitchFamily="34" charset="0"/>
              <a:buNone/>
              <a:defRPr sz="1600" b="1" i="0">
                <a:solidFill>
                  <a:schemeClr val="accent1"/>
                </a:solidFill>
                <a:latin typeface="Poppins" pitchFamily="2" charset="77"/>
                <a:cs typeface="Poppins" pitchFamily="2" charset="77"/>
              </a:defRPr>
            </a:lvl1pPr>
            <a:lvl2pPr marL="202500" indent="0">
              <a:buFont typeface="Arial" panose="020B0604020202020204" pitchFamily="34" charset="0"/>
              <a:buNone/>
              <a:defRPr/>
            </a:lvl2pPr>
          </a:lstStyle>
          <a:p>
            <a:r>
              <a:rPr lang="en-US" dirty="0"/>
              <a:t>Challenge</a:t>
            </a:r>
          </a:p>
        </p:txBody>
      </p:sp>
      <p:sp>
        <p:nvSpPr>
          <p:cNvPr id="3" name="Text Placeholder 14">
            <a:extLst>
              <a:ext uri="{FF2B5EF4-FFF2-40B4-BE49-F238E27FC236}">
                <a16:creationId xmlns:a16="http://schemas.microsoft.com/office/drawing/2014/main" id="{FAA3A444-F282-CFBD-AA88-A73E59BD118F}"/>
              </a:ext>
            </a:extLst>
          </p:cNvPr>
          <p:cNvSpPr>
            <a:spLocks noGrp="1" noChangeAspect="1"/>
          </p:cNvSpPr>
          <p:nvPr>
            <p:ph type="body" sz="quarter" idx="56"/>
          </p:nvPr>
        </p:nvSpPr>
        <p:spPr>
          <a:xfrm>
            <a:off x="84908" y="2473590"/>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 name="Text Placeholder 14">
            <a:extLst>
              <a:ext uri="{FF2B5EF4-FFF2-40B4-BE49-F238E27FC236}">
                <a16:creationId xmlns:a16="http://schemas.microsoft.com/office/drawing/2014/main" id="{654A98CA-D179-DA4B-1C0F-CE2691EAF453}"/>
              </a:ext>
            </a:extLst>
          </p:cNvPr>
          <p:cNvSpPr>
            <a:spLocks noGrp="1" noChangeAspect="1"/>
          </p:cNvSpPr>
          <p:nvPr>
            <p:ph type="body" sz="quarter" idx="60"/>
          </p:nvPr>
        </p:nvSpPr>
        <p:spPr>
          <a:xfrm>
            <a:off x="84908" y="4168758"/>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 name="Text Placeholder 14">
            <a:extLst>
              <a:ext uri="{FF2B5EF4-FFF2-40B4-BE49-F238E27FC236}">
                <a16:creationId xmlns:a16="http://schemas.microsoft.com/office/drawing/2014/main" id="{7AA7ADB5-2C9E-BC2E-7779-21E89BC3AA50}"/>
              </a:ext>
            </a:extLst>
          </p:cNvPr>
          <p:cNvSpPr>
            <a:spLocks noGrp="1" noChangeAspect="1"/>
          </p:cNvSpPr>
          <p:nvPr>
            <p:ph type="body" sz="quarter" idx="63"/>
          </p:nvPr>
        </p:nvSpPr>
        <p:spPr>
          <a:xfrm>
            <a:off x="84908" y="5863926"/>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322856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se Study 2.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B0F1A5F-815E-313F-0A1D-E837CBE89F3C}"/>
              </a:ext>
            </a:extLst>
          </p:cNvPr>
          <p:cNvSpPr>
            <a:spLocks noGrp="1"/>
          </p:cNvSpPr>
          <p:nvPr>
            <p:ph type="pic" sz="quarter" idx="36" hasCustomPrompt="1"/>
          </p:nvPr>
        </p:nvSpPr>
        <p:spPr>
          <a:xfrm>
            <a:off x="144149" y="7545402"/>
            <a:ext cx="6713851" cy="2357423"/>
          </a:xfrm>
          <a:solidFill>
            <a:schemeClr val="tx1"/>
          </a:solidFill>
        </p:spPr>
        <p:txBody>
          <a:bodyPr/>
          <a:lstStyle>
            <a:lvl1pPr marL="0" indent="0" algn="r">
              <a:buNone/>
              <a:defRPr>
                <a:solidFill>
                  <a:schemeClr val="bg1"/>
                </a:solidFill>
              </a:defRPr>
            </a:lvl1pPr>
          </a:lstStyle>
          <a:p>
            <a:r>
              <a:rPr lang="en-US" dirty="0"/>
              <a:t>Click icon to add your image</a:t>
            </a:r>
          </a:p>
        </p:txBody>
      </p:sp>
      <p:sp>
        <p:nvSpPr>
          <p:cNvPr id="14" name="Title Placeholder 1">
            <a:extLst>
              <a:ext uri="{FF2B5EF4-FFF2-40B4-BE49-F238E27FC236}">
                <a16:creationId xmlns:a16="http://schemas.microsoft.com/office/drawing/2014/main" id="{6987F5C6-EFDC-EDDC-D19B-C6C00938F0FD}"/>
              </a:ext>
            </a:extLst>
          </p:cNvPr>
          <p:cNvSpPr>
            <a:spLocks noGrp="1"/>
          </p:cNvSpPr>
          <p:nvPr>
            <p:ph type="title" hasCustomPrompt="1"/>
          </p:nvPr>
        </p:nvSpPr>
        <p:spPr>
          <a:xfrm>
            <a:off x="2111433" y="899628"/>
            <a:ext cx="4275080" cy="1149197"/>
          </a:xfrm>
          <a:prstGeom prst="rect">
            <a:avLst/>
          </a:prstGeom>
        </p:spPr>
        <p:txBody>
          <a:bodyPr vert="horz" lIns="0" tIns="0" rIns="0" bIns="0" rtlCol="0" anchor="t">
            <a:noAutofit/>
          </a:bodyPr>
          <a:lstStyle>
            <a:lvl1pPr>
              <a:defRPr>
                <a:solidFill>
                  <a:schemeClr val="tx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A2756"/>
                </a:solidFill>
                <a:effectLst/>
                <a:uLnTx/>
                <a:uFillTx/>
                <a:latin typeface="Poppins Light" pitchFamily="2" charset="77"/>
                <a:ea typeface="+mj-ea"/>
                <a:cs typeface="Poppins Light" pitchFamily="2" charset="77"/>
              </a:rPr>
              <a:t>Click here to add your </a:t>
            </a:r>
            <a:br>
              <a:rPr kumimoji="0" lang="en-US" sz="2800" b="0" i="0" u="none" strike="noStrike" kern="1200" cap="none" spc="0" normalizeH="0" baseline="0" noProof="0" dirty="0">
                <a:ln>
                  <a:noFill/>
                </a:ln>
                <a:solidFill>
                  <a:srgbClr val="0A2756"/>
                </a:solidFill>
                <a:effectLst/>
                <a:uLnTx/>
                <a:uFillTx/>
                <a:latin typeface="Poppins Light" pitchFamily="2" charset="77"/>
                <a:ea typeface="+mj-ea"/>
                <a:cs typeface="Poppins Light" pitchFamily="2" charset="77"/>
              </a:rPr>
            </a:br>
            <a:r>
              <a:rPr kumimoji="0" lang="en-US" sz="2800" b="0" i="0" u="none" strike="noStrike" kern="1200" cap="none" spc="0" normalizeH="0" baseline="0" noProof="0" dirty="0">
                <a:ln>
                  <a:noFill/>
                </a:ln>
                <a:solidFill>
                  <a:srgbClr val="0A2756"/>
                </a:solidFill>
                <a:effectLst/>
                <a:uLnTx/>
                <a:uFillTx/>
                <a:latin typeface="Poppins Light" pitchFamily="2" charset="77"/>
                <a:ea typeface="+mj-ea"/>
                <a:cs typeface="Poppins Light" pitchFamily="2" charset="77"/>
              </a:rPr>
              <a:t>client benefit statement here of up to 3 lines</a:t>
            </a:r>
          </a:p>
        </p:txBody>
      </p:sp>
      <p:sp>
        <p:nvSpPr>
          <p:cNvPr id="19" name="Rectangle 18">
            <a:extLst>
              <a:ext uri="{FF2B5EF4-FFF2-40B4-BE49-F238E27FC236}">
                <a16:creationId xmlns:a16="http://schemas.microsoft.com/office/drawing/2014/main" id="{388B809D-FBD4-E1A9-3688-1477DFECDBE5}"/>
              </a:ext>
            </a:extLst>
          </p:cNvPr>
          <p:cNvSpPr/>
          <p:nvPr userDrawn="1"/>
        </p:nvSpPr>
        <p:spPr>
          <a:xfrm>
            <a:off x="618" y="-1"/>
            <a:ext cx="144333" cy="9902826"/>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09" tIns="25709" rIns="25709" bIns="25709" numCol="1" spcCol="38100" rtlCol="0" anchor="ctr">
            <a:noAutofit/>
          </a:bodyPr>
          <a:lstStyle/>
          <a:p>
            <a:pPr defTabSz="514196"/>
            <a:endParaRPr lang="en-US" sz="1012"/>
          </a:p>
        </p:txBody>
      </p:sp>
      <p:sp>
        <p:nvSpPr>
          <p:cNvPr id="20" name="Text Placeholder 14">
            <a:extLst>
              <a:ext uri="{FF2B5EF4-FFF2-40B4-BE49-F238E27FC236}">
                <a16:creationId xmlns:a16="http://schemas.microsoft.com/office/drawing/2014/main" id="{1A3BEA0D-B91A-687C-6395-A92C6ACDC51D}"/>
              </a:ext>
            </a:extLst>
          </p:cNvPr>
          <p:cNvSpPr>
            <a:spLocks noGrp="1" noChangeAspect="1"/>
          </p:cNvSpPr>
          <p:nvPr>
            <p:ph type="body" sz="quarter" idx="56"/>
          </p:nvPr>
        </p:nvSpPr>
        <p:spPr>
          <a:xfrm>
            <a:off x="84908" y="2473590"/>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5" name="Picture Placeholder 22">
            <a:extLst>
              <a:ext uri="{FF2B5EF4-FFF2-40B4-BE49-F238E27FC236}">
                <a16:creationId xmlns:a16="http://schemas.microsoft.com/office/drawing/2014/main" id="{9FE1A619-0D70-D4CD-77A3-C4A6CEB7DF02}"/>
              </a:ext>
            </a:extLst>
          </p:cNvPr>
          <p:cNvSpPr>
            <a:spLocks noGrp="1"/>
          </p:cNvSpPr>
          <p:nvPr>
            <p:ph type="pic" sz="quarter" idx="11" hasCustomPrompt="1"/>
          </p:nvPr>
        </p:nvSpPr>
        <p:spPr>
          <a:xfrm>
            <a:off x="468899" y="899628"/>
            <a:ext cx="1318338" cy="1149197"/>
          </a:xfrm>
        </p:spPr>
        <p:txBody>
          <a:bodyPr lIns="0" anchor="ctr" anchorCtr="0"/>
          <a:lstStyle>
            <a:lvl1pPr marL="0" indent="0" algn="ctr">
              <a:buNone/>
              <a:defRPr/>
            </a:lvl1pPr>
          </a:lstStyle>
          <a:p>
            <a:r>
              <a:rPr lang="en-US" dirty="0"/>
              <a:t>Client logo</a:t>
            </a:r>
          </a:p>
        </p:txBody>
      </p:sp>
      <p:pic>
        <p:nvPicPr>
          <p:cNvPr id="29" name="Graphic 28">
            <a:extLst>
              <a:ext uri="{FF2B5EF4-FFF2-40B4-BE49-F238E27FC236}">
                <a16:creationId xmlns:a16="http://schemas.microsoft.com/office/drawing/2014/main" id="{56599905-FCD0-B463-879F-5D594A98A7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8897" y="473147"/>
            <a:ext cx="1260149" cy="195068"/>
          </a:xfrm>
          <a:prstGeom prst="rect">
            <a:avLst/>
          </a:prstGeom>
        </p:spPr>
      </p:pic>
      <p:sp>
        <p:nvSpPr>
          <p:cNvPr id="30" name="Text Placeholder 6">
            <a:extLst>
              <a:ext uri="{FF2B5EF4-FFF2-40B4-BE49-F238E27FC236}">
                <a16:creationId xmlns:a16="http://schemas.microsoft.com/office/drawing/2014/main" id="{891BBA2C-DC9B-2D51-56DF-B8C16E268C0D}"/>
              </a:ext>
            </a:extLst>
          </p:cNvPr>
          <p:cNvSpPr>
            <a:spLocks noGrp="1"/>
          </p:cNvSpPr>
          <p:nvPr>
            <p:ph type="body" sz="quarter" idx="33" hasCustomPrompt="1"/>
          </p:nvPr>
        </p:nvSpPr>
        <p:spPr>
          <a:xfrm>
            <a:off x="468898" y="2474656"/>
            <a:ext cx="1318337" cy="493917"/>
          </a:xfrm>
        </p:spPr>
        <p:txBody>
          <a:bodyPr anchor="b"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31" name="Text Placeholder 10">
            <a:extLst>
              <a:ext uri="{FF2B5EF4-FFF2-40B4-BE49-F238E27FC236}">
                <a16:creationId xmlns:a16="http://schemas.microsoft.com/office/drawing/2014/main" id="{BB84CF4D-A393-BF03-FA55-1B97D8CF8AFF}"/>
              </a:ext>
            </a:extLst>
          </p:cNvPr>
          <p:cNvSpPr>
            <a:spLocks noGrp="1"/>
          </p:cNvSpPr>
          <p:nvPr>
            <p:ph type="body" sz="quarter" idx="22" hasCustomPrompt="1"/>
          </p:nvPr>
        </p:nvSpPr>
        <p:spPr>
          <a:xfrm>
            <a:off x="468898" y="2927717"/>
            <a:ext cx="1318337" cy="607073"/>
          </a:xfrm>
          <a:prstGeom prst="rect">
            <a:avLst/>
          </a:prstGeom>
        </p:spPr>
        <p:txBody>
          <a:bodyPr anchor="t"/>
          <a:lstStyle>
            <a:lvl1pPr marL="0" indent="0" algn="l">
              <a:lnSpc>
                <a:spcPct val="110000"/>
              </a:lnSpc>
              <a:spcBef>
                <a:spcPts val="0"/>
              </a:spcBef>
              <a:spcAft>
                <a:spcPts val="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Click here to insert stat information</a:t>
            </a:r>
            <a:endParaRPr lang="en-US" dirty="0"/>
          </a:p>
        </p:txBody>
      </p:sp>
      <p:sp>
        <p:nvSpPr>
          <p:cNvPr id="36" name="Text Placeholder 14">
            <a:extLst>
              <a:ext uri="{FF2B5EF4-FFF2-40B4-BE49-F238E27FC236}">
                <a16:creationId xmlns:a16="http://schemas.microsoft.com/office/drawing/2014/main" id="{9BCD92C4-82C8-E25E-57A7-F5569FB6A509}"/>
              </a:ext>
            </a:extLst>
          </p:cNvPr>
          <p:cNvSpPr>
            <a:spLocks noGrp="1" noChangeAspect="1"/>
          </p:cNvSpPr>
          <p:nvPr>
            <p:ph type="body" sz="quarter" idx="60"/>
          </p:nvPr>
        </p:nvSpPr>
        <p:spPr>
          <a:xfrm>
            <a:off x="84908" y="4168758"/>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7" name="Text Placeholder 6">
            <a:extLst>
              <a:ext uri="{FF2B5EF4-FFF2-40B4-BE49-F238E27FC236}">
                <a16:creationId xmlns:a16="http://schemas.microsoft.com/office/drawing/2014/main" id="{9FCA5664-9B42-C551-38A0-BA07487D14C7}"/>
              </a:ext>
            </a:extLst>
          </p:cNvPr>
          <p:cNvSpPr>
            <a:spLocks noGrp="1"/>
          </p:cNvSpPr>
          <p:nvPr>
            <p:ph type="body" sz="quarter" idx="61" hasCustomPrompt="1"/>
          </p:nvPr>
        </p:nvSpPr>
        <p:spPr>
          <a:xfrm>
            <a:off x="468898" y="4169824"/>
            <a:ext cx="1318337" cy="493917"/>
          </a:xfrm>
        </p:spPr>
        <p:txBody>
          <a:bodyPr anchor="b"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38" name="Text Placeholder 10">
            <a:extLst>
              <a:ext uri="{FF2B5EF4-FFF2-40B4-BE49-F238E27FC236}">
                <a16:creationId xmlns:a16="http://schemas.microsoft.com/office/drawing/2014/main" id="{CF524F46-00A3-FA8F-A204-7C58F500AB58}"/>
              </a:ext>
            </a:extLst>
          </p:cNvPr>
          <p:cNvSpPr>
            <a:spLocks noGrp="1"/>
          </p:cNvSpPr>
          <p:nvPr>
            <p:ph type="body" sz="quarter" idx="62" hasCustomPrompt="1"/>
          </p:nvPr>
        </p:nvSpPr>
        <p:spPr>
          <a:xfrm>
            <a:off x="468898" y="4622885"/>
            <a:ext cx="1318337" cy="607073"/>
          </a:xfrm>
          <a:prstGeom prst="rect">
            <a:avLst/>
          </a:prstGeom>
        </p:spPr>
        <p:txBody>
          <a:bodyPr anchor="t"/>
          <a:lstStyle>
            <a:lvl1pPr marL="0" indent="0" algn="l">
              <a:lnSpc>
                <a:spcPct val="110000"/>
              </a:lnSpc>
              <a:spcBef>
                <a:spcPts val="0"/>
              </a:spcBef>
              <a:spcAft>
                <a:spcPts val="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Click here to insert stat information</a:t>
            </a:r>
            <a:endParaRPr lang="en-US" dirty="0"/>
          </a:p>
        </p:txBody>
      </p:sp>
      <p:sp>
        <p:nvSpPr>
          <p:cNvPr id="39" name="Text Placeholder 14">
            <a:extLst>
              <a:ext uri="{FF2B5EF4-FFF2-40B4-BE49-F238E27FC236}">
                <a16:creationId xmlns:a16="http://schemas.microsoft.com/office/drawing/2014/main" id="{748CA333-7D02-4B5A-7B86-F47B7921EE39}"/>
              </a:ext>
            </a:extLst>
          </p:cNvPr>
          <p:cNvSpPr>
            <a:spLocks noGrp="1" noChangeAspect="1"/>
          </p:cNvSpPr>
          <p:nvPr>
            <p:ph type="body" sz="quarter" idx="63"/>
          </p:nvPr>
        </p:nvSpPr>
        <p:spPr>
          <a:xfrm>
            <a:off x="84908" y="5863926"/>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0" name="Text Placeholder 6">
            <a:extLst>
              <a:ext uri="{FF2B5EF4-FFF2-40B4-BE49-F238E27FC236}">
                <a16:creationId xmlns:a16="http://schemas.microsoft.com/office/drawing/2014/main" id="{888462B3-3A22-6990-804E-86314472EB95}"/>
              </a:ext>
            </a:extLst>
          </p:cNvPr>
          <p:cNvSpPr>
            <a:spLocks noGrp="1"/>
          </p:cNvSpPr>
          <p:nvPr>
            <p:ph type="body" sz="quarter" idx="64" hasCustomPrompt="1"/>
          </p:nvPr>
        </p:nvSpPr>
        <p:spPr>
          <a:xfrm>
            <a:off x="468898" y="5864992"/>
            <a:ext cx="1318337" cy="493917"/>
          </a:xfrm>
        </p:spPr>
        <p:txBody>
          <a:bodyPr anchor="b"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41" name="Text Placeholder 10">
            <a:extLst>
              <a:ext uri="{FF2B5EF4-FFF2-40B4-BE49-F238E27FC236}">
                <a16:creationId xmlns:a16="http://schemas.microsoft.com/office/drawing/2014/main" id="{F8736932-80E1-F04F-3A0C-1BE8FAC6D103}"/>
              </a:ext>
            </a:extLst>
          </p:cNvPr>
          <p:cNvSpPr>
            <a:spLocks noGrp="1"/>
          </p:cNvSpPr>
          <p:nvPr>
            <p:ph type="body" sz="quarter" idx="65" hasCustomPrompt="1"/>
          </p:nvPr>
        </p:nvSpPr>
        <p:spPr>
          <a:xfrm>
            <a:off x="468898" y="6318053"/>
            <a:ext cx="1318337" cy="607073"/>
          </a:xfrm>
          <a:prstGeom prst="rect">
            <a:avLst/>
          </a:prstGeom>
        </p:spPr>
        <p:txBody>
          <a:bodyPr anchor="t"/>
          <a:lstStyle>
            <a:lvl1pPr marL="0" indent="0" algn="l">
              <a:lnSpc>
                <a:spcPct val="110000"/>
              </a:lnSpc>
              <a:spcBef>
                <a:spcPts val="0"/>
              </a:spcBef>
              <a:spcAft>
                <a:spcPts val="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Click here to insert stat information</a:t>
            </a:r>
            <a:endParaRPr lang="en-US" dirty="0"/>
          </a:p>
        </p:txBody>
      </p:sp>
      <p:sp>
        <p:nvSpPr>
          <p:cNvPr id="77" name="Slide Number Placeholder 5">
            <a:extLst>
              <a:ext uri="{FF2B5EF4-FFF2-40B4-BE49-F238E27FC236}">
                <a16:creationId xmlns:a16="http://schemas.microsoft.com/office/drawing/2014/main" id="{C7F73A5C-0E71-6B5E-42ED-001811FACEB4}"/>
              </a:ext>
            </a:extLst>
          </p:cNvPr>
          <p:cNvSpPr>
            <a:spLocks noGrp="1"/>
          </p:cNvSpPr>
          <p:nvPr>
            <p:ph type="sldNum" sz="quarter" idx="4"/>
          </p:nvPr>
        </p:nvSpPr>
        <p:spPr>
          <a:xfrm>
            <a:off x="4843463" y="9464722"/>
            <a:ext cx="1543050" cy="102411"/>
          </a:xfrm>
          <a:prstGeom prst="rect">
            <a:avLst/>
          </a:prstGeom>
        </p:spPr>
        <p:txBody>
          <a:bodyPr vert="horz" lIns="0" tIns="0" rIns="0" bIns="0" rtlCol="0" anchor="ctr"/>
          <a:lstStyle>
            <a:lvl1pPr algn="r">
              <a:defRPr sz="800" b="0" i="0">
                <a:solidFill>
                  <a:schemeClr val="tx1"/>
                </a:solidFill>
                <a:latin typeface="Poppins Light" pitchFamily="2" charset="77"/>
                <a:cs typeface="Poppins Light" pitchFamily="2" charset="77"/>
              </a:defRPr>
            </a:lvl1pPr>
          </a:lstStyle>
          <a:p>
            <a:fld id="{86997BF2-6177-8D4B-B09C-37F97E1666FE}" type="slidenum">
              <a:rPr lang="en-SV" smtClean="0"/>
              <a:pPr/>
              <a:t>‹#›</a:t>
            </a:fld>
            <a:endParaRPr lang="en-SV" dirty="0"/>
          </a:p>
        </p:txBody>
      </p:sp>
      <p:sp>
        <p:nvSpPr>
          <p:cNvPr id="78" name="Picture Placeholder 22">
            <a:extLst>
              <a:ext uri="{FF2B5EF4-FFF2-40B4-BE49-F238E27FC236}">
                <a16:creationId xmlns:a16="http://schemas.microsoft.com/office/drawing/2014/main" id="{DA0BD9F5-90B9-BE4F-E891-730CBDD38684}"/>
              </a:ext>
            </a:extLst>
          </p:cNvPr>
          <p:cNvSpPr>
            <a:spLocks noGrp="1"/>
          </p:cNvSpPr>
          <p:nvPr>
            <p:ph type="pic" sz="quarter" idx="73"/>
          </p:nvPr>
        </p:nvSpPr>
        <p:spPr>
          <a:xfrm>
            <a:off x="2136085" y="5080059"/>
            <a:ext cx="356400" cy="352183"/>
          </a:xfrm>
        </p:spPr>
        <p:txBody>
          <a:bodyPr lIns="0" anchor="ctr" anchorCtr="0"/>
          <a:lstStyle>
            <a:lvl1pPr marL="0" indent="0" algn="ctr">
              <a:buNone/>
              <a:defRPr sz="500"/>
            </a:lvl1pPr>
          </a:lstStyle>
          <a:p>
            <a:endParaRPr lang="en-US" dirty="0"/>
          </a:p>
        </p:txBody>
      </p:sp>
      <p:sp>
        <p:nvSpPr>
          <p:cNvPr id="79" name="Text Placeholder 10">
            <a:extLst>
              <a:ext uri="{FF2B5EF4-FFF2-40B4-BE49-F238E27FC236}">
                <a16:creationId xmlns:a16="http://schemas.microsoft.com/office/drawing/2014/main" id="{550B5A93-1E61-A202-5E73-EF6099674BD2}"/>
              </a:ext>
            </a:extLst>
          </p:cNvPr>
          <p:cNvSpPr>
            <a:spLocks noGrp="1"/>
          </p:cNvSpPr>
          <p:nvPr>
            <p:ph type="body" sz="quarter" idx="74" hasCustomPrompt="1"/>
          </p:nvPr>
        </p:nvSpPr>
        <p:spPr>
          <a:xfrm>
            <a:off x="2576260" y="5088933"/>
            <a:ext cx="3810252" cy="343309"/>
          </a:xfrm>
        </p:spPr>
        <p:txBody>
          <a:bodyPr tIns="36000" anchor="ctr"/>
          <a:lstStyle>
            <a:lvl1pPr marL="0" indent="0">
              <a:lnSpc>
                <a:spcPct val="90000"/>
              </a:lnSpc>
              <a:spcAft>
                <a:spcPts val="0"/>
              </a:spcAft>
              <a:buFont typeface="Arial" panose="020B0604020202020204" pitchFamily="34" charset="0"/>
              <a:buNone/>
              <a:defRPr sz="1600" b="1" i="0">
                <a:solidFill>
                  <a:schemeClr val="accent1"/>
                </a:solidFill>
                <a:latin typeface="Poppins" pitchFamily="2" charset="77"/>
                <a:cs typeface="Poppins" pitchFamily="2" charset="77"/>
              </a:defRPr>
            </a:lvl1pPr>
            <a:lvl2pPr marL="202500" indent="0">
              <a:buFont typeface="Arial" panose="020B0604020202020204" pitchFamily="34" charset="0"/>
              <a:buNone/>
              <a:defRPr/>
            </a:lvl2pPr>
          </a:lstStyle>
          <a:p>
            <a:r>
              <a:rPr lang="en-US" dirty="0"/>
              <a:t>Approach</a:t>
            </a:r>
          </a:p>
        </p:txBody>
      </p:sp>
      <p:sp>
        <p:nvSpPr>
          <p:cNvPr id="80" name="Text Placeholder 10">
            <a:extLst>
              <a:ext uri="{FF2B5EF4-FFF2-40B4-BE49-F238E27FC236}">
                <a16:creationId xmlns:a16="http://schemas.microsoft.com/office/drawing/2014/main" id="{3F1D2F2F-3A34-8E71-6CD9-883E2437FBAE}"/>
              </a:ext>
            </a:extLst>
          </p:cNvPr>
          <p:cNvSpPr>
            <a:spLocks noGrp="1"/>
          </p:cNvSpPr>
          <p:nvPr>
            <p:ph type="body" sz="quarter" idx="75" hasCustomPrompt="1"/>
          </p:nvPr>
        </p:nvSpPr>
        <p:spPr>
          <a:xfrm>
            <a:off x="2573518" y="5453714"/>
            <a:ext cx="3810252" cy="1670437"/>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ipsum dolor sit </a:t>
            </a:r>
            <a:r>
              <a:rPr lang="en-US" dirty="0" err="1"/>
              <a:t>amet</a:t>
            </a:r>
            <a:r>
              <a:rPr lang="en-US" dirty="0"/>
              <a:t>, </a:t>
            </a:r>
            <a:r>
              <a:rPr lang="en-US" dirty="0" err="1"/>
              <a:t>consectetur</a:t>
            </a:r>
            <a:r>
              <a:rPr lang="en-US" dirty="0"/>
              <a:t>, dolor sit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p>
        </p:txBody>
      </p:sp>
      <p:sp>
        <p:nvSpPr>
          <p:cNvPr id="3" name="Text Placeholder 4">
            <a:extLst>
              <a:ext uri="{FF2B5EF4-FFF2-40B4-BE49-F238E27FC236}">
                <a16:creationId xmlns:a16="http://schemas.microsoft.com/office/drawing/2014/main" id="{F010FC99-8348-4508-2068-DB97F8ADE4FA}"/>
              </a:ext>
            </a:extLst>
          </p:cNvPr>
          <p:cNvSpPr>
            <a:spLocks noGrp="1"/>
          </p:cNvSpPr>
          <p:nvPr>
            <p:ph type="body" sz="quarter" idx="76" hasCustomPrompt="1"/>
          </p:nvPr>
        </p:nvSpPr>
        <p:spPr>
          <a:xfrm>
            <a:off x="2111375" y="473076"/>
            <a:ext cx="4271963" cy="195068"/>
          </a:xfrm>
        </p:spPr>
        <p:txBody>
          <a:bodyPr anchor="ctr"/>
          <a:lstStyle>
            <a:lvl1pPr>
              <a:lnSpc>
                <a:spcPct val="90000"/>
              </a:lnSpc>
              <a:spcBef>
                <a:spcPts val="0"/>
              </a:spcBef>
              <a:spcAft>
                <a:spcPts val="0"/>
              </a:spcAft>
              <a:defRPr sz="1000"/>
            </a:lvl1pPr>
            <a:lvl2pPr>
              <a:defRPr sz="800"/>
            </a:lvl2pPr>
            <a:lvl3pPr>
              <a:defRPr sz="800"/>
            </a:lvl3pPr>
            <a:lvl4pPr>
              <a:defRPr sz="800"/>
            </a:lvl4pPr>
            <a:lvl5pPr marL="1371600" indent="0">
              <a:lnSpc>
                <a:spcPct val="90000"/>
              </a:lnSpc>
              <a:spcBef>
                <a:spcPts val="0"/>
              </a:spcBef>
              <a:spcAft>
                <a:spcPts val="0"/>
              </a:spcAft>
              <a:buNone/>
              <a:defRPr sz="800"/>
            </a:lvl5pPr>
          </a:lstStyle>
          <a:p>
            <a:pPr lvl="0"/>
            <a:r>
              <a:rPr lang="en-US" dirty="0"/>
              <a:t>CASE STUDY | REGION/MARKET</a:t>
            </a:r>
          </a:p>
        </p:txBody>
      </p:sp>
      <p:sp>
        <p:nvSpPr>
          <p:cNvPr id="4" name="Text Placeholder 10">
            <a:extLst>
              <a:ext uri="{FF2B5EF4-FFF2-40B4-BE49-F238E27FC236}">
                <a16:creationId xmlns:a16="http://schemas.microsoft.com/office/drawing/2014/main" id="{E3C11577-EA5A-3959-F3B5-D9A0AD3F3030}"/>
              </a:ext>
            </a:extLst>
          </p:cNvPr>
          <p:cNvSpPr>
            <a:spLocks noGrp="1"/>
          </p:cNvSpPr>
          <p:nvPr>
            <p:ph type="body" sz="quarter" idx="42" hasCustomPrompt="1"/>
          </p:nvPr>
        </p:nvSpPr>
        <p:spPr>
          <a:xfrm>
            <a:off x="2573518" y="2476455"/>
            <a:ext cx="3812994" cy="343309"/>
          </a:xfrm>
        </p:spPr>
        <p:txBody>
          <a:bodyPr tIns="36000" anchor="ctr"/>
          <a:lstStyle>
            <a:lvl1pPr marL="0" indent="0">
              <a:lnSpc>
                <a:spcPct val="90000"/>
              </a:lnSpc>
              <a:spcAft>
                <a:spcPts val="0"/>
              </a:spcAft>
              <a:buFont typeface="Arial" panose="020B0604020202020204" pitchFamily="34" charset="0"/>
              <a:buNone/>
              <a:defRPr sz="1600" b="1" i="0">
                <a:solidFill>
                  <a:schemeClr val="accent1"/>
                </a:solidFill>
                <a:latin typeface="Poppins" pitchFamily="2" charset="77"/>
                <a:cs typeface="Poppins" pitchFamily="2" charset="77"/>
              </a:defRPr>
            </a:lvl1pPr>
            <a:lvl2pPr marL="202500" indent="0">
              <a:buFont typeface="Arial" panose="020B0604020202020204" pitchFamily="34" charset="0"/>
              <a:buNone/>
              <a:defRPr/>
            </a:lvl2pPr>
          </a:lstStyle>
          <a:p>
            <a:r>
              <a:rPr lang="en-US" dirty="0"/>
              <a:t>Challenge</a:t>
            </a:r>
          </a:p>
        </p:txBody>
      </p:sp>
      <p:sp>
        <p:nvSpPr>
          <p:cNvPr id="5" name="Text Placeholder 10">
            <a:extLst>
              <a:ext uri="{FF2B5EF4-FFF2-40B4-BE49-F238E27FC236}">
                <a16:creationId xmlns:a16="http://schemas.microsoft.com/office/drawing/2014/main" id="{BF1D1B9E-308C-DB77-F2D0-C00D59FCEB6A}"/>
              </a:ext>
            </a:extLst>
          </p:cNvPr>
          <p:cNvSpPr>
            <a:spLocks noGrp="1"/>
          </p:cNvSpPr>
          <p:nvPr>
            <p:ph type="body" sz="quarter" idx="68" hasCustomPrompt="1"/>
          </p:nvPr>
        </p:nvSpPr>
        <p:spPr>
          <a:xfrm>
            <a:off x="2573518" y="2841235"/>
            <a:ext cx="3810252" cy="1929181"/>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ipsum dolor sit </a:t>
            </a:r>
            <a:r>
              <a:rPr lang="en-US" dirty="0" err="1"/>
              <a:t>amet</a:t>
            </a:r>
            <a:r>
              <a:rPr lang="en-US" dirty="0"/>
              <a:t>, </a:t>
            </a:r>
            <a:r>
              <a:rPr lang="en-US" dirty="0" err="1"/>
              <a:t>consectetur</a:t>
            </a:r>
            <a:r>
              <a:rPr lang="en-US" dirty="0"/>
              <a:t>, dolor sit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Consectetur</a:t>
            </a:r>
            <a:r>
              <a:rPr lang="en-US" dirty="0"/>
              <a:t> </a:t>
            </a:r>
            <a:r>
              <a:rPr lang="en-US" dirty="0" err="1"/>
              <a:t>adipisicing</a:t>
            </a:r>
            <a:r>
              <a:rPr lang="en-US" dirty="0"/>
              <a:t> do </a:t>
            </a:r>
            <a:r>
              <a:rPr lang="en-US" dirty="0" err="1"/>
              <a:t>eiusmod</a:t>
            </a:r>
            <a:r>
              <a:rPr lang="en-US" dirty="0"/>
              <a:t>. </a:t>
            </a:r>
          </a:p>
        </p:txBody>
      </p:sp>
      <p:sp>
        <p:nvSpPr>
          <p:cNvPr id="6" name="Picture Placeholder 22">
            <a:extLst>
              <a:ext uri="{FF2B5EF4-FFF2-40B4-BE49-F238E27FC236}">
                <a16:creationId xmlns:a16="http://schemas.microsoft.com/office/drawing/2014/main" id="{8A96A51A-78E0-4024-DEF2-FD30FA75C615}"/>
              </a:ext>
            </a:extLst>
          </p:cNvPr>
          <p:cNvSpPr>
            <a:spLocks noGrp="1"/>
          </p:cNvSpPr>
          <p:nvPr>
            <p:ph type="pic" sz="quarter" idx="59"/>
          </p:nvPr>
        </p:nvSpPr>
        <p:spPr>
          <a:xfrm>
            <a:off x="2136085" y="2467581"/>
            <a:ext cx="356400" cy="352183"/>
          </a:xfrm>
        </p:spPr>
        <p:txBody>
          <a:bodyPr lIns="0" anchor="ctr" anchorCtr="0"/>
          <a:lstStyle>
            <a:lvl1pPr marL="0" indent="0" algn="ctr">
              <a:buNone/>
              <a:defRPr sz="500"/>
            </a:lvl1pPr>
          </a:lstStyle>
          <a:p>
            <a:endParaRPr lang="en-US" dirty="0"/>
          </a:p>
        </p:txBody>
      </p:sp>
    </p:spTree>
    <p:extLst>
      <p:ext uri="{BB962C8B-B14F-4D97-AF65-F5344CB8AC3E}">
        <p14:creationId xmlns:p14="http://schemas.microsoft.com/office/powerpoint/2010/main" val="217023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e Study 1.2">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F6C5B52E-B0E4-79A7-402F-14D9EE279A91}"/>
              </a:ext>
            </a:extLst>
          </p:cNvPr>
          <p:cNvSpPr>
            <a:spLocks noGrp="1"/>
          </p:cNvSpPr>
          <p:nvPr>
            <p:ph type="pic" sz="quarter" idx="36" hasCustomPrompt="1"/>
          </p:nvPr>
        </p:nvSpPr>
        <p:spPr>
          <a:xfrm>
            <a:off x="144149" y="7545402"/>
            <a:ext cx="6713851" cy="2357423"/>
          </a:xfrm>
          <a:solidFill>
            <a:schemeClr val="tx1"/>
          </a:solidFill>
        </p:spPr>
        <p:txBody>
          <a:bodyPr/>
          <a:lstStyle>
            <a:lvl1pPr marL="0" indent="0" algn="r">
              <a:buNone/>
              <a:defRPr>
                <a:solidFill>
                  <a:schemeClr val="bg1"/>
                </a:solidFill>
              </a:defRPr>
            </a:lvl1pPr>
          </a:lstStyle>
          <a:p>
            <a:r>
              <a:rPr lang="en-US" dirty="0"/>
              <a:t>Click icon to add your image</a:t>
            </a:r>
          </a:p>
        </p:txBody>
      </p:sp>
      <p:sp>
        <p:nvSpPr>
          <p:cNvPr id="19" name="Rectangle 18">
            <a:extLst>
              <a:ext uri="{FF2B5EF4-FFF2-40B4-BE49-F238E27FC236}">
                <a16:creationId xmlns:a16="http://schemas.microsoft.com/office/drawing/2014/main" id="{388B809D-FBD4-E1A9-3688-1477DFECDBE5}"/>
              </a:ext>
            </a:extLst>
          </p:cNvPr>
          <p:cNvSpPr/>
          <p:nvPr userDrawn="1"/>
        </p:nvSpPr>
        <p:spPr>
          <a:xfrm>
            <a:off x="618" y="-1"/>
            <a:ext cx="144333" cy="9902826"/>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09" tIns="25709" rIns="25709" bIns="25709" numCol="1" spcCol="38100" rtlCol="0" anchor="ctr">
            <a:noAutofit/>
          </a:bodyPr>
          <a:lstStyle/>
          <a:p>
            <a:pPr defTabSz="514196"/>
            <a:endParaRPr lang="en-US" sz="1012"/>
          </a:p>
        </p:txBody>
      </p:sp>
      <p:pic>
        <p:nvPicPr>
          <p:cNvPr id="29" name="Graphic 28">
            <a:extLst>
              <a:ext uri="{FF2B5EF4-FFF2-40B4-BE49-F238E27FC236}">
                <a16:creationId xmlns:a16="http://schemas.microsoft.com/office/drawing/2014/main" id="{56599905-FCD0-B463-879F-5D594A98A7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8897" y="473147"/>
            <a:ext cx="1260149" cy="195068"/>
          </a:xfrm>
          <a:prstGeom prst="rect">
            <a:avLst/>
          </a:prstGeom>
        </p:spPr>
      </p:pic>
      <p:sp>
        <p:nvSpPr>
          <p:cNvPr id="34" name="Picture Placeholder 22">
            <a:extLst>
              <a:ext uri="{FF2B5EF4-FFF2-40B4-BE49-F238E27FC236}">
                <a16:creationId xmlns:a16="http://schemas.microsoft.com/office/drawing/2014/main" id="{12224BDB-ADE7-AC11-7273-1B0242901821}"/>
              </a:ext>
            </a:extLst>
          </p:cNvPr>
          <p:cNvSpPr>
            <a:spLocks noGrp="1"/>
          </p:cNvSpPr>
          <p:nvPr>
            <p:ph type="pic" sz="quarter" idx="59"/>
          </p:nvPr>
        </p:nvSpPr>
        <p:spPr>
          <a:xfrm>
            <a:off x="468897" y="1015534"/>
            <a:ext cx="356400" cy="356400"/>
          </a:xfrm>
        </p:spPr>
        <p:txBody>
          <a:bodyPr lIns="0" anchor="ctr" anchorCtr="0"/>
          <a:lstStyle>
            <a:lvl1pPr marL="0" indent="0" algn="ctr">
              <a:buNone/>
              <a:defRPr sz="500"/>
            </a:lvl1pPr>
          </a:lstStyle>
          <a:p>
            <a:endParaRPr lang="en-US" dirty="0"/>
          </a:p>
        </p:txBody>
      </p:sp>
      <p:sp>
        <p:nvSpPr>
          <p:cNvPr id="35" name="Text Placeholder 10">
            <a:extLst>
              <a:ext uri="{FF2B5EF4-FFF2-40B4-BE49-F238E27FC236}">
                <a16:creationId xmlns:a16="http://schemas.microsoft.com/office/drawing/2014/main" id="{4C0FF267-6555-D162-58EE-837438F7F81B}"/>
              </a:ext>
            </a:extLst>
          </p:cNvPr>
          <p:cNvSpPr>
            <a:spLocks noGrp="1"/>
          </p:cNvSpPr>
          <p:nvPr>
            <p:ph type="body" sz="quarter" idx="42" hasCustomPrompt="1"/>
          </p:nvPr>
        </p:nvSpPr>
        <p:spPr>
          <a:xfrm>
            <a:off x="908921" y="1022394"/>
            <a:ext cx="5480333" cy="349540"/>
          </a:xfrm>
        </p:spPr>
        <p:txBody>
          <a:bodyPr tIns="36000" anchor="ctr"/>
          <a:lstStyle>
            <a:lvl1pPr marL="0" indent="0">
              <a:lnSpc>
                <a:spcPct val="90000"/>
              </a:lnSpc>
              <a:spcAft>
                <a:spcPts val="0"/>
              </a:spcAft>
              <a:buFont typeface="Arial" panose="020B0604020202020204" pitchFamily="34" charset="0"/>
              <a:buNone/>
              <a:defRPr sz="1600" b="1" i="0">
                <a:solidFill>
                  <a:schemeClr val="accent1"/>
                </a:solidFill>
                <a:latin typeface="Poppins" pitchFamily="2" charset="77"/>
                <a:cs typeface="Poppins" pitchFamily="2" charset="77"/>
              </a:defRPr>
            </a:lvl1pPr>
            <a:lvl2pPr marL="202500" indent="0">
              <a:buFont typeface="Arial" panose="020B0604020202020204" pitchFamily="34" charset="0"/>
              <a:buNone/>
              <a:defRPr/>
            </a:lvl2pPr>
          </a:lstStyle>
          <a:p>
            <a:r>
              <a:rPr lang="en-US" dirty="0"/>
              <a:t>Approach</a:t>
            </a:r>
          </a:p>
        </p:txBody>
      </p:sp>
      <p:sp>
        <p:nvSpPr>
          <p:cNvPr id="64" name="Text Placeholder 10">
            <a:extLst>
              <a:ext uri="{FF2B5EF4-FFF2-40B4-BE49-F238E27FC236}">
                <a16:creationId xmlns:a16="http://schemas.microsoft.com/office/drawing/2014/main" id="{77CE0817-C1B7-CB74-42B8-A1E978D8E5D6}"/>
              </a:ext>
            </a:extLst>
          </p:cNvPr>
          <p:cNvSpPr>
            <a:spLocks noGrp="1"/>
          </p:cNvSpPr>
          <p:nvPr>
            <p:ph type="body" sz="quarter" idx="68" hasCustomPrompt="1"/>
          </p:nvPr>
        </p:nvSpPr>
        <p:spPr>
          <a:xfrm>
            <a:off x="906179" y="1401075"/>
            <a:ext cx="5480333" cy="1982206"/>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3" name="Picture Placeholder 22">
            <a:extLst>
              <a:ext uri="{FF2B5EF4-FFF2-40B4-BE49-F238E27FC236}">
                <a16:creationId xmlns:a16="http://schemas.microsoft.com/office/drawing/2014/main" id="{F4EFD88F-E4A3-EA51-AEAF-9967B8E8C98F}"/>
              </a:ext>
            </a:extLst>
          </p:cNvPr>
          <p:cNvSpPr>
            <a:spLocks noGrp="1"/>
          </p:cNvSpPr>
          <p:nvPr>
            <p:ph type="pic" sz="quarter" idx="73"/>
          </p:nvPr>
        </p:nvSpPr>
        <p:spPr>
          <a:xfrm>
            <a:off x="468897" y="3844990"/>
            <a:ext cx="356400" cy="356400"/>
          </a:xfrm>
        </p:spPr>
        <p:txBody>
          <a:bodyPr lIns="0" anchor="ctr" anchorCtr="0"/>
          <a:lstStyle>
            <a:lvl1pPr marL="0" indent="0" algn="ctr">
              <a:buNone/>
              <a:defRPr sz="500"/>
            </a:lvl1pPr>
          </a:lstStyle>
          <a:p>
            <a:endParaRPr lang="en-US" dirty="0"/>
          </a:p>
        </p:txBody>
      </p:sp>
      <p:sp>
        <p:nvSpPr>
          <p:cNvPr id="4" name="Text Placeholder 10">
            <a:extLst>
              <a:ext uri="{FF2B5EF4-FFF2-40B4-BE49-F238E27FC236}">
                <a16:creationId xmlns:a16="http://schemas.microsoft.com/office/drawing/2014/main" id="{E9BEDF0B-2CD8-86FC-89CB-1FC477B798FE}"/>
              </a:ext>
            </a:extLst>
          </p:cNvPr>
          <p:cNvSpPr>
            <a:spLocks noGrp="1"/>
          </p:cNvSpPr>
          <p:nvPr>
            <p:ph type="body" sz="quarter" idx="74" hasCustomPrompt="1"/>
          </p:nvPr>
        </p:nvSpPr>
        <p:spPr>
          <a:xfrm>
            <a:off x="908921" y="3844990"/>
            <a:ext cx="5480333" cy="356400"/>
          </a:xfrm>
        </p:spPr>
        <p:txBody>
          <a:bodyPr tIns="36000" anchor="ctr"/>
          <a:lstStyle>
            <a:lvl1pPr marL="0" indent="0">
              <a:lnSpc>
                <a:spcPct val="90000"/>
              </a:lnSpc>
              <a:spcAft>
                <a:spcPts val="0"/>
              </a:spcAft>
              <a:buFont typeface="Arial" panose="020B0604020202020204" pitchFamily="34" charset="0"/>
              <a:buNone/>
              <a:defRPr sz="1600" b="1" i="0">
                <a:solidFill>
                  <a:schemeClr val="accent1"/>
                </a:solidFill>
                <a:latin typeface="Poppins" pitchFamily="2" charset="77"/>
                <a:cs typeface="Poppins" pitchFamily="2" charset="77"/>
              </a:defRPr>
            </a:lvl1pPr>
            <a:lvl2pPr marL="202500" indent="0">
              <a:buFont typeface="Arial" panose="020B0604020202020204" pitchFamily="34" charset="0"/>
              <a:buNone/>
              <a:defRPr/>
            </a:lvl2pPr>
          </a:lstStyle>
          <a:p>
            <a:r>
              <a:rPr lang="en-US" dirty="0"/>
              <a:t>Results</a:t>
            </a:r>
          </a:p>
        </p:txBody>
      </p:sp>
      <p:sp>
        <p:nvSpPr>
          <p:cNvPr id="5" name="Text Placeholder 10">
            <a:extLst>
              <a:ext uri="{FF2B5EF4-FFF2-40B4-BE49-F238E27FC236}">
                <a16:creationId xmlns:a16="http://schemas.microsoft.com/office/drawing/2014/main" id="{5202E7E8-2399-1994-6E43-C83E9C3A6ECA}"/>
              </a:ext>
            </a:extLst>
          </p:cNvPr>
          <p:cNvSpPr>
            <a:spLocks noGrp="1"/>
          </p:cNvSpPr>
          <p:nvPr>
            <p:ph type="body" sz="quarter" idx="75" hasCustomPrompt="1"/>
          </p:nvPr>
        </p:nvSpPr>
        <p:spPr>
          <a:xfrm>
            <a:off x="906179" y="4223671"/>
            <a:ext cx="5480333" cy="890341"/>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et dolore magna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ipsum dolor sit </a:t>
            </a:r>
            <a:r>
              <a:rPr lang="en-US" dirty="0" err="1"/>
              <a:t>amet</a:t>
            </a:r>
            <a:r>
              <a:rPr lang="en-US" dirty="0"/>
              <a:t>, </a:t>
            </a:r>
            <a:r>
              <a:rPr lang="en-US" dirty="0" err="1"/>
              <a:t>consectetur</a:t>
            </a:r>
            <a:r>
              <a:rPr lang="en-US" dirty="0"/>
              <a:t>.</a:t>
            </a:r>
          </a:p>
        </p:txBody>
      </p:sp>
      <p:sp>
        <p:nvSpPr>
          <p:cNvPr id="8" name="Text Placeholder 14">
            <a:extLst>
              <a:ext uri="{FF2B5EF4-FFF2-40B4-BE49-F238E27FC236}">
                <a16:creationId xmlns:a16="http://schemas.microsoft.com/office/drawing/2014/main" id="{1732BE7D-541B-B943-2BCB-E31573C85C62}"/>
              </a:ext>
            </a:extLst>
          </p:cNvPr>
          <p:cNvSpPr>
            <a:spLocks noGrp="1" noChangeAspect="1"/>
          </p:cNvSpPr>
          <p:nvPr>
            <p:ph type="body" sz="quarter" idx="56"/>
          </p:nvPr>
        </p:nvSpPr>
        <p:spPr>
          <a:xfrm>
            <a:off x="906179" y="5276008"/>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6">
            <a:extLst>
              <a:ext uri="{FF2B5EF4-FFF2-40B4-BE49-F238E27FC236}">
                <a16:creationId xmlns:a16="http://schemas.microsoft.com/office/drawing/2014/main" id="{78F35FBF-EF7D-E125-EE98-225839852EBD}"/>
              </a:ext>
            </a:extLst>
          </p:cNvPr>
          <p:cNvSpPr>
            <a:spLocks noGrp="1"/>
          </p:cNvSpPr>
          <p:nvPr>
            <p:ph type="body" sz="quarter" idx="33" hasCustomPrompt="1"/>
          </p:nvPr>
        </p:nvSpPr>
        <p:spPr>
          <a:xfrm>
            <a:off x="1203875" y="5263629"/>
            <a:ext cx="529141" cy="233894"/>
          </a:xfrm>
        </p:spPr>
        <p:txBody>
          <a:bodyPr anchor="t" anchorCtr="0"/>
          <a:lstStyle>
            <a:lvl1pPr marL="0" indent="0">
              <a:lnSpc>
                <a:spcPct val="90000"/>
              </a:lnSpc>
              <a:spcBef>
                <a:spcPts val="0"/>
              </a:spcBef>
              <a:spcAft>
                <a:spcPts val="0"/>
              </a:spcAft>
              <a:buNone/>
              <a:defRPr sz="20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10" name="Text Placeholder 10">
            <a:extLst>
              <a:ext uri="{FF2B5EF4-FFF2-40B4-BE49-F238E27FC236}">
                <a16:creationId xmlns:a16="http://schemas.microsoft.com/office/drawing/2014/main" id="{905C09A4-4BE4-C7C1-B5B9-65652850E733}"/>
              </a:ext>
            </a:extLst>
          </p:cNvPr>
          <p:cNvSpPr>
            <a:spLocks noGrp="1"/>
          </p:cNvSpPr>
          <p:nvPr>
            <p:ph type="body" sz="quarter" idx="22" hasCustomPrompt="1"/>
          </p:nvPr>
        </p:nvSpPr>
        <p:spPr>
          <a:xfrm>
            <a:off x="1827942" y="5263629"/>
            <a:ext cx="4558569" cy="233894"/>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a:p>
            <a:pPr lvl="0"/>
            <a:endParaRPr lang="en-GB" dirty="0"/>
          </a:p>
        </p:txBody>
      </p:sp>
      <p:sp>
        <p:nvSpPr>
          <p:cNvPr id="12" name="Text Placeholder 6">
            <a:extLst>
              <a:ext uri="{FF2B5EF4-FFF2-40B4-BE49-F238E27FC236}">
                <a16:creationId xmlns:a16="http://schemas.microsoft.com/office/drawing/2014/main" id="{1B2F11A0-0D83-2401-DED6-B1C175C422FF}"/>
              </a:ext>
            </a:extLst>
          </p:cNvPr>
          <p:cNvSpPr>
            <a:spLocks noGrp="1"/>
          </p:cNvSpPr>
          <p:nvPr>
            <p:ph type="body" sz="quarter" idx="77" hasCustomPrompt="1"/>
          </p:nvPr>
        </p:nvSpPr>
        <p:spPr>
          <a:xfrm>
            <a:off x="1203875" y="5625979"/>
            <a:ext cx="529141" cy="233894"/>
          </a:xfrm>
        </p:spPr>
        <p:txBody>
          <a:bodyPr anchor="t" anchorCtr="0"/>
          <a:lstStyle>
            <a:lvl1pPr marL="0" indent="0">
              <a:lnSpc>
                <a:spcPct val="90000"/>
              </a:lnSpc>
              <a:spcBef>
                <a:spcPts val="0"/>
              </a:spcBef>
              <a:spcAft>
                <a:spcPts val="0"/>
              </a:spcAft>
              <a:buNone/>
              <a:defRPr sz="20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13" name="Text Placeholder 10">
            <a:extLst>
              <a:ext uri="{FF2B5EF4-FFF2-40B4-BE49-F238E27FC236}">
                <a16:creationId xmlns:a16="http://schemas.microsoft.com/office/drawing/2014/main" id="{F2C5D46C-3124-4211-0B81-FC8EBA13B126}"/>
              </a:ext>
            </a:extLst>
          </p:cNvPr>
          <p:cNvSpPr>
            <a:spLocks noGrp="1"/>
          </p:cNvSpPr>
          <p:nvPr>
            <p:ph type="body" sz="quarter" idx="78" hasCustomPrompt="1"/>
          </p:nvPr>
        </p:nvSpPr>
        <p:spPr>
          <a:xfrm>
            <a:off x="1827942" y="5625979"/>
            <a:ext cx="4558569" cy="233894"/>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a:p>
            <a:pPr lvl="0"/>
            <a:endParaRPr lang="en-GB" dirty="0"/>
          </a:p>
        </p:txBody>
      </p:sp>
      <p:sp>
        <p:nvSpPr>
          <p:cNvPr id="28" name="Text Placeholder 14">
            <a:extLst>
              <a:ext uri="{FF2B5EF4-FFF2-40B4-BE49-F238E27FC236}">
                <a16:creationId xmlns:a16="http://schemas.microsoft.com/office/drawing/2014/main" id="{8E776164-31C7-3316-E576-50ED9738D1AD}"/>
              </a:ext>
            </a:extLst>
          </p:cNvPr>
          <p:cNvSpPr>
            <a:spLocks noGrp="1" noChangeAspect="1"/>
          </p:cNvSpPr>
          <p:nvPr>
            <p:ph type="body" sz="quarter" idx="85"/>
          </p:nvPr>
        </p:nvSpPr>
        <p:spPr>
          <a:xfrm>
            <a:off x="906179" y="5638358"/>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2" name="Text Placeholder 14">
            <a:extLst>
              <a:ext uri="{FF2B5EF4-FFF2-40B4-BE49-F238E27FC236}">
                <a16:creationId xmlns:a16="http://schemas.microsoft.com/office/drawing/2014/main" id="{1DF14BC3-3A8E-2F78-4BA6-4133F9A15C46}"/>
              </a:ext>
            </a:extLst>
          </p:cNvPr>
          <p:cNvSpPr>
            <a:spLocks noGrp="1" noChangeAspect="1"/>
          </p:cNvSpPr>
          <p:nvPr>
            <p:ph type="body" sz="quarter" idx="86"/>
          </p:nvPr>
        </p:nvSpPr>
        <p:spPr>
          <a:xfrm>
            <a:off x="906179" y="6000708"/>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3" name="Text Placeholder 6">
            <a:extLst>
              <a:ext uri="{FF2B5EF4-FFF2-40B4-BE49-F238E27FC236}">
                <a16:creationId xmlns:a16="http://schemas.microsoft.com/office/drawing/2014/main" id="{5607AE1D-4F4F-4B95-7E4D-2ACD56F9B251}"/>
              </a:ext>
            </a:extLst>
          </p:cNvPr>
          <p:cNvSpPr>
            <a:spLocks noGrp="1"/>
          </p:cNvSpPr>
          <p:nvPr>
            <p:ph type="body" sz="quarter" idx="87" hasCustomPrompt="1"/>
          </p:nvPr>
        </p:nvSpPr>
        <p:spPr>
          <a:xfrm>
            <a:off x="1203875" y="5988329"/>
            <a:ext cx="529141" cy="233894"/>
          </a:xfrm>
        </p:spPr>
        <p:txBody>
          <a:bodyPr anchor="t" anchorCtr="0"/>
          <a:lstStyle>
            <a:lvl1pPr marL="0" indent="0">
              <a:lnSpc>
                <a:spcPct val="90000"/>
              </a:lnSpc>
              <a:spcBef>
                <a:spcPts val="0"/>
              </a:spcBef>
              <a:spcAft>
                <a:spcPts val="0"/>
              </a:spcAft>
              <a:buNone/>
              <a:defRPr sz="20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44" name="Text Placeholder 10">
            <a:extLst>
              <a:ext uri="{FF2B5EF4-FFF2-40B4-BE49-F238E27FC236}">
                <a16:creationId xmlns:a16="http://schemas.microsoft.com/office/drawing/2014/main" id="{D91B0820-D53F-BF8E-37C5-5E4A868978E4}"/>
              </a:ext>
            </a:extLst>
          </p:cNvPr>
          <p:cNvSpPr>
            <a:spLocks noGrp="1"/>
          </p:cNvSpPr>
          <p:nvPr>
            <p:ph type="body" sz="quarter" idx="88" hasCustomPrompt="1"/>
          </p:nvPr>
        </p:nvSpPr>
        <p:spPr>
          <a:xfrm>
            <a:off x="1827942" y="5988329"/>
            <a:ext cx="4558569" cy="233894"/>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a:p>
            <a:pPr lvl="0"/>
            <a:endParaRPr lang="en-GB" dirty="0"/>
          </a:p>
        </p:txBody>
      </p:sp>
      <p:sp>
        <p:nvSpPr>
          <p:cNvPr id="46" name="Text Placeholder 6">
            <a:extLst>
              <a:ext uri="{FF2B5EF4-FFF2-40B4-BE49-F238E27FC236}">
                <a16:creationId xmlns:a16="http://schemas.microsoft.com/office/drawing/2014/main" id="{A832756D-3798-0AFA-A9C3-A2FDA0136221}"/>
              </a:ext>
            </a:extLst>
          </p:cNvPr>
          <p:cNvSpPr>
            <a:spLocks noGrp="1"/>
          </p:cNvSpPr>
          <p:nvPr>
            <p:ph type="body" sz="quarter" idx="89" hasCustomPrompt="1"/>
          </p:nvPr>
        </p:nvSpPr>
        <p:spPr>
          <a:xfrm>
            <a:off x="1203875" y="6350679"/>
            <a:ext cx="529141" cy="233894"/>
          </a:xfrm>
        </p:spPr>
        <p:txBody>
          <a:bodyPr anchor="t" anchorCtr="0"/>
          <a:lstStyle>
            <a:lvl1pPr marL="0" indent="0">
              <a:lnSpc>
                <a:spcPct val="90000"/>
              </a:lnSpc>
              <a:spcBef>
                <a:spcPts val="0"/>
              </a:spcBef>
              <a:spcAft>
                <a:spcPts val="0"/>
              </a:spcAft>
              <a:buNone/>
              <a:defRPr sz="20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47" name="Text Placeholder 10">
            <a:extLst>
              <a:ext uri="{FF2B5EF4-FFF2-40B4-BE49-F238E27FC236}">
                <a16:creationId xmlns:a16="http://schemas.microsoft.com/office/drawing/2014/main" id="{5A0B0D02-D4A6-486D-B518-2D381C2C28A5}"/>
              </a:ext>
            </a:extLst>
          </p:cNvPr>
          <p:cNvSpPr>
            <a:spLocks noGrp="1"/>
          </p:cNvSpPr>
          <p:nvPr>
            <p:ph type="body" sz="quarter" idx="90" hasCustomPrompt="1"/>
          </p:nvPr>
        </p:nvSpPr>
        <p:spPr>
          <a:xfrm>
            <a:off x="1827942" y="6350679"/>
            <a:ext cx="4558569" cy="233894"/>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a:p>
            <a:pPr lvl="0"/>
            <a:endParaRPr lang="en-GB" dirty="0"/>
          </a:p>
        </p:txBody>
      </p:sp>
      <p:sp>
        <p:nvSpPr>
          <p:cNvPr id="48" name="Text Placeholder 14">
            <a:extLst>
              <a:ext uri="{FF2B5EF4-FFF2-40B4-BE49-F238E27FC236}">
                <a16:creationId xmlns:a16="http://schemas.microsoft.com/office/drawing/2014/main" id="{B5F6D6CB-8E31-B7D2-2756-12A1C5EC2EF1}"/>
              </a:ext>
            </a:extLst>
          </p:cNvPr>
          <p:cNvSpPr>
            <a:spLocks noGrp="1" noChangeAspect="1"/>
          </p:cNvSpPr>
          <p:nvPr>
            <p:ph type="body" sz="quarter" idx="91"/>
          </p:nvPr>
        </p:nvSpPr>
        <p:spPr>
          <a:xfrm>
            <a:off x="906179" y="6363058"/>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9" name="Text Placeholder 14">
            <a:extLst>
              <a:ext uri="{FF2B5EF4-FFF2-40B4-BE49-F238E27FC236}">
                <a16:creationId xmlns:a16="http://schemas.microsoft.com/office/drawing/2014/main" id="{E03B790A-F5B2-FF24-BC68-0254A663D929}"/>
              </a:ext>
            </a:extLst>
          </p:cNvPr>
          <p:cNvSpPr>
            <a:spLocks noGrp="1" noChangeAspect="1"/>
          </p:cNvSpPr>
          <p:nvPr>
            <p:ph type="body" sz="quarter" idx="92"/>
          </p:nvPr>
        </p:nvSpPr>
        <p:spPr>
          <a:xfrm>
            <a:off x="906179" y="6725409"/>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50" name="Text Placeholder 6">
            <a:extLst>
              <a:ext uri="{FF2B5EF4-FFF2-40B4-BE49-F238E27FC236}">
                <a16:creationId xmlns:a16="http://schemas.microsoft.com/office/drawing/2014/main" id="{E40A936F-C0D1-8512-F53B-679F3469F0FD}"/>
              </a:ext>
            </a:extLst>
          </p:cNvPr>
          <p:cNvSpPr>
            <a:spLocks noGrp="1"/>
          </p:cNvSpPr>
          <p:nvPr>
            <p:ph type="body" sz="quarter" idx="93" hasCustomPrompt="1"/>
          </p:nvPr>
        </p:nvSpPr>
        <p:spPr>
          <a:xfrm>
            <a:off x="1203875" y="6713030"/>
            <a:ext cx="529141" cy="233894"/>
          </a:xfrm>
        </p:spPr>
        <p:txBody>
          <a:bodyPr anchor="t" anchorCtr="0"/>
          <a:lstStyle>
            <a:lvl1pPr marL="0" indent="0">
              <a:lnSpc>
                <a:spcPct val="90000"/>
              </a:lnSpc>
              <a:spcBef>
                <a:spcPts val="0"/>
              </a:spcBef>
              <a:spcAft>
                <a:spcPts val="0"/>
              </a:spcAft>
              <a:buNone/>
              <a:defRPr sz="20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51" name="Text Placeholder 10">
            <a:extLst>
              <a:ext uri="{FF2B5EF4-FFF2-40B4-BE49-F238E27FC236}">
                <a16:creationId xmlns:a16="http://schemas.microsoft.com/office/drawing/2014/main" id="{999E59A0-179F-8DAA-1E5A-D349B7F7377C}"/>
              </a:ext>
            </a:extLst>
          </p:cNvPr>
          <p:cNvSpPr>
            <a:spLocks noGrp="1"/>
          </p:cNvSpPr>
          <p:nvPr>
            <p:ph type="body" sz="quarter" idx="94" hasCustomPrompt="1"/>
          </p:nvPr>
        </p:nvSpPr>
        <p:spPr>
          <a:xfrm>
            <a:off x="1827942" y="6713030"/>
            <a:ext cx="4558569" cy="233894"/>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a:p>
            <a:pPr lvl="0"/>
            <a:endParaRPr lang="en-GB" dirty="0"/>
          </a:p>
        </p:txBody>
      </p:sp>
      <p:sp>
        <p:nvSpPr>
          <p:cNvPr id="70" name="Text Placeholder 14">
            <a:extLst>
              <a:ext uri="{FF2B5EF4-FFF2-40B4-BE49-F238E27FC236}">
                <a16:creationId xmlns:a16="http://schemas.microsoft.com/office/drawing/2014/main" id="{EDDCFC3F-AC32-05A7-562B-FABBFD07CFDB}"/>
              </a:ext>
            </a:extLst>
          </p:cNvPr>
          <p:cNvSpPr>
            <a:spLocks noGrp="1" noChangeAspect="1"/>
          </p:cNvSpPr>
          <p:nvPr>
            <p:ph type="body" sz="quarter" idx="60"/>
          </p:nvPr>
        </p:nvSpPr>
        <p:spPr>
          <a:xfrm>
            <a:off x="84908" y="3798479"/>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2" name="Slide Number Placeholder 5">
            <a:extLst>
              <a:ext uri="{FF2B5EF4-FFF2-40B4-BE49-F238E27FC236}">
                <a16:creationId xmlns:a16="http://schemas.microsoft.com/office/drawing/2014/main" id="{34B283C9-CD3E-09F3-2566-90F2B8F63E02}"/>
              </a:ext>
            </a:extLst>
          </p:cNvPr>
          <p:cNvSpPr>
            <a:spLocks noGrp="1"/>
          </p:cNvSpPr>
          <p:nvPr>
            <p:ph type="sldNum" sz="quarter" idx="4"/>
          </p:nvPr>
        </p:nvSpPr>
        <p:spPr>
          <a:xfrm>
            <a:off x="4843463" y="9464722"/>
            <a:ext cx="1543050" cy="102411"/>
          </a:xfrm>
          <a:prstGeom prst="rect">
            <a:avLst/>
          </a:prstGeom>
        </p:spPr>
        <p:txBody>
          <a:bodyPr vert="horz" lIns="0" tIns="0" rIns="0" bIns="0" rtlCol="0" anchor="ctr"/>
          <a:lstStyle>
            <a:lvl1pPr algn="r">
              <a:defRPr sz="800" b="0" i="0">
                <a:solidFill>
                  <a:schemeClr val="bg1"/>
                </a:solidFill>
                <a:latin typeface="Poppins Light" pitchFamily="2" charset="77"/>
                <a:cs typeface="Poppins Light" pitchFamily="2" charset="77"/>
              </a:defRPr>
            </a:lvl1pPr>
          </a:lstStyle>
          <a:p>
            <a:fld id="{86997BF2-6177-8D4B-B09C-37F97E1666FE}" type="slidenum">
              <a:rPr lang="en-SV" smtClean="0"/>
              <a:pPr/>
              <a:t>‹#›</a:t>
            </a:fld>
            <a:endParaRPr lang="en-SV" dirty="0"/>
          </a:p>
        </p:txBody>
      </p:sp>
      <p:sp>
        <p:nvSpPr>
          <p:cNvPr id="6" name="Picture Placeholder 22">
            <a:extLst>
              <a:ext uri="{FF2B5EF4-FFF2-40B4-BE49-F238E27FC236}">
                <a16:creationId xmlns:a16="http://schemas.microsoft.com/office/drawing/2014/main" id="{ADF198B8-8817-7C38-E4E5-6F1586D45342}"/>
              </a:ext>
            </a:extLst>
          </p:cNvPr>
          <p:cNvSpPr>
            <a:spLocks noGrp="1"/>
          </p:cNvSpPr>
          <p:nvPr>
            <p:ph type="pic" sz="quarter" idx="11" hasCustomPrompt="1"/>
          </p:nvPr>
        </p:nvSpPr>
        <p:spPr>
          <a:xfrm>
            <a:off x="1886261" y="403662"/>
            <a:ext cx="1318338" cy="310817"/>
          </a:xfrm>
        </p:spPr>
        <p:txBody>
          <a:bodyPr lIns="0" anchor="ctr" anchorCtr="0"/>
          <a:lstStyle>
            <a:lvl1pPr marL="0" indent="0" algn="ctr">
              <a:buNone/>
              <a:defRPr/>
            </a:lvl1pPr>
          </a:lstStyle>
          <a:p>
            <a:r>
              <a:rPr lang="en-US" dirty="0"/>
              <a:t>Client logo</a:t>
            </a:r>
          </a:p>
        </p:txBody>
      </p:sp>
      <p:sp>
        <p:nvSpPr>
          <p:cNvPr id="2" name="Text Placeholder 14">
            <a:extLst>
              <a:ext uri="{FF2B5EF4-FFF2-40B4-BE49-F238E27FC236}">
                <a16:creationId xmlns:a16="http://schemas.microsoft.com/office/drawing/2014/main" id="{621FA8FD-5A33-5D0E-BCAB-A47C3F39D2D2}"/>
              </a:ext>
            </a:extLst>
          </p:cNvPr>
          <p:cNvSpPr>
            <a:spLocks noGrp="1" noChangeAspect="1"/>
          </p:cNvSpPr>
          <p:nvPr>
            <p:ph type="body" sz="quarter" idx="99"/>
          </p:nvPr>
        </p:nvSpPr>
        <p:spPr>
          <a:xfrm>
            <a:off x="84908" y="969022"/>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242989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Study 2.2">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519839F6-B252-AB75-0BA3-F3867A5CDCEF}"/>
              </a:ext>
            </a:extLst>
          </p:cNvPr>
          <p:cNvSpPr/>
          <p:nvPr userDrawn="1"/>
        </p:nvSpPr>
        <p:spPr>
          <a:xfrm flipH="1">
            <a:off x="1" y="6054555"/>
            <a:ext cx="6857382" cy="3848270"/>
          </a:xfrm>
          <a:custGeom>
            <a:avLst/>
            <a:gdLst>
              <a:gd name="connsiteX0" fmla="*/ 6713049 w 6713049"/>
              <a:gd name="connsiteY0" fmla="*/ 0 h 3867467"/>
              <a:gd name="connsiteX1" fmla="*/ 6713049 w 6713049"/>
              <a:gd name="connsiteY1" fmla="*/ 1500468 h 3867467"/>
              <a:gd name="connsiteX2" fmla="*/ 6713049 w 6713049"/>
              <a:gd name="connsiteY2" fmla="*/ 1502408 h 3867467"/>
              <a:gd name="connsiteX3" fmla="*/ 6713049 w 6713049"/>
              <a:gd name="connsiteY3" fmla="*/ 3867467 h 3867467"/>
              <a:gd name="connsiteX4" fmla="*/ 0 w 6713049"/>
              <a:gd name="connsiteY4" fmla="*/ 3867467 h 3867467"/>
              <a:gd name="connsiteX5" fmla="*/ 0 w 6713049"/>
              <a:gd name="connsiteY5" fmla="*/ 3031558 h 3867467"/>
              <a:gd name="connsiteX6" fmla="*/ 0 w 6713049"/>
              <a:gd name="connsiteY6" fmla="*/ 2723399 h 3867467"/>
              <a:gd name="connsiteX7" fmla="*/ 6713049 w 6713049"/>
              <a:gd name="connsiteY7" fmla="*/ 0 h 386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3049" h="3867467">
                <a:moveTo>
                  <a:pt x="6713049" y="0"/>
                </a:moveTo>
                <a:lnTo>
                  <a:pt x="6713049" y="1500468"/>
                </a:lnTo>
                <a:lnTo>
                  <a:pt x="6713049" y="1502408"/>
                </a:lnTo>
                <a:lnTo>
                  <a:pt x="6713049" y="3867467"/>
                </a:lnTo>
                <a:lnTo>
                  <a:pt x="0" y="3867467"/>
                </a:lnTo>
                <a:lnTo>
                  <a:pt x="0" y="3031558"/>
                </a:lnTo>
                <a:lnTo>
                  <a:pt x="0" y="2723399"/>
                </a:lnTo>
                <a:lnTo>
                  <a:pt x="6713049" y="0"/>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R="0" lvl="0" indent="0" defTabSz="914400" fontAlgn="auto" hangingPunct="0">
              <a:lnSpc>
                <a:spcPct val="100000"/>
              </a:lnSpc>
              <a:spcBef>
                <a:spcPts val="0"/>
              </a:spcBef>
              <a:spcAft>
                <a:spcPts val="0"/>
              </a:spcAft>
              <a:buClrTx/>
              <a:buSzTx/>
              <a:buFontTx/>
              <a:buNone/>
              <a:tabLst/>
            </a:pPr>
            <a:endParaRPr kumimoji="0" lang="en-SV" b="0" i="0" u="none" strike="noStrike" cap="none" spc="0" normalizeH="0" baseline="0">
              <a:ln>
                <a:noFill/>
              </a:ln>
              <a:solidFill>
                <a:srgbClr val="000000"/>
              </a:solidFill>
              <a:effectLst/>
              <a:uFillTx/>
              <a:latin typeface="Poppins" pitchFamily="2" charset="77"/>
              <a:cs typeface="Poppins" pitchFamily="2" charset="77"/>
            </a:endParaRPr>
          </a:p>
        </p:txBody>
      </p:sp>
      <p:sp>
        <p:nvSpPr>
          <p:cNvPr id="19" name="Rectangle 18">
            <a:extLst>
              <a:ext uri="{FF2B5EF4-FFF2-40B4-BE49-F238E27FC236}">
                <a16:creationId xmlns:a16="http://schemas.microsoft.com/office/drawing/2014/main" id="{388B809D-FBD4-E1A9-3688-1477DFECDBE5}"/>
              </a:ext>
            </a:extLst>
          </p:cNvPr>
          <p:cNvSpPr/>
          <p:nvPr userDrawn="1"/>
        </p:nvSpPr>
        <p:spPr>
          <a:xfrm>
            <a:off x="618" y="0"/>
            <a:ext cx="144333" cy="9902826"/>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09" tIns="25709" rIns="25709" bIns="25709" numCol="1" spcCol="38100" rtlCol="0" anchor="ctr">
            <a:noAutofit/>
          </a:bodyPr>
          <a:lstStyle/>
          <a:p>
            <a:pPr defTabSz="514196"/>
            <a:endParaRPr lang="en-US" sz="1012"/>
          </a:p>
        </p:txBody>
      </p:sp>
      <p:pic>
        <p:nvPicPr>
          <p:cNvPr id="29" name="Graphic 28">
            <a:extLst>
              <a:ext uri="{FF2B5EF4-FFF2-40B4-BE49-F238E27FC236}">
                <a16:creationId xmlns:a16="http://schemas.microsoft.com/office/drawing/2014/main" id="{56599905-FCD0-B463-879F-5D594A98A7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8897" y="473147"/>
            <a:ext cx="1260149" cy="195068"/>
          </a:xfrm>
          <a:prstGeom prst="rect">
            <a:avLst/>
          </a:prstGeom>
        </p:spPr>
      </p:pic>
      <p:pic>
        <p:nvPicPr>
          <p:cNvPr id="7" name="Picture 6">
            <a:extLst>
              <a:ext uri="{FF2B5EF4-FFF2-40B4-BE49-F238E27FC236}">
                <a16:creationId xmlns:a16="http://schemas.microsoft.com/office/drawing/2014/main" id="{006A5316-C0AB-5510-274B-4DFD40CE22F9}"/>
              </a:ext>
            </a:extLst>
          </p:cNvPr>
          <p:cNvPicPr>
            <a:picLocks noChangeAspect="1"/>
          </p:cNvPicPr>
          <p:nvPr userDrawn="1"/>
        </p:nvPicPr>
        <p:blipFill>
          <a:blip r:embed="rId4"/>
          <a:srcRect l="77" r="77"/>
          <a:stretch/>
        </p:blipFill>
        <p:spPr>
          <a:xfrm>
            <a:off x="-79110" y="5813612"/>
            <a:ext cx="7062616" cy="4165413"/>
          </a:xfrm>
          <a:prstGeom prst="rect">
            <a:avLst/>
          </a:prstGeom>
        </p:spPr>
      </p:pic>
      <p:sp>
        <p:nvSpPr>
          <p:cNvPr id="14" name="Text Placeholder 10">
            <a:extLst>
              <a:ext uri="{FF2B5EF4-FFF2-40B4-BE49-F238E27FC236}">
                <a16:creationId xmlns:a16="http://schemas.microsoft.com/office/drawing/2014/main" id="{98A037D4-6F1B-EFA1-803C-3723B2049E89}"/>
              </a:ext>
            </a:extLst>
          </p:cNvPr>
          <p:cNvSpPr>
            <a:spLocks noGrp="1"/>
          </p:cNvSpPr>
          <p:nvPr>
            <p:ph type="body" sz="quarter" idx="52" hasCustomPrompt="1"/>
          </p:nvPr>
        </p:nvSpPr>
        <p:spPr>
          <a:xfrm>
            <a:off x="1067657" y="5468213"/>
            <a:ext cx="1786080" cy="160919"/>
          </a:xfrm>
        </p:spPr>
        <p:txBody>
          <a:bodyPr anchor="ctr" anchorCtr="0"/>
          <a:lstStyle>
            <a:lvl1pPr marL="0" indent="0">
              <a:lnSpc>
                <a:spcPct val="90000"/>
              </a:lnSpc>
              <a:spcAft>
                <a:spcPts val="0"/>
              </a:spcAft>
              <a:buNone/>
              <a:defRPr sz="1100" b="1" i="0">
                <a:solidFill>
                  <a:schemeClr val="bg2"/>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5" name="Text Placeholder 10">
            <a:extLst>
              <a:ext uri="{FF2B5EF4-FFF2-40B4-BE49-F238E27FC236}">
                <a16:creationId xmlns:a16="http://schemas.microsoft.com/office/drawing/2014/main" id="{A2C9D369-3506-F443-2250-EF38ED4A52F7}"/>
              </a:ext>
            </a:extLst>
          </p:cNvPr>
          <p:cNvSpPr>
            <a:spLocks noGrp="1"/>
          </p:cNvSpPr>
          <p:nvPr>
            <p:ph type="body" sz="quarter" idx="53" hasCustomPrompt="1"/>
          </p:nvPr>
        </p:nvSpPr>
        <p:spPr>
          <a:xfrm>
            <a:off x="1068993" y="5674263"/>
            <a:ext cx="1784642" cy="145225"/>
          </a:xfrm>
        </p:spPr>
        <p:txBody>
          <a:bodyPr/>
          <a:lstStyle>
            <a:lvl1pPr marL="0" indent="0">
              <a:lnSpc>
                <a:spcPct val="90000"/>
              </a:lnSpc>
              <a:spcAft>
                <a:spcPts val="0"/>
              </a:spcAft>
              <a:buNone/>
              <a:defRPr sz="900" b="0" i="0">
                <a:solidFill>
                  <a:schemeClr val="bg2"/>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Job Title, Company</a:t>
            </a:r>
          </a:p>
        </p:txBody>
      </p:sp>
      <p:sp>
        <p:nvSpPr>
          <p:cNvPr id="16" name="Text Placeholder 10">
            <a:extLst>
              <a:ext uri="{FF2B5EF4-FFF2-40B4-BE49-F238E27FC236}">
                <a16:creationId xmlns:a16="http://schemas.microsoft.com/office/drawing/2014/main" id="{EFF067EE-35E5-C09A-D210-ECB846CBF5F1}"/>
              </a:ext>
            </a:extLst>
          </p:cNvPr>
          <p:cNvSpPr>
            <a:spLocks noGrp="1"/>
          </p:cNvSpPr>
          <p:nvPr>
            <p:ph type="body" sz="quarter" idx="54" hasCustomPrompt="1"/>
          </p:nvPr>
        </p:nvSpPr>
        <p:spPr>
          <a:xfrm>
            <a:off x="661284" y="4302453"/>
            <a:ext cx="359922" cy="368857"/>
          </a:xfrm>
        </p:spPr>
        <p:txBody>
          <a:bodyPr/>
          <a:lstStyle>
            <a:lvl1pPr marL="0" indent="0">
              <a:lnSpc>
                <a:spcPct val="90000"/>
              </a:lnSpc>
              <a:spcAft>
                <a:spcPts val="0"/>
              </a:spcAft>
              <a:buNone/>
              <a:defRPr sz="5400" b="1" i="0">
                <a:solidFill>
                  <a:schemeClr val="accent1">
                    <a:alpha val="30000"/>
                  </a:schemeClr>
                </a:solidFill>
                <a:latin typeface="Georgia" panose="02040502050405020303" pitchFamily="18" charset="0"/>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a:t>
            </a:r>
          </a:p>
        </p:txBody>
      </p:sp>
      <p:sp>
        <p:nvSpPr>
          <p:cNvPr id="17" name="Text Placeholder 10">
            <a:extLst>
              <a:ext uri="{FF2B5EF4-FFF2-40B4-BE49-F238E27FC236}">
                <a16:creationId xmlns:a16="http://schemas.microsoft.com/office/drawing/2014/main" id="{ABA03B8F-C47E-E230-E49C-8868209174E0}"/>
              </a:ext>
            </a:extLst>
          </p:cNvPr>
          <p:cNvSpPr>
            <a:spLocks noGrp="1"/>
          </p:cNvSpPr>
          <p:nvPr>
            <p:ph type="body" sz="quarter" idx="69" hasCustomPrompt="1"/>
          </p:nvPr>
        </p:nvSpPr>
        <p:spPr>
          <a:xfrm>
            <a:off x="902581" y="4458895"/>
            <a:ext cx="5483931" cy="877282"/>
          </a:xfrm>
          <a:prstGeom prst="rect">
            <a:avLst/>
          </a:prstGeom>
        </p:spPr>
        <p:txBody>
          <a:bodyPr anchor="t"/>
          <a:lstStyle>
            <a:lvl1pPr marL="0" indent="0" algn="l">
              <a:lnSpc>
                <a:spcPct val="120000"/>
              </a:lnSpc>
              <a:spcBef>
                <a:spcPts val="0"/>
              </a:spcBef>
              <a:spcAft>
                <a:spcPts val="0"/>
              </a:spcAft>
              <a:buNone/>
              <a:defRPr lang="en-US" sz="1600" kern="1200" dirty="0">
                <a:solidFill>
                  <a:schemeClr val="bg2"/>
                </a:solidFill>
                <a:latin typeface="Poppins" pitchFamily="2" charset="77"/>
                <a:ea typeface="+mn-ea"/>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Click here to add your quote. It should be in      Poppins Regular, left justified, up to 3 lines of text      and have quote marks at the end of the quote.”</a:t>
            </a:r>
          </a:p>
        </p:txBody>
      </p:sp>
      <p:sp>
        <p:nvSpPr>
          <p:cNvPr id="18" name="Text Placeholder 14">
            <a:extLst>
              <a:ext uri="{FF2B5EF4-FFF2-40B4-BE49-F238E27FC236}">
                <a16:creationId xmlns:a16="http://schemas.microsoft.com/office/drawing/2014/main" id="{06E11D3A-299E-BA05-A460-8302E42E709B}"/>
              </a:ext>
            </a:extLst>
          </p:cNvPr>
          <p:cNvSpPr>
            <a:spLocks noGrp="1" noChangeAspect="1"/>
          </p:cNvSpPr>
          <p:nvPr>
            <p:ph type="body" sz="quarter" idx="72"/>
          </p:nvPr>
        </p:nvSpPr>
        <p:spPr>
          <a:xfrm>
            <a:off x="918169" y="5469240"/>
            <a:ext cx="75165" cy="138201"/>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0" name="Picture Placeholder 9">
            <a:extLst>
              <a:ext uri="{FF2B5EF4-FFF2-40B4-BE49-F238E27FC236}">
                <a16:creationId xmlns:a16="http://schemas.microsoft.com/office/drawing/2014/main" id="{D62C25F3-9A8F-D880-D2C9-2021E70F5BA3}"/>
              </a:ext>
            </a:extLst>
          </p:cNvPr>
          <p:cNvSpPr>
            <a:spLocks noGrp="1"/>
          </p:cNvSpPr>
          <p:nvPr>
            <p:ph type="pic" sz="quarter" idx="34" hasCustomPrompt="1"/>
          </p:nvPr>
        </p:nvSpPr>
        <p:spPr>
          <a:xfrm>
            <a:off x="1076953" y="6231832"/>
            <a:ext cx="4845183" cy="3033395"/>
          </a:xfrm>
          <a:solidFill>
            <a:schemeClr val="accent3">
              <a:lumMod val="75000"/>
            </a:schemeClr>
          </a:solidFill>
          <a:ln>
            <a:noFill/>
          </a:ln>
        </p:spPr>
        <p:txBody>
          <a:bodyPr anchor="ctr"/>
          <a:lstStyle>
            <a:lvl1pPr marL="0" indent="0" algn="ctr">
              <a:buNone/>
              <a:defRPr sz="1000">
                <a:solidFill>
                  <a:schemeClr val="bg1"/>
                </a:solidFill>
              </a:defRPr>
            </a:lvl1pPr>
          </a:lstStyle>
          <a:p>
            <a:r>
              <a:rPr lang="en-US" dirty="0"/>
              <a:t>Click icon to add a </a:t>
            </a:r>
            <a:br>
              <a:rPr lang="en-US" dirty="0"/>
            </a:br>
            <a:r>
              <a:rPr lang="en-US" dirty="0"/>
              <a:t>screenshot or image </a:t>
            </a:r>
            <a:br>
              <a:rPr lang="en-US" dirty="0"/>
            </a:br>
            <a:r>
              <a:rPr lang="en-US" dirty="0"/>
              <a:t>to the mockup</a:t>
            </a:r>
          </a:p>
        </p:txBody>
      </p:sp>
      <p:sp>
        <p:nvSpPr>
          <p:cNvPr id="3" name="Picture Placeholder 22">
            <a:extLst>
              <a:ext uri="{FF2B5EF4-FFF2-40B4-BE49-F238E27FC236}">
                <a16:creationId xmlns:a16="http://schemas.microsoft.com/office/drawing/2014/main" id="{36903CE5-2A8B-8F20-3EF6-DDD4A51DD185}"/>
              </a:ext>
            </a:extLst>
          </p:cNvPr>
          <p:cNvSpPr>
            <a:spLocks noGrp="1"/>
          </p:cNvSpPr>
          <p:nvPr>
            <p:ph type="pic" sz="quarter" idx="11" hasCustomPrompt="1"/>
          </p:nvPr>
        </p:nvSpPr>
        <p:spPr>
          <a:xfrm>
            <a:off x="1886261" y="403662"/>
            <a:ext cx="1318338" cy="310817"/>
          </a:xfrm>
        </p:spPr>
        <p:txBody>
          <a:bodyPr lIns="0" anchor="ctr" anchorCtr="0"/>
          <a:lstStyle>
            <a:lvl1pPr marL="0" indent="0" algn="ctr">
              <a:buNone/>
              <a:defRPr/>
            </a:lvl1pPr>
          </a:lstStyle>
          <a:p>
            <a:r>
              <a:rPr lang="en-US" dirty="0"/>
              <a:t>Client logo</a:t>
            </a:r>
          </a:p>
        </p:txBody>
      </p:sp>
      <p:sp>
        <p:nvSpPr>
          <p:cNvPr id="24" name="Text Placeholder 14">
            <a:extLst>
              <a:ext uri="{FF2B5EF4-FFF2-40B4-BE49-F238E27FC236}">
                <a16:creationId xmlns:a16="http://schemas.microsoft.com/office/drawing/2014/main" id="{10FECF6A-066F-C136-BDAF-C63D725A928F}"/>
              </a:ext>
            </a:extLst>
          </p:cNvPr>
          <p:cNvSpPr>
            <a:spLocks noGrp="1" noChangeAspect="1"/>
          </p:cNvSpPr>
          <p:nvPr>
            <p:ph type="body" sz="quarter" idx="56"/>
          </p:nvPr>
        </p:nvSpPr>
        <p:spPr>
          <a:xfrm>
            <a:off x="902581" y="3010183"/>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5" name="Text Placeholder 6">
            <a:extLst>
              <a:ext uri="{FF2B5EF4-FFF2-40B4-BE49-F238E27FC236}">
                <a16:creationId xmlns:a16="http://schemas.microsoft.com/office/drawing/2014/main" id="{C990DA31-39AF-15E1-8773-B121DD2AEF3E}"/>
              </a:ext>
            </a:extLst>
          </p:cNvPr>
          <p:cNvSpPr>
            <a:spLocks noGrp="1"/>
          </p:cNvSpPr>
          <p:nvPr>
            <p:ph type="body" sz="quarter" idx="33" hasCustomPrompt="1"/>
          </p:nvPr>
        </p:nvSpPr>
        <p:spPr>
          <a:xfrm>
            <a:off x="1118843" y="2909611"/>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26" name="Text Placeholder 10">
            <a:extLst>
              <a:ext uri="{FF2B5EF4-FFF2-40B4-BE49-F238E27FC236}">
                <a16:creationId xmlns:a16="http://schemas.microsoft.com/office/drawing/2014/main" id="{AE5E9C4F-5AEB-0232-EC59-863FB53CAF01}"/>
              </a:ext>
            </a:extLst>
          </p:cNvPr>
          <p:cNvSpPr>
            <a:spLocks noGrp="1"/>
          </p:cNvSpPr>
          <p:nvPr>
            <p:ph type="body" sz="quarter" idx="22" hasCustomPrompt="1"/>
          </p:nvPr>
        </p:nvSpPr>
        <p:spPr>
          <a:xfrm>
            <a:off x="1116835" y="3366472"/>
            <a:ext cx="1469492" cy="648910"/>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27" name="Text Placeholder 6">
            <a:extLst>
              <a:ext uri="{FF2B5EF4-FFF2-40B4-BE49-F238E27FC236}">
                <a16:creationId xmlns:a16="http://schemas.microsoft.com/office/drawing/2014/main" id="{FAD2032E-24D1-B1A8-072A-61E942EFFF2A}"/>
              </a:ext>
            </a:extLst>
          </p:cNvPr>
          <p:cNvSpPr>
            <a:spLocks noGrp="1"/>
          </p:cNvSpPr>
          <p:nvPr>
            <p:ph type="body" sz="quarter" idx="77" hasCustomPrompt="1"/>
          </p:nvPr>
        </p:nvSpPr>
        <p:spPr>
          <a:xfrm>
            <a:off x="3036308" y="2915548"/>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30" name="Text Placeholder 10">
            <a:extLst>
              <a:ext uri="{FF2B5EF4-FFF2-40B4-BE49-F238E27FC236}">
                <a16:creationId xmlns:a16="http://schemas.microsoft.com/office/drawing/2014/main" id="{5036F8DC-B32B-CA91-4B51-4007F68B4A13}"/>
              </a:ext>
            </a:extLst>
          </p:cNvPr>
          <p:cNvSpPr>
            <a:spLocks noGrp="1"/>
          </p:cNvSpPr>
          <p:nvPr>
            <p:ph type="body" sz="quarter" idx="78" hasCustomPrompt="1"/>
          </p:nvPr>
        </p:nvSpPr>
        <p:spPr>
          <a:xfrm>
            <a:off x="3042981" y="3372406"/>
            <a:ext cx="1469492" cy="634738"/>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31" name="Text Placeholder 14">
            <a:extLst>
              <a:ext uri="{FF2B5EF4-FFF2-40B4-BE49-F238E27FC236}">
                <a16:creationId xmlns:a16="http://schemas.microsoft.com/office/drawing/2014/main" id="{84ABC3D4-A1DB-C992-47C5-8ECBDF089A6A}"/>
              </a:ext>
            </a:extLst>
          </p:cNvPr>
          <p:cNvSpPr>
            <a:spLocks noGrp="1" noChangeAspect="1"/>
          </p:cNvSpPr>
          <p:nvPr>
            <p:ph type="body" sz="quarter" idx="85"/>
          </p:nvPr>
        </p:nvSpPr>
        <p:spPr>
          <a:xfrm>
            <a:off x="2822303" y="3005539"/>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2" name="Text Placeholder 14">
            <a:extLst>
              <a:ext uri="{FF2B5EF4-FFF2-40B4-BE49-F238E27FC236}">
                <a16:creationId xmlns:a16="http://schemas.microsoft.com/office/drawing/2014/main" id="{3A15A5AA-9E68-9142-D405-852434417662}"/>
              </a:ext>
            </a:extLst>
          </p:cNvPr>
          <p:cNvSpPr>
            <a:spLocks noGrp="1" noChangeAspect="1"/>
          </p:cNvSpPr>
          <p:nvPr>
            <p:ph type="body" sz="quarter" idx="86"/>
          </p:nvPr>
        </p:nvSpPr>
        <p:spPr>
          <a:xfrm>
            <a:off x="4738426" y="3010388"/>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3" name="Text Placeholder 6">
            <a:extLst>
              <a:ext uri="{FF2B5EF4-FFF2-40B4-BE49-F238E27FC236}">
                <a16:creationId xmlns:a16="http://schemas.microsoft.com/office/drawing/2014/main" id="{5AE945DA-08E4-89FB-B906-8288E0E650CB}"/>
              </a:ext>
            </a:extLst>
          </p:cNvPr>
          <p:cNvSpPr>
            <a:spLocks noGrp="1"/>
          </p:cNvSpPr>
          <p:nvPr>
            <p:ph type="body" sz="quarter" idx="87" hasCustomPrompt="1"/>
          </p:nvPr>
        </p:nvSpPr>
        <p:spPr>
          <a:xfrm>
            <a:off x="4950175" y="2913247"/>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36" name="Text Placeholder 10">
            <a:extLst>
              <a:ext uri="{FF2B5EF4-FFF2-40B4-BE49-F238E27FC236}">
                <a16:creationId xmlns:a16="http://schemas.microsoft.com/office/drawing/2014/main" id="{B7F43FAB-FBB1-B3DD-37B3-E31037356577}"/>
              </a:ext>
            </a:extLst>
          </p:cNvPr>
          <p:cNvSpPr>
            <a:spLocks noGrp="1"/>
          </p:cNvSpPr>
          <p:nvPr>
            <p:ph type="body" sz="quarter" idx="88" hasCustomPrompt="1"/>
          </p:nvPr>
        </p:nvSpPr>
        <p:spPr>
          <a:xfrm>
            <a:off x="4944570" y="3370104"/>
            <a:ext cx="1441942" cy="645278"/>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37" name="Text Placeholder 10">
            <a:extLst>
              <a:ext uri="{FF2B5EF4-FFF2-40B4-BE49-F238E27FC236}">
                <a16:creationId xmlns:a16="http://schemas.microsoft.com/office/drawing/2014/main" id="{63FE5B1B-4C7B-2B0C-CC53-E159F4C79B1F}"/>
              </a:ext>
            </a:extLst>
          </p:cNvPr>
          <p:cNvSpPr>
            <a:spLocks noGrp="1"/>
          </p:cNvSpPr>
          <p:nvPr>
            <p:ph type="body" sz="quarter" idx="42" hasCustomPrompt="1"/>
          </p:nvPr>
        </p:nvSpPr>
        <p:spPr>
          <a:xfrm>
            <a:off x="908921" y="1022394"/>
            <a:ext cx="5480333" cy="349539"/>
          </a:xfrm>
        </p:spPr>
        <p:txBody>
          <a:bodyPr tIns="36000" anchor="ctr"/>
          <a:lstStyle>
            <a:lvl1pPr marL="0" indent="0">
              <a:lnSpc>
                <a:spcPct val="90000"/>
              </a:lnSpc>
              <a:spcBef>
                <a:spcPts val="0"/>
              </a:spcBef>
              <a:spcAft>
                <a:spcPts val="0"/>
              </a:spcAft>
              <a:buFont typeface="Arial" panose="020B0604020202020204" pitchFamily="34" charset="0"/>
              <a:buNone/>
              <a:defRPr sz="1600" b="1" i="0">
                <a:solidFill>
                  <a:schemeClr val="accent1"/>
                </a:solidFill>
                <a:latin typeface="Poppins" pitchFamily="2" charset="77"/>
                <a:cs typeface="Poppins" pitchFamily="2" charset="77"/>
              </a:defRPr>
            </a:lvl1pPr>
            <a:lvl2pPr marL="202500" indent="0">
              <a:buFont typeface="Arial" panose="020B0604020202020204" pitchFamily="34" charset="0"/>
              <a:buNone/>
              <a:defRPr/>
            </a:lvl2pPr>
          </a:lstStyle>
          <a:p>
            <a:r>
              <a:rPr lang="en-US" dirty="0"/>
              <a:t>Results</a:t>
            </a:r>
          </a:p>
        </p:txBody>
      </p:sp>
      <p:sp>
        <p:nvSpPr>
          <p:cNvPr id="38" name="Text Placeholder 10">
            <a:extLst>
              <a:ext uri="{FF2B5EF4-FFF2-40B4-BE49-F238E27FC236}">
                <a16:creationId xmlns:a16="http://schemas.microsoft.com/office/drawing/2014/main" id="{93146692-98D3-1197-D3EE-869AF1F48F63}"/>
              </a:ext>
            </a:extLst>
          </p:cNvPr>
          <p:cNvSpPr>
            <a:spLocks noGrp="1"/>
          </p:cNvSpPr>
          <p:nvPr>
            <p:ph type="body" sz="quarter" idx="68" hasCustomPrompt="1"/>
          </p:nvPr>
        </p:nvSpPr>
        <p:spPr>
          <a:xfrm>
            <a:off x="906179" y="1399874"/>
            <a:ext cx="5480333" cy="1315945"/>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marL="0" marR="0" lvl="0" indent="0" algn="l" defTabSz="685800" rtl="0" eaLnBrk="1" fontAlgn="auto" latinLnBrk="0" hangingPunct="1">
              <a:lnSpc>
                <a:spcPct val="120000"/>
              </a:lnSpc>
              <a:spcBef>
                <a:spcPts val="75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ut</a:t>
            </a:r>
            <a:r>
              <a:rPr lang="en-US" dirty="0"/>
              <a:t> do ad sit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ad do </a:t>
            </a:r>
            <a:r>
              <a:rPr lang="en-US" dirty="0" err="1"/>
              <a:t>ullamco</a:t>
            </a:r>
            <a:r>
              <a:rPr lang="en-US" dirty="0"/>
              <a:t> ipsum dolor sit </a:t>
            </a:r>
            <a:r>
              <a:rPr lang="en-US" dirty="0" err="1"/>
              <a:t>amet</a:t>
            </a:r>
            <a:r>
              <a:rPr lang="en-US" dirty="0"/>
              <a:t>, </a:t>
            </a:r>
            <a:r>
              <a:rPr lang="en-US" dirty="0" err="1"/>
              <a:t>consectetur</a:t>
            </a:r>
            <a:r>
              <a:rPr lang="en-US" dirty="0"/>
              <a:t>. Dolor sit ipsum dolor do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exercitation do dolore magna. </a:t>
            </a:r>
          </a:p>
        </p:txBody>
      </p:sp>
      <p:sp>
        <p:nvSpPr>
          <p:cNvPr id="39" name="Picture Placeholder 22">
            <a:extLst>
              <a:ext uri="{FF2B5EF4-FFF2-40B4-BE49-F238E27FC236}">
                <a16:creationId xmlns:a16="http://schemas.microsoft.com/office/drawing/2014/main" id="{3C040284-EEBF-41C4-B6F4-4418D2DC2B4F}"/>
              </a:ext>
            </a:extLst>
          </p:cNvPr>
          <p:cNvSpPr>
            <a:spLocks noGrp="1"/>
          </p:cNvSpPr>
          <p:nvPr>
            <p:ph type="pic" sz="quarter" idx="59"/>
          </p:nvPr>
        </p:nvSpPr>
        <p:spPr>
          <a:xfrm>
            <a:off x="468897" y="1015533"/>
            <a:ext cx="356400" cy="356400"/>
          </a:xfrm>
        </p:spPr>
        <p:txBody>
          <a:bodyPr lIns="0" anchor="ctr" anchorCtr="0"/>
          <a:lstStyle>
            <a:lvl1pPr marL="0" indent="0" algn="ctr">
              <a:buNone/>
              <a:defRPr sz="500"/>
            </a:lvl1pPr>
          </a:lstStyle>
          <a:p>
            <a:endParaRPr lang="en-US" dirty="0"/>
          </a:p>
        </p:txBody>
      </p:sp>
      <p:sp>
        <p:nvSpPr>
          <p:cNvPr id="5" name="Text Placeholder 14">
            <a:extLst>
              <a:ext uri="{FF2B5EF4-FFF2-40B4-BE49-F238E27FC236}">
                <a16:creationId xmlns:a16="http://schemas.microsoft.com/office/drawing/2014/main" id="{4A233E7C-D35A-FCDB-A963-E60FF8C6501D}"/>
              </a:ext>
            </a:extLst>
          </p:cNvPr>
          <p:cNvSpPr>
            <a:spLocks noGrp="1"/>
          </p:cNvSpPr>
          <p:nvPr>
            <p:ph type="body" sz="quarter" idx="100"/>
          </p:nvPr>
        </p:nvSpPr>
        <p:spPr>
          <a:xfrm>
            <a:off x="1629000" y="4227620"/>
            <a:ext cx="3600000" cy="10800"/>
          </a:xfrm>
          <a:prstGeom prst="rect">
            <a:avLst/>
          </a:prstGeom>
          <a:solidFill>
            <a:schemeClr val="accent1"/>
          </a:solidFill>
        </p:spPr>
        <p:txBody>
          <a:bodyPr wrap="square">
            <a:noAutofit/>
          </a:bodyPr>
          <a:lstStyle>
            <a:lvl1pPr marL="0" indent="0">
              <a:buNone/>
              <a:defRPr>
                <a:noFill/>
              </a:defRPr>
            </a:lvl1pPr>
          </a:lstStyle>
          <a:p>
            <a:endParaRPr lang="en-US" dirty="0"/>
          </a:p>
        </p:txBody>
      </p:sp>
      <p:sp>
        <p:nvSpPr>
          <p:cNvPr id="9" name="Text Placeholder 14">
            <a:extLst>
              <a:ext uri="{FF2B5EF4-FFF2-40B4-BE49-F238E27FC236}">
                <a16:creationId xmlns:a16="http://schemas.microsoft.com/office/drawing/2014/main" id="{A5FF5860-DBB7-41C8-DC4F-FE27B6612078}"/>
              </a:ext>
            </a:extLst>
          </p:cNvPr>
          <p:cNvSpPr>
            <a:spLocks noGrp="1" noChangeAspect="1"/>
          </p:cNvSpPr>
          <p:nvPr>
            <p:ph type="body" sz="quarter" idx="99"/>
          </p:nvPr>
        </p:nvSpPr>
        <p:spPr>
          <a:xfrm>
            <a:off x="84908" y="969022"/>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4054478466"/>
      </p:ext>
    </p:extLst>
  </p:cSld>
  <p:clrMapOvr>
    <a:masterClrMapping/>
  </p:clrMapOvr>
  <p:extLst>
    <p:ext uri="{DCECCB84-F9BA-43D5-87BE-67443E8EF086}">
      <p15:sldGuideLst xmlns:p15="http://schemas.microsoft.com/office/powerpoint/2012/main">
        <p15:guide id="1" orient="horz" pos="3119">
          <p15:clr>
            <a:srgbClr val="FBAE40"/>
          </p15:clr>
        </p15:guide>
        <p15:guide id="2"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2.3">
    <p:spTree>
      <p:nvGrpSpPr>
        <p:cNvPr id="1" name=""/>
        <p:cNvGrpSpPr/>
        <p:nvPr/>
      </p:nvGrpSpPr>
      <p:grpSpPr>
        <a:xfrm>
          <a:off x="0" y="0"/>
          <a:ext cx="0" cy="0"/>
          <a:chOff x="0" y="0"/>
          <a:chExt cx="0" cy="0"/>
        </a:xfrm>
      </p:grpSpPr>
      <p:sp>
        <p:nvSpPr>
          <p:cNvPr id="62" name="Text Placeholder 10">
            <a:extLst>
              <a:ext uri="{FF2B5EF4-FFF2-40B4-BE49-F238E27FC236}">
                <a16:creationId xmlns:a16="http://schemas.microsoft.com/office/drawing/2014/main" id="{0FED5C52-495C-6FC8-2D95-FC44C1FF8BF3}"/>
              </a:ext>
            </a:extLst>
          </p:cNvPr>
          <p:cNvSpPr>
            <a:spLocks noGrp="1"/>
          </p:cNvSpPr>
          <p:nvPr>
            <p:ph type="body" sz="quarter" idx="52" hasCustomPrompt="1"/>
          </p:nvPr>
        </p:nvSpPr>
        <p:spPr>
          <a:xfrm>
            <a:off x="1067657" y="5468213"/>
            <a:ext cx="1786080" cy="160919"/>
          </a:xfrm>
        </p:spPr>
        <p:txBody>
          <a:bodyPr anchor="ctr" anchorCtr="0"/>
          <a:lstStyle>
            <a:lvl1pPr marL="0" indent="0">
              <a:lnSpc>
                <a:spcPct val="90000"/>
              </a:lnSpc>
              <a:spcAft>
                <a:spcPts val="0"/>
              </a:spcAft>
              <a:buNone/>
              <a:defRPr sz="1100" b="1" i="0">
                <a:solidFill>
                  <a:schemeClr val="bg2"/>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63" name="Text Placeholder 10">
            <a:extLst>
              <a:ext uri="{FF2B5EF4-FFF2-40B4-BE49-F238E27FC236}">
                <a16:creationId xmlns:a16="http://schemas.microsoft.com/office/drawing/2014/main" id="{58904CDC-42A8-3410-2BD0-D484DD994029}"/>
              </a:ext>
            </a:extLst>
          </p:cNvPr>
          <p:cNvSpPr>
            <a:spLocks noGrp="1"/>
          </p:cNvSpPr>
          <p:nvPr>
            <p:ph type="body" sz="quarter" idx="53" hasCustomPrompt="1"/>
          </p:nvPr>
        </p:nvSpPr>
        <p:spPr>
          <a:xfrm>
            <a:off x="1068993" y="5674263"/>
            <a:ext cx="1784642" cy="145225"/>
          </a:xfrm>
        </p:spPr>
        <p:txBody>
          <a:bodyPr/>
          <a:lstStyle>
            <a:lvl1pPr marL="0" indent="0">
              <a:lnSpc>
                <a:spcPct val="90000"/>
              </a:lnSpc>
              <a:spcAft>
                <a:spcPts val="0"/>
              </a:spcAft>
              <a:buNone/>
              <a:defRPr sz="900" b="0" i="0">
                <a:solidFill>
                  <a:schemeClr val="bg2"/>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Job Title, Company</a:t>
            </a:r>
          </a:p>
        </p:txBody>
      </p:sp>
      <p:sp>
        <p:nvSpPr>
          <p:cNvPr id="64" name="Text Placeholder 10">
            <a:extLst>
              <a:ext uri="{FF2B5EF4-FFF2-40B4-BE49-F238E27FC236}">
                <a16:creationId xmlns:a16="http://schemas.microsoft.com/office/drawing/2014/main" id="{2FF8E0B9-5270-643F-DCCE-4CC746AEF059}"/>
              </a:ext>
            </a:extLst>
          </p:cNvPr>
          <p:cNvSpPr>
            <a:spLocks noGrp="1"/>
          </p:cNvSpPr>
          <p:nvPr>
            <p:ph type="body" sz="quarter" idx="54" hasCustomPrompt="1"/>
          </p:nvPr>
        </p:nvSpPr>
        <p:spPr>
          <a:xfrm>
            <a:off x="661284" y="4302453"/>
            <a:ext cx="359922" cy="368857"/>
          </a:xfrm>
        </p:spPr>
        <p:txBody>
          <a:bodyPr/>
          <a:lstStyle>
            <a:lvl1pPr marL="0" indent="0">
              <a:lnSpc>
                <a:spcPct val="90000"/>
              </a:lnSpc>
              <a:spcAft>
                <a:spcPts val="0"/>
              </a:spcAft>
              <a:buNone/>
              <a:defRPr sz="5400" b="1" i="0">
                <a:solidFill>
                  <a:schemeClr val="accent1">
                    <a:alpha val="30000"/>
                  </a:schemeClr>
                </a:solidFill>
                <a:latin typeface="Georgia" panose="02040502050405020303" pitchFamily="18" charset="0"/>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a:t>
            </a:r>
          </a:p>
        </p:txBody>
      </p:sp>
      <p:sp>
        <p:nvSpPr>
          <p:cNvPr id="65" name="Text Placeholder 10">
            <a:extLst>
              <a:ext uri="{FF2B5EF4-FFF2-40B4-BE49-F238E27FC236}">
                <a16:creationId xmlns:a16="http://schemas.microsoft.com/office/drawing/2014/main" id="{FB9FAAEF-014A-BB34-2D4D-74133FC88979}"/>
              </a:ext>
            </a:extLst>
          </p:cNvPr>
          <p:cNvSpPr>
            <a:spLocks noGrp="1"/>
          </p:cNvSpPr>
          <p:nvPr>
            <p:ph type="body" sz="quarter" idx="69" hasCustomPrompt="1"/>
          </p:nvPr>
        </p:nvSpPr>
        <p:spPr>
          <a:xfrm>
            <a:off x="902581" y="4458895"/>
            <a:ext cx="5483931" cy="877282"/>
          </a:xfrm>
          <a:prstGeom prst="rect">
            <a:avLst/>
          </a:prstGeom>
        </p:spPr>
        <p:txBody>
          <a:bodyPr anchor="t"/>
          <a:lstStyle>
            <a:lvl1pPr marL="0" indent="0" algn="l">
              <a:lnSpc>
                <a:spcPct val="120000"/>
              </a:lnSpc>
              <a:spcBef>
                <a:spcPts val="0"/>
              </a:spcBef>
              <a:spcAft>
                <a:spcPts val="0"/>
              </a:spcAft>
              <a:buNone/>
              <a:defRPr lang="en-US" sz="1600" kern="1200" dirty="0">
                <a:solidFill>
                  <a:schemeClr val="bg2"/>
                </a:solidFill>
                <a:latin typeface="Poppins" pitchFamily="2" charset="77"/>
                <a:ea typeface="+mn-ea"/>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Click here to add your quote. It should be in      Poppins Regular, left justified, up to 3 lines of text      and have quote marks at the end of the quote.”</a:t>
            </a:r>
          </a:p>
        </p:txBody>
      </p:sp>
      <p:sp>
        <p:nvSpPr>
          <p:cNvPr id="66" name="Text Placeholder 14">
            <a:extLst>
              <a:ext uri="{FF2B5EF4-FFF2-40B4-BE49-F238E27FC236}">
                <a16:creationId xmlns:a16="http://schemas.microsoft.com/office/drawing/2014/main" id="{572CD227-AAB2-4E74-7ED7-1162BF04D6CF}"/>
              </a:ext>
            </a:extLst>
          </p:cNvPr>
          <p:cNvSpPr>
            <a:spLocks noGrp="1" noChangeAspect="1"/>
          </p:cNvSpPr>
          <p:nvPr>
            <p:ph type="body" sz="quarter" idx="72"/>
          </p:nvPr>
        </p:nvSpPr>
        <p:spPr>
          <a:xfrm>
            <a:off x="918169" y="5469240"/>
            <a:ext cx="75165" cy="138201"/>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3" name="Freeform 32">
            <a:extLst>
              <a:ext uri="{FF2B5EF4-FFF2-40B4-BE49-F238E27FC236}">
                <a16:creationId xmlns:a16="http://schemas.microsoft.com/office/drawing/2014/main" id="{D7A24ABF-E292-FE0D-5A72-3609EC69A1BE}"/>
              </a:ext>
            </a:extLst>
          </p:cNvPr>
          <p:cNvSpPr/>
          <p:nvPr userDrawn="1"/>
        </p:nvSpPr>
        <p:spPr>
          <a:xfrm flipH="1">
            <a:off x="1" y="6243238"/>
            <a:ext cx="6857382" cy="3659587"/>
          </a:xfrm>
          <a:custGeom>
            <a:avLst/>
            <a:gdLst>
              <a:gd name="connsiteX0" fmla="*/ 6713049 w 6713049"/>
              <a:gd name="connsiteY0" fmla="*/ 0 h 3867467"/>
              <a:gd name="connsiteX1" fmla="*/ 6713049 w 6713049"/>
              <a:gd name="connsiteY1" fmla="*/ 1500468 h 3867467"/>
              <a:gd name="connsiteX2" fmla="*/ 6713049 w 6713049"/>
              <a:gd name="connsiteY2" fmla="*/ 1502408 h 3867467"/>
              <a:gd name="connsiteX3" fmla="*/ 6713049 w 6713049"/>
              <a:gd name="connsiteY3" fmla="*/ 3867467 h 3867467"/>
              <a:gd name="connsiteX4" fmla="*/ 0 w 6713049"/>
              <a:gd name="connsiteY4" fmla="*/ 3867467 h 3867467"/>
              <a:gd name="connsiteX5" fmla="*/ 0 w 6713049"/>
              <a:gd name="connsiteY5" fmla="*/ 3031558 h 3867467"/>
              <a:gd name="connsiteX6" fmla="*/ 0 w 6713049"/>
              <a:gd name="connsiteY6" fmla="*/ 2723399 h 3867467"/>
              <a:gd name="connsiteX7" fmla="*/ 6713049 w 6713049"/>
              <a:gd name="connsiteY7" fmla="*/ 0 h 386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3049" h="3867467">
                <a:moveTo>
                  <a:pt x="6713049" y="0"/>
                </a:moveTo>
                <a:lnTo>
                  <a:pt x="6713049" y="1500468"/>
                </a:lnTo>
                <a:lnTo>
                  <a:pt x="6713049" y="1502408"/>
                </a:lnTo>
                <a:lnTo>
                  <a:pt x="6713049" y="3867467"/>
                </a:lnTo>
                <a:lnTo>
                  <a:pt x="0" y="3867467"/>
                </a:lnTo>
                <a:lnTo>
                  <a:pt x="0" y="3031558"/>
                </a:lnTo>
                <a:lnTo>
                  <a:pt x="0" y="2723399"/>
                </a:lnTo>
                <a:lnTo>
                  <a:pt x="6713049" y="0"/>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R="0" lvl="0" indent="0" defTabSz="914400" fontAlgn="auto" hangingPunct="0">
              <a:lnSpc>
                <a:spcPct val="100000"/>
              </a:lnSpc>
              <a:spcBef>
                <a:spcPts val="0"/>
              </a:spcBef>
              <a:spcAft>
                <a:spcPts val="0"/>
              </a:spcAft>
              <a:buClrTx/>
              <a:buSzTx/>
              <a:buFontTx/>
              <a:buNone/>
              <a:tabLst/>
            </a:pPr>
            <a:endParaRPr kumimoji="0" lang="en-SV" b="0" i="0" u="none" strike="noStrike" cap="none" spc="0" normalizeH="0" baseline="0">
              <a:ln>
                <a:noFill/>
              </a:ln>
              <a:solidFill>
                <a:srgbClr val="000000"/>
              </a:solidFill>
              <a:effectLst/>
              <a:uFillTx/>
              <a:latin typeface="Poppins" pitchFamily="2" charset="77"/>
              <a:cs typeface="Poppins" pitchFamily="2" charset="77"/>
            </a:endParaRPr>
          </a:p>
        </p:txBody>
      </p:sp>
      <p:sp>
        <p:nvSpPr>
          <p:cNvPr id="19" name="Rectangle 18">
            <a:extLst>
              <a:ext uri="{FF2B5EF4-FFF2-40B4-BE49-F238E27FC236}">
                <a16:creationId xmlns:a16="http://schemas.microsoft.com/office/drawing/2014/main" id="{388B809D-FBD4-E1A9-3688-1477DFECDBE5}"/>
              </a:ext>
            </a:extLst>
          </p:cNvPr>
          <p:cNvSpPr/>
          <p:nvPr userDrawn="1"/>
        </p:nvSpPr>
        <p:spPr>
          <a:xfrm>
            <a:off x="618" y="-1"/>
            <a:ext cx="144333" cy="9902826"/>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09" tIns="25709" rIns="25709" bIns="25709" numCol="1" spcCol="38100" rtlCol="0" anchor="ctr">
            <a:noAutofit/>
          </a:bodyPr>
          <a:lstStyle/>
          <a:p>
            <a:pPr defTabSz="514196"/>
            <a:endParaRPr lang="en-US" sz="1012"/>
          </a:p>
        </p:txBody>
      </p:sp>
      <p:pic>
        <p:nvPicPr>
          <p:cNvPr id="29" name="Graphic 28">
            <a:extLst>
              <a:ext uri="{FF2B5EF4-FFF2-40B4-BE49-F238E27FC236}">
                <a16:creationId xmlns:a16="http://schemas.microsoft.com/office/drawing/2014/main" id="{56599905-FCD0-B463-879F-5D594A98A7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8897" y="473147"/>
            <a:ext cx="1260149" cy="195068"/>
          </a:xfrm>
          <a:prstGeom prst="rect">
            <a:avLst/>
          </a:prstGeom>
        </p:spPr>
      </p:pic>
      <p:sp>
        <p:nvSpPr>
          <p:cNvPr id="20" name="Picture Placeholder 9">
            <a:extLst>
              <a:ext uri="{FF2B5EF4-FFF2-40B4-BE49-F238E27FC236}">
                <a16:creationId xmlns:a16="http://schemas.microsoft.com/office/drawing/2014/main" id="{D62C25F3-9A8F-D880-D2C9-2021E70F5BA3}"/>
              </a:ext>
            </a:extLst>
          </p:cNvPr>
          <p:cNvSpPr>
            <a:spLocks noGrp="1"/>
          </p:cNvSpPr>
          <p:nvPr>
            <p:ph type="pic" sz="quarter" idx="34" hasCustomPrompt="1"/>
          </p:nvPr>
        </p:nvSpPr>
        <p:spPr>
          <a:xfrm>
            <a:off x="1773348" y="6915844"/>
            <a:ext cx="3785098" cy="2052024"/>
          </a:xfrm>
          <a:solidFill>
            <a:schemeClr val="accent3">
              <a:lumMod val="75000"/>
            </a:schemeClr>
          </a:solidFill>
          <a:ln>
            <a:noFill/>
          </a:ln>
        </p:spPr>
        <p:txBody>
          <a:bodyPr anchor="ctr"/>
          <a:lstStyle>
            <a:lvl1pPr marL="0" indent="0" algn="ctr">
              <a:buNone/>
              <a:defRPr sz="1000">
                <a:solidFill>
                  <a:schemeClr val="bg1"/>
                </a:solidFill>
              </a:defRPr>
            </a:lvl1pPr>
          </a:lstStyle>
          <a:p>
            <a:r>
              <a:rPr lang="en-US" dirty="0"/>
              <a:t>Click icon to add a </a:t>
            </a:r>
            <a:br>
              <a:rPr lang="en-US" dirty="0"/>
            </a:br>
            <a:r>
              <a:rPr lang="en-US" dirty="0"/>
              <a:t>screenshot or image </a:t>
            </a:r>
            <a:br>
              <a:rPr lang="en-US" dirty="0"/>
            </a:br>
            <a:r>
              <a:rPr lang="en-US" dirty="0"/>
              <a:t>to the mockup</a:t>
            </a:r>
          </a:p>
        </p:txBody>
      </p:sp>
      <p:sp>
        <p:nvSpPr>
          <p:cNvPr id="3" name="Picture Placeholder 22">
            <a:extLst>
              <a:ext uri="{FF2B5EF4-FFF2-40B4-BE49-F238E27FC236}">
                <a16:creationId xmlns:a16="http://schemas.microsoft.com/office/drawing/2014/main" id="{36903CE5-2A8B-8F20-3EF6-DDD4A51DD185}"/>
              </a:ext>
            </a:extLst>
          </p:cNvPr>
          <p:cNvSpPr>
            <a:spLocks noGrp="1"/>
          </p:cNvSpPr>
          <p:nvPr>
            <p:ph type="pic" sz="quarter" idx="11" hasCustomPrompt="1"/>
          </p:nvPr>
        </p:nvSpPr>
        <p:spPr>
          <a:xfrm>
            <a:off x="1886261" y="403662"/>
            <a:ext cx="1318338" cy="310817"/>
          </a:xfrm>
        </p:spPr>
        <p:txBody>
          <a:bodyPr lIns="0" anchor="ctr" anchorCtr="0"/>
          <a:lstStyle>
            <a:lvl1pPr marL="0" indent="0" algn="ctr">
              <a:buNone/>
              <a:defRPr/>
            </a:lvl1pPr>
          </a:lstStyle>
          <a:p>
            <a:r>
              <a:rPr lang="en-US" dirty="0"/>
              <a:t>Client logo</a:t>
            </a:r>
          </a:p>
        </p:txBody>
      </p:sp>
      <p:pic>
        <p:nvPicPr>
          <p:cNvPr id="23" name="Picture 22">
            <a:extLst>
              <a:ext uri="{FF2B5EF4-FFF2-40B4-BE49-F238E27FC236}">
                <a16:creationId xmlns:a16="http://schemas.microsoft.com/office/drawing/2014/main" id="{4241EBE6-9C66-97EF-3E12-54B52F553D5D}"/>
              </a:ext>
            </a:extLst>
          </p:cNvPr>
          <p:cNvPicPr>
            <a:picLocks noChangeAspect="1"/>
          </p:cNvPicPr>
          <p:nvPr userDrawn="1"/>
        </p:nvPicPr>
        <p:blipFill>
          <a:blip r:embed="rId4"/>
          <a:stretch>
            <a:fillRect/>
          </a:stretch>
        </p:blipFill>
        <p:spPr>
          <a:xfrm>
            <a:off x="1773348" y="6882871"/>
            <a:ext cx="3830952" cy="2372629"/>
          </a:xfrm>
          <a:prstGeom prst="rect">
            <a:avLst/>
          </a:prstGeom>
        </p:spPr>
      </p:pic>
      <p:sp>
        <p:nvSpPr>
          <p:cNvPr id="49" name="Text Placeholder 14">
            <a:extLst>
              <a:ext uri="{FF2B5EF4-FFF2-40B4-BE49-F238E27FC236}">
                <a16:creationId xmlns:a16="http://schemas.microsoft.com/office/drawing/2014/main" id="{5D7CA6A1-1270-33EA-C10E-264C8AA4F675}"/>
              </a:ext>
            </a:extLst>
          </p:cNvPr>
          <p:cNvSpPr>
            <a:spLocks noGrp="1" noChangeAspect="1"/>
          </p:cNvSpPr>
          <p:nvPr>
            <p:ph type="body" sz="quarter" idx="56"/>
          </p:nvPr>
        </p:nvSpPr>
        <p:spPr>
          <a:xfrm>
            <a:off x="902581" y="3010183"/>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50" name="Text Placeholder 6">
            <a:extLst>
              <a:ext uri="{FF2B5EF4-FFF2-40B4-BE49-F238E27FC236}">
                <a16:creationId xmlns:a16="http://schemas.microsoft.com/office/drawing/2014/main" id="{B10D8797-6773-362B-DD9A-B13BAAD7DBC3}"/>
              </a:ext>
            </a:extLst>
          </p:cNvPr>
          <p:cNvSpPr>
            <a:spLocks noGrp="1"/>
          </p:cNvSpPr>
          <p:nvPr>
            <p:ph type="body" sz="quarter" idx="33" hasCustomPrompt="1"/>
          </p:nvPr>
        </p:nvSpPr>
        <p:spPr>
          <a:xfrm>
            <a:off x="1118843" y="2909611"/>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51" name="Text Placeholder 10">
            <a:extLst>
              <a:ext uri="{FF2B5EF4-FFF2-40B4-BE49-F238E27FC236}">
                <a16:creationId xmlns:a16="http://schemas.microsoft.com/office/drawing/2014/main" id="{871070B5-696F-C1FA-CA8D-647A8D123F66}"/>
              </a:ext>
            </a:extLst>
          </p:cNvPr>
          <p:cNvSpPr>
            <a:spLocks noGrp="1"/>
          </p:cNvSpPr>
          <p:nvPr>
            <p:ph type="body" sz="quarter" idx="22" hasCustomPrompt="1"/>
          </p:nvPr>
        </p:nvSpPr>
        <p:spPr>
          <a:xfrm>
            <a:off x="1116835" y="3366472"/>
            <a:ext cx="1469492" cy="648910"/>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52" name="Text Placeholder 6">
            <a:extLst>
              <a:ext uri="{FF2B5EF4-FFF2-40B4-BE49-F238E27FC236}">
                <a16:creationId xmlns:a16="http://schemas.microsoft.com/office/drawing/2014/main" id="{539BA008-C777-B81B-3681-223A91FF07A5}"/>
              </a:ext>
            </a:extLst>
          </p:cNvPr>
          <p:cNvSpPr>
            <a:spLocks noGrp="1"/>
          </p:cNvSpPr>
          <p:nvPr>
            <p:ph type="body" sz="quarter" idx="77" hasCustomPrompt="1"/>
          </p:nvPr>
        </p:nvSpPr>
        <p:spPr>
          <a:xfrm>
            <a:off x="3036308" y="2915548"/>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53" name="Text Placeholder 10">
            <a:extLst>
              <a:ext uri="{FF2B5EF4-FFF2-40B4-BE49-F238E27FC236}">
                <a16:creationId xmlns:a16="http://schemas.microsoft.com/office/drawing/2014/main" id="{3C0CC5F9-7749-2E62-6936-555B39471813}"/>
              </a:ext>
            </a:extLst>
          </p:cNvPr>
          <p:cNvSpPr>
            <a:spLocks noGrp="1"/>
          </p:cNvSpPr>
          <p:nvPr>
            <p:ph type="body" sz="quarter" idx="78" hasCustomPrompt="1"/>
          </p:nvPr>
        </p:nvSpPr>
        <p:spPr>
          <a:xfrm>
            <a:off x="3042981" y="3372406"/>
            <a:ext cx="1469492" cy="634738"/>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54" name="Text Placeholder 14">
            <a:extLst>
              <a:ext uri="{FF2B5EF4-FFF2-40B4-BE49-F238E27FC236}">
                <a16:creationId xmlns:a16="http://schemas.microsoft.com/office/drawing/2014/main" id="{172223ED-6CD0-21BD-19AE-44167528144E}"/>
              </a:ext>
            </a:extLst>
          </p:cNvPr>
          <p:cNvSpPr>
            <a:spLocks noGrp="1" noChangeAspect="1"/>
          </p:cNvSpPr>
          <p:nvPr>
            <p:ph type="body" sz="quarter" idx="85"/>
          </p:nvPr>
        </p:nvSpPr>
        <p:spPr>
          <a:xfrm>
            <a:off x="2822303" y="3005539"/>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55" name="Text Placeholder 14">
            <a:extLst>
              <a:ext uri="{FF2B5EF4-FFF2-40B4-BE49-F238E27FC236}">
                <a16:creationId xmlns:a16="http://schemas.microsoft.com/office/drawing/2014/main" id="{C616D002-21AD-DBDB-6281-AEC9E740D323}"/>
              </a:ext>
            </a:extLst>
          </p:cNvPr>
          <p:cNvSpPr>
            <a:spLocks noGrp="1" noChangeAspect="1"/>
          </p:cNvSpPr>
          <p:nvPr>
            <p:ph type="body" sz="quarter" idx="86"/>
          </p:nvPr>
        </p:nvSpPr>
        <p:spPr>
          <a:xfrm>
            <a:off x="4738426" y="3010388"/>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56" name="Text Placeholder 6">
            <a:extLst>
              <a:ext uri="{FF2B5EF4-FFF2-40B4-BE49-F238E27FC236}">
                <a16:creationId xmlns:a16="http://schemas.microsoft.com/office/drawing/2014/main" id="{8FD70BEA-3FE7-CB5B-94F6-86BA675E5C2F}"/>
              </a:ext>
            </a:extLst>
          </p:cNvPr>
          <p:cNvSpPr>
            <a:spLocks noGrp="1"/>
          </p:cNvSpPr>
          <p:nvPr>
            <p:ph type="body" sz="quarter" idx="87" hasCustomPrompt="1"/>
          </p:nvPr>
        </p:nvSpPr>
        <p:spPr>
          <a:xfrm>
            <a:off x="4950175" y="2913247"/>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57" name="Text Placeholder 10">
            <a:extLst>
              <a:ext uri="{FF2B5EF4-FFF2-40B4-BE49-F238E27FC236}">
                <a16:creationId xmlns:a16="http://schemas.microsoft.com/office/drawing/2014/main" id="{C196D41A-1304-3722-09B1-B604D3881C2A}"/>
              </a:ext>
            </a:extLst>
          </p:cNvPr>
          <p:cNvSpPr>
            <a:spLocks noGrp="1"/>
          </p:cNvSpPr>
          <p:nvPr>
            <p:ph type="body" sz="quarter" idx="88" hasCustomPrompt="1"/>
          </p:nvPr>
        </p:nvSpPr>
        <p:spPr>
          <a:xfrm>
            <a:off x="4944570" y="3370104"/>
            <a:ext cx="1441942" cy="645278"/>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58" name="Text Placeholder 10">
            <a:extLst>
              <a:ext uri="{FF2B5EF4-FFF2-40B4-BE49-F238E27FC236}">
                <a16:creationId xmlns:a16="http://schemas.microsoft.com/office/drawing/2014/main" id="{7AFEA64D-88FD-3288-3611-0F3D4599B746}"/>
              </a:ext>
            </a:extLst>
          </p:cNvPr>
          <p:cNvSpPr>
            <a:spLocks noGrp="1"/>
          </p:cNvSpPr>
          <p:nvPr>
            <p:ph type="body" sz="quarter" idx="42" hasCustomPrompt="1"/>
          </p:nvPr>
        </p:nvSpPr>
        <p:spPr>
          <a:xfrm>
            <a:off x="908921" y="1022394"/>
            <a:ext cx="5480333" cy="349539"/>
          </a:xfrm>
        </p:spPr>
        <p:txBody>
          <a:bodyPr tIns="36000" anchor="ctr"/>
          <a:lstStyle>
            <a:lvl1pPr marL="0" indent="0">
              <a:lnSpc>
                <a:spcPct val="90000"/>
              </a:lnSpc>
              <a:spcBef>
                <a:spcPts val="0"/>
              </a:spcBef>
              <a:spcAft>
                <a:spcPts val="0"/>
              </a:spcAft>
              <a:buFont typeface="Arial" panose="020B0604020202020204" pitchFamily="34" charset="0"/>
              <a:buNone/>
              <a:defRPr sz="1600" b="1" i="0">
                <a:solidFill>
                  <a:schemeClr val="accent1"/>
                </a:solidFill>
                <a:latin typeface="Poppins" pitchFamily="2" charset="77"/>
                <a:cs typeface="Poppins" pitchFamily="2" charset="77"/>
              </a:defRPr>
            </a:lvl1pPr>
            <a:lvl2pPr marL="202500" indent="0">
              <a:buFont typeface="Arial" panose="020B0604020202020204" pitchFamily="34" charset="0"/>
              <a:buNone/>
              <a:defRPr/>
            </a:lvl2pPr>
          </a:lstStyle>
          <a:p>
            <a:r>
              <a:rPr lang="en-US" dirty="0"/>
              <a:t>Results</a:t>
            </a:r>
          </a:p>
        </p:txBody>
      </p:sp>
      <p:sp>
        <p:nvSpPr>
          <p:cNvPr id="59" name="Text Placeholder 10">
            <a:extLst>
              <a:ext uri="{FF2B5EF4-FFF2-40B4-BE49-F238E27FC236}">
                <a16:creationId xmlns:a16="http://schemas.microsoft.com/office/drawing/2014/main" id="{680CB7DE-D2E6-CA09-F4EE-472C735F989E}"/>
              </a:ext>
            </a:extLst>
          </p:cNvPr>
          <p:cNvSpPr>
            <a:spLocks noGrp="1"/>
          </p:cNvSpPr>
          <p:nvPr>
            <p:ph type="body" sz="quarter" idx="68" hasCustomPrompt="1"/>
          </p:nvPr>
        </p:nvSpPr>
        <p:spPr>
          <a:xfrm>
            <a:off x="906179" y="1399874"/>
            <a:ext cx="5480333" cy="1315945"/>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marL="0" marR="0" lvl="0" indent="0" algn="l" defTabSz="685800" rtl="0" eaLnBrk="1" fontAlgn="auto" latinLnBrk="0" hangingPunct="1">
              <a:lnSpc>
                <a:spcPct val="120000"/>
              </a:lnSpc>
              <a:spcBef>
                <a:spcPts val="75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ut</a:t>
            </a:r>
            <a:r>
              <a:rPr lang="en-US" dirty="0"/>
              <a:t> do ad sit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ad do </a:t>
            </a:r>
            <a:r>
              <a:rPr lang="en-US" dirty="0" err="1"/>
              <a:t>ullamco</a:t>
            </a:r>
            <a:r>
              <a:rPr lang="en-US" dirty="0"/>
              <a:t> ipsum dolor sit </a:t>
            </a:r>
            <a:r>
              <a:rPr lang="en-US" dirty="0" err="1"/>
              <a:t>amet</a:t>
            </a:r>
            <a:r>
              <a:rPr lang="en-US" dirty="0"/>
              <a:t>, </a:t>
            </a:r>
            <a:r>
              <a:rPr lang="en-US" dirty="0" err="1"/>
              <a:t>consectetur</a:t>
            </a:r>
            <a:r>
              <a:rPr lang="en-US" dirty="0"/>
              <a:t>. Dolor sit ipsum dolor do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exercitation do dolore magna. </a:t>
            </a:r>
          </a:p>
        </p:txBody>
      </p:sp>
      <p:sp>
        <p:nvSpPr>
          <p:cNvPr id="60" name="Picture Placeholder 22">
            <a:extLst>
              <a:ext uri="{FF2B5EF4-FFF2-40B4-BE49-F238E27FC236}">
                <a16:creationId xmlns:a16="http://schemas.microsoft.com/office/drawing/2014/main" id="{CFACD39A-A5B6-1D53-3FC8-CAB58DB1F0A9}"/>
              </a:ext>
            </a:extLst>
          </p:cNvPr>
          <p:cNvSpPr>
            <a:spLocks noGrp="1"/>
          </p:cNvSpPr>
          <p:nvPr>
            <p:ph type="pic" sz="quarter" idx="59"/>
          </p:nvPr>
        </p:nvSpPr>
        <p:spPr>
          <a:xfrm>
            <a:off x="468897" y="1015533"/>
            <a:ext cx="356400" cy="356400"/>
          </a:xfrm>
        </p:spPr>
        <p:txBody>
          <a:bodyPr lIns="0" anchor="ctr" anchorCtr="0"/>
          <a:lstStyle>
            <a:lvl1pPr marL="0" indent="0" algn="ctr">
              <a:buNone/>
              <a:defRPr sz="500"/>
            </a:lvl1pPr>
          </a:lstStyle>
          <a:p>
            <a:endParaRPr lang="en-US" dirty="0"/>
          </a:p>
        </p:txBody>
      </p:sp>
      <p:sp>
        <p:nvSpPr>
          <p:cNvPr id="2" name="Text Placeholder 14">
            <a:extLst>
              <a:ext uri="{FF2B5EF4-FFF2-40B4-BE49-F238E27FC236}">
                <a16:creationId xmlns:a16="http://schemas.microsoft.com/office/drawing/2014/main" id="{3FD0F87D-7F26-6C96-2CE0-373CDE55BCDA}"/>
              </a:ext>
            </a:extLst>
          </p:cNvPr>
          <p:cNvSpPr>
            <a:spLocks noGrp="1"/>
          </p:cNvSpPr>
          <p:nvPr>
            <p:ph type="body" sz="quarter" idx="100"/>
          </p:nvPr>
        </p:nvSpPr>
        <p:spPr>
          <a:xfrm>
            <a:off x="1629000" y="4227620"/>
            <a:ext cx="3600000" cy="10800"/>
          </a:xfrm>
          <a:prstGeom prst="rect">
            <a:avLst/>
          </a:prstGeom>
          <a:solidFill>
            <a:schemeClr val="accent1"/>
          </a:solidFill>
        </p:spPr>
        <p:txBody>
          <a:bodyPr wrap="square">
            <a:noAutofit/>
          </a:bodyPr>
          <a:lstStyle>
            <a:lvl1pPr marL="0" indent="0">
              <a:buNone/>
              <a:defRPr>
                <a:noFill/>
              </a:defRPr>
            </a:lvl1pPr>
          </a:lstStyle>
          <a:p>
            <a:endParaRPr lang="en-US" dirty="0"/>
          </a:p>
        </p:txBody>
      </p:sp>
      <p:sp>
        <p:nvSpPr>
          <p:cNvPr id="6" name="Text Placeholder 14">
            <a:extLst>
              <a:ext uri="{FF2B5EF4-FFF2-40B4-BE49-F238E27FC236}">
                <a16:creationId xmlns:a16="http://schemas.microsoft.com/office/drawing/2014/main" id="{A7B24F67-A301-0284-6261-7B0CC2DE6D77}"/>
              </a:ext>
            </a:extLst>
          </p:cNvPr>
          <p:cNvSpPr>
            <a:spLocks noGrp="1" noChangeAspect="1"/>
          </p:cNvSpPr>
          <p:nvPr>
            <p:ph type="body" sz="quarter" idx="99"/>
          </p:nvPr>
        </p:nvSpPr>
        <p:spPr>
          <a:xfrm>
            <a:off x="84908" y="969022"/>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2111496683"/>
      </p:ext>
    </p:extLst>
  </p:cSld>
  <p:clrMapOvr>
    <a:masterClrMapping/>
  </p:clrMapOvr>
  <p:extLst>
    <p:ext uri="{DCECCB84-F9BA-43D5-87BE-67443E8EF086}">
      <p15:sldGuideLst xmlns:p15="http://schemas.microsoft.com/office/powerpoint/2012/main">
        <p15:guide id="1" orient="horz" pos="3119">
          <p15:clr>
            <a:srgbClr val="FBAE40"/>
          </p15:clr>
        </p15:guide>
        <p15:guide id="2"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Study 2.4">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D7A24ABF-E292-FE0D-5A72-3609EC69A1BE}"/>
              </a:ext>
            </a:extLst>
          </p:cNvPr>
          <p:cNvSpPr/>
          <p:nvPr userDrawn="1"/>
        </p:nvSpPr>
        <p:spPr>
          <a:xfrm>
            <a:off x="1" y="6054555"/>
            <a:ext cx="6857382" cy="3848270"/>
          </a:xfrm>
          <a:custGeom>
            <a:avLst/>
            <a:gdLst>
              <a:gd name="connsiteX0" fmla="*/ 6713049 w 6713049"/>
              <a:gd name="connsiteY0" fmla="*/ 0 h 3867467"/>
              <a:gd name="connsiteX1" fmla="*/ 6713049 w 6713049"/>
              <a:gd name="connsiteY1" fmla="*/ 1500468 h 3867467"/>
              <a:gd name="connsiteX2" fmla="*/ 6713049 w 6713049"/>
              <a:gd name="connsiteY2" fmla="*/ 1502408 h 3867467"/>
              <a:gd name="connsiteX3" fmla="*/ 6713049 w 6713049"/>
              <a:gd name="connsiteY3" fmla="*/ 3867467 h 3867467"/>
              <a:gd name="connsiteX4" fmla="*/ 0 w 6713049"/>
              <a:gd name="connsiteY4" fmla="*/ 3867467 h 3867467"/>
              <a:gd name="connsiteX5" fmla="*/ 0 w 6713049"/>
              <a:gd name="connsiteY5" fmla="*/ 3031558 h 3867467"/>
              <a:gd name="connsiteX6" fmla="*/ 0 w 6713049"/>
              <a:gd name="connsiteY6" fmla="*/ 2723399 h 3867467"/>
              <a:gd name="connsiteX7" fmla="*/ 6713049 w 6713049"/>
              <a:gd name="connsiteY7" fmla="*/ 0 h 386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3049" h="3867467">
                <a:moveTo>
                  <a:pt x="6713049" y="0"/>
                </a:moveTo>
                <a:lnTo>
                  <a:pt x="6713049" y="1500468"/>
                </a:lnTo>
                <a:lnTo>
                  <a:pt x="6713049" y="1502408"/>
                </a:lnTo>
                <a:lnTo>
                  <a:pt x="6713049" y="3867467"/>
                </a:lnTo>
                <a:lnTo>
                  <a:pt x="0" y="3867467"/>
                </a:lnTo>
                <a:lnTo>
                  <a:pt x="0" y="3031558"/>
                </a:lnTo>
                <a:lnTo>
                  <a:pt x="0" y="2723399"/>
                </a:lnTo>
                <a:lnTo>
                  <a:pt x="6713049" y="0"/>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R="0" lvl="0" indent="0" defTabSz="914400" fontAlgn="auto" hangingPunct="0">
              <a:lnSpc>
                <a:spcPct val="100000"/>
              </a:lnSpc>
              <a:spcBef>
                <a:spcPts val="0"/>
              </a:spcBef>
              <a:spcAft>
                <a:spcPts val="0"/>
              </a:spcAft>
              <a:buClrTx/>
              <a:buSzTx/>
              <a:buFontTx/>
              <a:buNone/>
              <a:tabLst/>
            </a:pPr>
            <a:endParaRPr kumimoji="0" lang="en-SV" b="0" i="0" u="none" strike="noStrike" cap="none" spc="0" normalizeH="0" baseline="0">
              <a:ln>
                <a:noFill/>
              </a:ln>
              <a:solidFill>
                <a:srgbClr val="000000"/>
              </a:solidFill>
              <a:effectLst/>
              <a:uFillTx/>
              <a:latin typeface="Poppins" pitchFamily="2" charset="77"/>
              <a:cs typeface="Poppins" pitchFamily="2" charset="77"/>
            </a:endParaRPr>
          </a:p>
        </p:txBody>
      </p:sp>
      <p:sp>
        <p:nvSpPr>
          <p:cNvPr id="19" name="Rectangle 18">
            <a:extLst>
              <a:ext uri="{FF2B5EF4-FFF2-40B4-BE49-F238E27FC236}">
                <a16:creationId xmlns:a16="http://schemas.microsoft.com/office/drawing/2014/main" id="{388B809D-FBD4-E1A9-3688-1477DFECDBE5}"/>
              </a:ext>
            </a:extLst>
          </p:cNvPr>
          <p:cNvSpPr/>
          <p:nvPr userDrawn="1"/>
        </p:nvSpPr>
        <p:spPr>
          <a:xfrm>
            <a:off x="618" y="-1"/>
            <a:ext cx="144333" cy="9902826"/>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09" tIns="25709" rIns="25709" bIns="25709" numCol="1" spcCol="38100" rtlCol="0" anchor="ctr">
            <a:noAutofit/>
          </a:bodyPr>
          <a:lstStyle/>
          <a:p>
            <a:pPr defTabSz="514196"/>
            <a:endParaRPr lang="en-US" sz="1012"/>
          </a:p>
        </p:txBody>
      </p:sp>
      <p:pic>
        <p:nvPicPr>
          <p:cNvPr id="29" name="Graphic 28">
            <a:extLst>
              <a:ext uri="{FF2B5EF4-FFF2-40B4-BE49-F238E27FC236}">
                <a16:creationId xmlns:a16="http://schemas.microsoft.com/office/drawing/2014/main" id="{56599905-FCD0-B463-879F-5D594A98A7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8897" y="473147"/>
            <a:ext cx="1260149" cy="195068"/>
          </a:xfrm>
          <a:prstGeom prst="rect">
            <a:avLst/>
          </a:prstGeom>
        </p:spPr>
      </p:pic>
      <p:sp>
        <p:nvSpPr>
          <p:cNvPr id="14" name="Text Placeholder 10">
            <a:extLst>
              <a:ext uri="{FF2B5EF4-FFF2-40B4-BE49-F238E27FC236}">
                <a16:creationId xmlns:a16="http://schemas.microsoft.com/office/drawing/2014/main" id="{98A037D4-6F1B-EFA1-803C-3723B2049E89}"/>
              </a:ext>
            </a:extLst>
          </p:cNvPr>
          <p:cNvSpPr>
            <a:spLocks noGrp="1"/>
          </p:cNvSpPr>
          <p:nvPr>
            <p:ph type="body" sz="quarter" idx="52" hasCustomPrompt="1"/>
          </p:nvPr>
        </p:nvSpPr>
        <p:spPr>
          <a:xfrm>
            <a:off x="1050212" y="6741740"/>
            <a:ext cx="2172038" cy="160919"/>
          </a:xfrm>
        </p:spPr>
        <p:txBody>
          <a:bodyPr anchor="ctr" anchorCtr="0"/>
          <a:lstStyle>
            <a:lvl1pPr marL="0" indent="0">
              <a:lnSpc>
                <a:spcPct val="90000"/>
              </a:lnSpc>
              <a:spcAft>
                <a:spcPts val="0"/>
              </a:spcAft>
              <a:buNone/>
              <a:defRPr sz="1100" b="1" i="0">
                <a:solidFill>
                  <a:schemeClr val="bg2"/>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5" name="Text Placeholder 10">
            <a:extLst>
              <a:ext uri="{FF2B5EF4-FFF2-40B4-BE49-F238E27FC236}">
                <a16:creationId xmlns:a16="http://schemas.microsoft.com/office/drawing/2014/main" id="{A2C9D369-3506-F443-2250-EF38ED4A52F7}"/>
              </a:ext>
            </a:extLst>
          </p:cNvPr>
          <p:cNvSpPr>
            <a:spLocks noGrp="1"/>
          </p:cNvSpPr>
          <p:nvPr>
            <p:ph type="body" sz="quarter" idx="53" hasCustomPrompt="1"/>
          </p:nvPr>
        </p:nvSpPr>
        <p:spPr>
          <a:xfrm>
            <a:off x="1051547" y="6947790"/>
            <a:ext cx="2170289" cy="145225"/>
          </a:xfrm>
        </p:spPr>
        <p:txBody>
          <a:bodyPr/>
          <a:lstStyle>
            <a:lvl1pPr marL="0" indent="0">
              <a:lnSpc>
                <a:spcPct val="90000"/>
              </a:lnSpc>
              <a:spcAft>
                <a:spcPts val="0"/>
              </a:spcAft>
              <a:buNone/>
              <a:defRPr sz="900" b="0" i="0">
                <a:solidFill>
                  <a:schemeClr val="bg2"/>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Job Title, Company</a:t>
            </a:r>
          </a:p>
        </p:txBody>
      </p:sp>
      <p:sp>
        <p:nvSpPr>
          <p:cNvPr id="16" name="Text Placeholder 10">
            <a:extLst>
              <a:ext uri="{FF2B5EF4-FFF2-40B4-BE49-F238E27FC236}">
                <a16:creationId xmlns:a16="http://schemas.microsoft.com/office/drawing/2014/main" id="{EFF067EE-35E5-C09A-D210-ECB846CBF5F1}"/>
              </a:ext>
            </a:extLst>
          </p:cNvPr>
          <p:cNvSpPr>
            <a:spLocks noGrp="1"/>
          </p:cNvSpPr>
          <p:nvPr>
            <p:ph type="body" sz="quarter" idx="54" hasCustomPrompt="1"/>
          </p:nvPr>
        </p:nvSpPr>
        <p:spPr>
          <a:xfrm>
            <a:off x="659426" y="4402139"/>
            <a:ext cx="359922" cy="368857"/>
          </a:xfrm>
        </p:spPr>
        <p:txBody>
          <a:bodyPr/>
          <a:lstStyle>
            <a:lvl1pPr marL="0" indent="0">
              <a:lnSpc>
                <a:spcPct val="90000"/>
              </a:lnSpc>
              <a:spcAft>
                <a:spcPts val="0"/>
              </a:spcAft>
              <a:buNone/>
              <a:defRPr sz="5400" b="1" i="0">
                <a:solidFill>
                  <a:schemeClr val="accent1">
                    <a:alpha val="30000"/>
                  </a:schemeClr>
                </a:solidFill>
                <a:latin typeface="Georgia" panose="02040502050405020303" pitchFamily="18" charset="0"/>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a:t>
            </a:r>
          </a:p>
        </p:txBody>
      </p:sp>
      <p:sp>
        <p:nvSpPr>
          <p:cNvPr id="17" name="Text Placeholder 10">
            <a:extLst>
              <a:ext uri="{FF2B5EF4-FFF2-40B4-BE49-F238E27FC236}">
                <a16:creationId xmlns:a16="http://schemas.microsoft.com/office/drawing/2014/main" id="{ABA03B8F-C47E-E230-E49C-8868209174E0}"/>
              </a:ext>
            </a:extLst>
          </p:cNvPr>
          <p:cNvSpPr>
            <a:spLocks noGrp="1"/>
          </p:cNvSpPr>
          <p:nvPr>
            <p:ph type="body" sz="quarter" idx="69" hasCustomPrompt="1"/>
          </p:nvPr>
        </p:nvSpPr>
        <p:spPr>
          <a:xfrm>
            <a:off x="900725" y="4540996"/>
            <a:ext cx="2321525" cy="2038727"/>
          </a:xfrm>
          <a:prstGeom prst="rect">
            <a:avLst/>
          </a:prstGeom>
        </p:spPr>
        <p:txBody>
          <a:bodyPr anchor="t"/>
          <a:lstStyle>
            <a:lvl1pPr marL="0" indent="0" algn="l">
              <a:lnSpc>
                <a:spcPct val="120000"/>
              </a:lnSpc>
              <a:spcBef>
                <a:spcPts val="0"/>
              </a:spcBef>
              <a:spcAft>
                <a:spcPts val="0"/>
              </a:spcAft>
              <a:buNone/>
              <a:defRPr lang="en-US" sz="1600" kern="1200" dirty="0">
                <a:solidFill>
                  <a:schemeClr val="bg2"/>
                </a:solidFill>
                <a:latin typeface="Poppins" pitchFamily="2" charset="77"/>
                <a:ea typeface="+mn-ea"/>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Click here to add your quote. It should be in      Poppins Regular, left justified, up to 7 lines of text and have quote marks at the end of the quote.” </a:t>
            </a:r>
          </a:p>
        </p:txBody>
      </p:sp>
      <p:sp>
        <p:nvSpPr>
          <p:cNvPr id="18" name="Text Placeholder 14">
            <a:extLst>
              <a:ext uri="{FF2B5EF4-FFF2-40B4-BE49-F238E27FC236}">
                <a16:creationId xmlns:a16="http://schemas.microsoft.com/office/drawing/2014/main" id="{06E11D3A-299E-BA05-A460-8302E42E709B}"/>
              </a:ext>
            </a:extLst>
          </p:cNvPr>
          <p:cNvSpPr>
            <a:spLocks noGrp="1" noChangeAspect="1"/>
          </p:cNvSpPr>
          <p:nvPr>
            <p:ph type="body" sz="quarter" idx="72"/>
          </p:nvPr>
        </p:nvSpPr>
        <p:spPr>
          <a:xfrm>
            <a:off x="900724" y="6742767"/>
            <a:ext cx="75165" cy="138201"/>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 name="Picture Placeholder 22">
            <a:extLst>
              <a:ext uri="{FF2B5EF4-FFF2-40B4-BE49-F238E27FC236}">
                <a16:creationId xmlns:a16="http://schemas.microsoft.com/office/drawing/2014/main" id="{36903CE5-2A8B-8F20-3EF6-DDD4A51DD185}"/>
              </a:ext>
            </a:extLst>
          </p:cNvPr>
          <p:cNvSpPr>
            <a:spLocks noGrp="1"/>
          </p:cNvSpPr>
          <p:nvPr>
            <p:ph type="pic" sz="quarter" idx="11" hasCustomPrompt="1"/>
          </p:nvPr>
        </p:nvSpPr>
        <p:spPr>
          <a:xfrm>
            <a:off x="1886261" y="403662"/>
            <a:ext cx="1318338" cy="310817"/>
          </a:xfrm>
        </p:spPr>
        <p:txBody>
          <a:bodyPr lIns="0" anchor="ctr" anchorCtr="0"/>
          <a:lstStyle>
            <a:lvl1pPr marL="0" indent="0" algn="ctr">
              <a:buNone/>
              <a:defRPr/>
            </a:lvl1pPr>
          </a:lstStyle>
          <a:p>
            <a:r>
              <a:rPr lang="en-US" dirty="0"/>
              <a:t>Client logo</a:t>
            </a:r>
          </a:p>
        </p:txBody>
      </p:sp>
      <p:pic>
        <p:nvPicPr>
          <p:cNvPr id="21" name="Apple_iPhone_11_Pro.png" descr="Apple_iPhone_11_Pro.png">
            <a:extLst>
              <a:ext uri="{FF2B5EF4-FFF2-40B4-BE49-F238E27FC236}">
                <a16:creationId xmlns:a16="http://schemas.microsoft.com/office/drawing/2014/main" id="{4B08D128-9A73-D395-4B85-FF96F9C94DF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35751" y="4251765"/>
            <a:ext cx="2846027" cy="5550454"/>
          </a:xfrm>
          <a:prstGeom prst="rect">
            <a:avLst/>
          </a:prstGeom>
          <a:ln w="12700">
            <a:miter lim="400000"/>
          </a:ln>
        </p:spPr>
      </p:pic>
      <p:sp>
        <p:nvSpPr>
          <p:cNvPr id="22" name="Picture Placeholder 27">
            <a:extLst>
              <a:ext uri="{FF2B5EF4-FFF2-40B4-BE49-F238E27FC236}">
                <a16:creationId xmlns:a16="http://schemas.microsoft.com/office/drawing/2014/main" id="{7FEB4FB9-FF96-BCDD-4A2F-17FD5E98A907}"/>
              </a:ext>
            </a:extLst>
          </p:cNvPr>
          <p:cNvSpPr>
            <a:spLocks noGrp="1"/>
          </p:cNvSpPr>
          <p:nvPr>
            <p:ph type="pic" sz="quarter" idx="104" hasCustomPrompt="1"/>
          </p:nvPr>
        </p:nvSpPr>
        <p:spPr>
          <a:xfrm>
            <a:off x="3928598" y="4582011"/>
            <a:ext cx="2260333" cy="4889962"/>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accent3">
              <a:lumMod val="75000"/>
            </a:schemeClr>
          </a:solidFill>
          <a:ln>
            <a:noFill/>
          </a:ln>
        </p:spPr>
        <p:txBody>
          <a:bodyPr vert="horz" lIns="0" tIns="0" rIns="0" bIns="0" rtlCol="0" anchor="ctr">
            <a:noAutofit/>
          </a:bodyPr>
          <a:lstStyle>
            <a:lvl1pPr>
              <a:defRPr lang="en-US" sz="1000" dirty="0">
                <a:solidFill>
                  <a:schemeClr val="bg1"/>
                </a:solidFill>
              </a:defRPr>
            </a:lvl1pPr>
          </a:lstStyle>
          <a:p>
            <a:pPr lvl="0" algn="ctr"/>
            <a:r>
              <a:rPr lang="en-US" dirty="0"/>
              <a:t>Click icon to </a:t>
            </a:r>
            <a:br>
              <a:rPr lang="en-US" dirty="0"/>
            </a:br>
            <a:r>
              <a:rPr lang="en-US" dirty="0"/>
              <a:t>add your image</a:t>
            </a:r>
          </a:p>
        </p:txBody>
      </p:sp>
      <p:sp>
        <p:nvSpPr>
          <p:cNvPr id="53" name="Text Placeholder 14">
            <a:extLst>
              <a:ext uri="{FF2B5EF4-FFF2-40B4-BE49-F238E27FC236}">
                <a16:creationId xmlns:a16="http://schemas.microsoft.com/office/drawing/2014/main" id="{6EFFD87C-365A-FC9A-9E8B-57E279DB7FEA}"/>
              </a:ext>
            </a:extLst>
          </p:cNvPr>
          <p:cNvSpPr>
            <a:spLocks noGrp="1" noChangeAspect="1"/>
          </p:cNvSpPr>
          <p:nvPr>
            <p:ph type="body" sz="quarter" idx="56"/>
          </p:nvPr>
        </p:nvSpPr>
        <p:spPr>
          <a:xfrm>
            <a:off x="902581" y="3010183"/>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54" name="Text Placeholder 6">
            <a:extLst>
              <a:ext uri="{FF2B5EF4-FFF2-40B4-BE49-F238E27FC236}">
                <a16:creationId xmlns:a16="http://schemas.microsoft.com/office/drawing/2014/main" id="{C1A063C0-EC3C-97D3-F5E4-45A735AC7581}"/>
              </a:ext>
            </a:extLst>
          </p:cNvPr>
          <p:cNvSpPr>
            <a:spLocks noGrp="1"/>
          </p:cNvSpPr>
          <p:nvPr>
            <p:ph type="body" sz="quarter" idx="33" hasCustomPrompt="1"/>
          </p:nvPr>
        </p:nvSpPr>
        <p:spPr>
          <a:xfrm>
            <a:off x="1118843" y="2909611"/>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55" name="Text Placeholder 10">
            <a:extLst>
              <a:ext uri="{FF2B5EF4-FFF2-40B4-BE49-F238E27FC236}">
                <a16:creationId xmlns:a16="http://schemas.microsoft.com/office/drawing/2014/main" id="{2B48A155-B3DD-44FB-FD6D-A9CCC4F11D9B}"/>
              </a:ext>
            </a:extLst>
          </p:cNvPr>
          <p:cNvSpPr>
            <a:spLocks noGrp="1"/>
          </p:cNvSpPr>
          <p:nvPr>
            <p:ph type="body" sz="quarter" idx="22" hasCustomPrompt="1"/>
          </p:nvPr>
        </p:nvSpPr>
        <p:spPr>
          <a:xfrm>
            <a:off x="1116835" y="3366472"/>
            <a:ext cx="1441942" cy="648910"/>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56" name="Text Placeholder 6">
            <a:extLst>
              <a:ext uri="{FF2B5EF4-FFF2-40B4-BE49-F238E27FC236}">
                <a16:creationId xmlns:a16="http://schemas.microsoft.com/office/drawing/2014/main" id="{C5225030-4734-85AD-4323-0F0FD76CA002}"/>
              </a:ext>
            </a:extLst>
          </p:cNvPr>
          <p:cNvSpPr>
            <a:spLocks noGrp="1"/>
          </p:cNvSpPr>
          <p:nvPr>
            <p:ph type="body" sz="quarter" idx="77" hasCustomPrompt="1"/>
          </p:nvPr>
        </p:nvSpPr>
        <p:spPr>
          <a:xfrm>
            <a:off x="3036308" y="2915548"/>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57" name="Text Placeholder 10">
            <a:extLst>
              <a:ext uri="{FF2B5EF4-FFF2-40B4-BE49-F238E27FC236}">
                <a16:creationId xmlns:a16="http://schemas.microsoft.com/office/drawing/2014/main" id="{41022460-F910-04BC-CF65-51D8E1AA410D}"/>
              </a:ext>
            </a:extLst>
          </p:cNvPr>
          <p:cNvSpPr>
            <a:spLocks noGrp="1"/>
          </p:cNvSpPr>
          <p:nvPr>
            <p:ph type="body" sz="quarter" idx="78" hasCustomPrompt="1"/>
          </p:nvPr>
        </p:nvSpPr>
        <p:spPr>
          <a:xfrm>
            <a:off x="3042981" y="3372406"/>
            <a:ext cx="1469492" cy="634738"/>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58" name="Text Placeholder 14">
            <a:extLst>
              <a:ext uri="{FF2B5EF4-FFF2-40B4-BE49-F238E27FC236}">
                <a16:creationId xmlns:a16="http://schemas.microsoft.com/office/drawing/2014/main" id="{A0BBB5AF-4856-E549-7710-9E3148725B1E}"/>
              </a:ext>
            </a:extLst>
          </p:cNvPr>
          <p:cNvSpPr>
            <a:spLocks noGrp="1" noChangeAspect="1"/>
          </p:cNvSpPr>
          <p:nvPr>
            <p:ph type="body" sz="quarter" idx="85"/>
          </p:nvPr>
        </p:nvSpPr>
        <p:spPr>
          <a:xfrm>
            <a:off x="2822303" y="3005539"/>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59" name="Text Placeholder 14">
            <a:extLst>
              <a:ext uri="{FF2B5EF4-FFF2-40B4-BE49-F238E27FC236}">
                <a16:creationId xmlns:a16="http://schemas.microsoft.com/office/drawing/2014/main" id="{717B07D0-FFAE-B929-627D-E9EC69FCC744}"/>
              </a:ext>
            </a:extLst>
          </p:cNvPr>
          <p:cNvSpPr>
            <a:spLocks noGrp="1" noChangeAspect="1"/>
          </p:cNvSpPr>
          <p:nvPr>
            <p:ph type="body" sz="quarter" idx="86"/>
          </p:nvPr>
        </p:nvSpPr>
        <p:spPr>
          <a:xfrm>
            <a:off x="4738426" y="3010388"/>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0" name="Text Placeholder 6">
            <a:extLst>
              <a:ext uri="{FF2B5EF4-FFF2-40B4-BE49-F238E27FC236}">
                <a16:creationId xmlns:a16="http://schemas.microsoft.com/office/drawing/2014/main" id="{EEB1F256-56A7-2DBA-8B75-90EF2CC8E2E4}"/>
              </a:ext>
            </a:extLst>
          </p:cNvPr>
          <p:cNvSpPr>
            <a:spLocks noGrp="1"/>
          </p:cNvSpPr>
          <p:nvPr>
            <p:ph type="body" sz="quarter" idx="87" hasCustomPrompt="1"/>
          </p:nvPr>
        </p:nvSpPr>
        <p:spPr>
          <a:xfrm>
            <a:off x="4950175" y="2913247"/>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61" name="Text Placeholder 10">
            <a:extLst>
              <a:ext uri="{FF2B5EF4-FFF2-40B4-BE49-F238E27FC236}">
                <a16:creationId xmlns:a16="http://schemas.microsoft.com/office/drawing/2014/main" id="{BB8569C0-CA3D-27B0-49CB-1827D0769B6C}"/>
              </a:ext>
            </a:extLst>
          </p:cNvPr>
          <p:cNvSpPr>
            <a:spLocks noGrp="1"/>
          </p:cNvSpPr>
          <p:nvPr>
            <p:ph type="body" sz="quarter" idx="88" hasCustomPrompt="1"/>
          </p:nvPr>
        </p:nvSpPr>
        <p:spPr>
          <a:xfrm>
            <a:off x="4944570" y="3370104"/>
            <a:ext cx="1441942" cy="645278"/>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62" name="Text Placeholder 10">
            <a:extLst>
              <a:ext uri="{FF2B5EF4-FFF2-40B4-BE49-F238E27FC236}">
                <a16:creationId xmlns:a16="http://schemas.microsoft.com/office/drawing/2014/main" id="{2CA2CCB2-8E7C-CE9B-4F41-2B4268602AE3}"/>
              </a:ext>
            </a:extLst>
          </p:cNvPr>
          <p:cNvSpPr>
            <a:spLocks noGrp="1"/>
          </p:cNvSpPr>
          <p:nvPr>
            <p:ph type="body" sz="quarter" idx="42" hasCustomPrompt="1"/>
          </p:nvPr>
        </p:nvSpPr>
        <p:spPr>
          <a:xfrm>
            <a:off x="908921" y="1022394"/>
            <a:ext cx="5480333" cy="349539"/>
          </a:xfrm>
        </p:spPr>
        <p:txBody>
          <a:bodyPr tIns="36000" anchor="ctr"/>
          <a:lstStyle>
            <a:lvl1pPr marL="0" indent="0">
              <a:lnSpc>
                <a:spcPct val="90000"/>
              </a:lnSpc>
              <a:spcBef>
                <a:spcPts val="0"/>
              </a:spcBef>
              <a:spcAft>
                <a:spcPts val="0"/>
              </a:spcAft>
              <a:buFont typeface="Arial" panose="020B0604020202020204" pitchFamily="34" charset="0"/>
              <a:buNone/>
              <a:defRPr sz="1600" b="1" i="0">
                <a:solidFill>
                  <a:schemeClr val="accent1"/>
                </a:solidFill>
                <a:latin typeface="Poppins" pitchFamily="2" charset="77"/>
                <a:cs typeface="Poppins" pitchFamily="2" charset="77"/>
              </a:defRPr>
            </a:lvl1pPr>
            <a:lvl2pPr marL="202500" indent="0">
              <a:buFont typeface="Arial" panose="020B0604020202020204" pitchFamily="34" charset="0"/>
              <a:buNone/>
              <a:defRPr/>
            </a:lvl2pPr>
          </a:lstStyle>
          <a:p>
            <a:r>
              <a:rPr lang="en-US" dirty="0"/>
              <a:t>Results</a:t>
            </a:r>
          </a:p>
        </p:txBody>
      </p:sp>
      <p:sp>
        <p:nvSpPr>
          <p:cNvPr id="63" name="Text Placeholder 10">
            <a:extLst>
              <a:ext uri="{FF2B5EF4-FFF2-40B4-BE49-F238E27FC236}">
                <a16:creationId xmlns:a16="http://schemas.microsoft.com/office/drawing/2014/main" id="{DD64807A-6F24-A59E-7BD5-7CB39ED3C2E9}"/>
              </a:ext>
            </a:extLst>
          </p:cNvPr>
          <p:cNvSpPr>
            <a:spLocks noGrp="1"/>
          </p:cNvSpPr>
          <p:nvPr>
            <p:ph type="body" sz="quarter" idx="68" hasCustomPrompt="1"/>
          </p:nvPr>
        </p:nvSpPr>
        <p:spPr>
          <a:xfrm>
            <a:off x="906179" y="1399874"/>
            <a:ext cx="5480333" cy="1315945"/>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marL="0" marR="0" lvl="0" indent="0" algn="l" defTabSz="685800" rtl="0" eaLnBrk="1" fontAlgn="auto" latinLnBrk="0" hangingPunct="1">
              <a:lnSpc>
                <a:spcPct val="120000"/>
              </a:lnSpc>
              <a:spcBef>
                <a:spcPts val="75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ut</a:t>
            </a:r>
            <a:r>
              <a:rPr lang="en-US" dirty="0"/>
              <a:t> do ad sit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ad do </a:t>
            </a:r>
            <a:r>
              <a:rPr lang="en-US" dirty="0" err="1"/>
              <a:t>ullamco</a:t>
            </a:r>
            <a:r>
              <a:rPr lang="en-US" dirty="0"/>
              <a:t> ipsum dolor sit </a:t>
            </a:r>
            <a:r>
              <a:rPr lang="en-US" dirty="0" err="1"/>
              <a:t>amet</a:t>
            </a:r>
            <a:r>
              <a:rPr lang="en-US" dirty="0"/>
              <a:t>, </a:t>
            </a:r>
            <a:r>
              <a:rPr lang="en-US" dirty="0" err="1"/>
              <a:t>consectetur</a:t>
            </a:r>
            <a:r>
              <a:rPr lang="en-US" dirty="0"/>
              <a:t>. Dolor sit ipsum dolor do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exercitation do dolore magna. </a:t>
            </a:r>
          </a:p>
        </p:txBody>
      </p:sp>
      <p:sp>
        <p:nvSpPr>
          <p:cNvPr id="64" name="Picture Placeholder 22">
            <a:extLst>
              <a:ext uri="{FF2B5EF4-FFF2-40B4-BE49-F238E27FC236}">
                <a16:creationId xmlns:a16="http://schemas.microsoft.com/office/drawing/2014/main" id="{417FFA99-BD12-874C-52B5-2132D160345D}"/>
              </a:ext>
            </a:extLst>
          </p:cNvPr>
          <p:cNvSpPr>
            <a:spLocks noGrp="1"/>
          </p:cNvSpPr>
          <p:nvPr>
            <p:ph type="pic" sz="quarter" idx="59"/>
          </p:nvPr>
        </p:nvSpPr>
        <p:spPr>
          <a:xfrm>
            <a:off x="468897" y="1015533"/>
            <a:ext cx="356400" cy="356400"/>
          </a:xfrm>
        </p:spPr>
        <p:txBody>
          <a:bodyPr lIns="0" anchor="ctr" anchorCtr="0"/>
          <a:lstStyle>
            <a:lvl1pPr marL="0" indent="0" algn="ctr">
              <a:buNone/>
              <a:defRPr sz="500"/>
            </a:lvl1pPr>
          </a:lstStyle>
          <a:p>
            <a:endParaRPr lang="en-US" dirty="0"/>
          </a:p>
        </p:txBody>
      </p:sp>
      <p:sp>
        <p:nvSpPr>
          <p:cNvPr id="6" name="Text Placeholder 14">
            <a:extLst>
              <a:ext uri="{FF2B5EF4-FFF2-40B4-BE49-F238E27FC236}">
                <a16:creationId xmlns:a16="http://schemas.microsoft.com/office/drawing/2014/main" id="{B1F32E58-F6AE-379D-E960-BD71F038B40F}"/>
              </a:ext>
            </a:extLst>
          </p:cNvPr>
          <p:cNvSpPr>
            <a:spLocks noGrp="1" noChangeAspect="1"/>
          </p:cNvSpPr>
          <p:nvPr>
            <p:ph type="body" sz="quarter" idx="99"/>
          </p:nvPr>
        </p:nvSpPr>
        <p:spPr>
          <a:xfrm>
            <a:off x="84908" y="969022"/>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509513681"/>
      </p:ext>
    </p:extLst>
  </p:cSld>
  <p:clrMapOvr>
    <a:masterClrMapping/>
  </p:clrMapOvr>
  <p:extLst>
    <p:ext uri="{DCECCB84-F9BA-43D5-87BE-67443E8EF086}">
      <p15:sldGuideLst xmlns:p15="http://schemas.microsoft.com/office/powerpoint/2012/main">
        <p15:guide id="1" orient="horz" pos="3119">
          <p15:clr>
            <a:srgbClr val="FBAE40"/>
          </p15:clr>
        </p15:guide>
        <p15:guide id="2"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ase Study 2.5">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D05DB8F7-93B5-CD97-440E-FD9504E17186}"/>
              </a:ext>
            </a:extLst>
          </p:cNvPr>
          <p:cNvSpPr/>
          <p:nvPr userDrawn="1"/>
        </p:nvSpPr>
        <p:spPr>
          <a:xfrm>
            <a:off x="1" y="6054555"/>
            <a:ext cx="6857382" cy="3848270"/>
          </a:xfrm>
          <a:custGeom>
            <a:avLst/>
            <a:gdLst>
              <a:gd name="connsiteX0" fmla="*/ 6713049 w 6713049"/>
              <a:gd name="connsiteY0" fmla="*/ 0 h 3867467"/>
              <a:gd name="connsiteX1" fmla="*/ 6713049 w 6713049"/>
              <a:gd name="connsiteY1" fmla="*/ 1500468 h 3867467"/>
              <a:gd name="connsiteX2" fmla="*/ 6713049 w 6713049"/>
              <a:gd name="connsiteY2" fmla="*/ 1502408 h 3867467"/>
              <a:gd name="connsiteX3" fmla="*/ 6713049 w 6713049"/>
              <a:gd name="connsiteY3" fmla="*/ 3867467 h 3867467"/>
              <a:gd name="connsiteX4" fmla="*/ 0 w 6713049"/>
              <a:gd name="connsiteY4" fmla="*/ 3867467 h 3867467"/>
              <a:gd name="connsiteX5" fmla="*/ 0 w 6713049"/>
              <a:gd name="connsiteY5" fmla="*/ 3031558 h 3867467"/>
              <a:gd name="connsiteX6" fmla="*/ 0 w 6713049"/>
              <a:gd name="connsiteY6" fmla="*/ 2723399 h 3867467"/>
              <a:gd name="connsiteX7" fmla="*/ 6713049 w 6713049"/>
              <a:gd name="connsiteY7" fmla="*/ 0 h 386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3049" h="3867467">
                <a:moveTo>
                  <a:pt x="6713049" y="0"/>
                </a:moveTo>
                <a:lnTo>
                  <a:pt x="6713049" y="1500468"/>
                </a:lnTo>
                <a:lnTo>
                  <a:pt x="6713049" y="1502408"/>
                </a:lnTo>
                <a:lnTo>
                  <a:pt x="6713049" y="3867467"/>
                </a:lnTo>
                <a:lnTo>
                  <a:pt x="0" y="3867467"/>
                </a:lnTo>
                <a:lnTo>
                  <a:pt x="0" y="3031558"/>
                </a:lnTo>
                <a:lnTo>
                  <a:pt x="0" y="2723399"/>
                </a:lnTo>
                <a:lnTo>
                  <a:pt x="6713049" y="0"/>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R="0" lvl="0" indent="0" defTabSz="914400" fontAlgn="auto" hangingPunct="0">
              <a:lnSpc>
                <a:spcPct val="100000"/>
              </a:lnSpc>
              <a:spcBef>
                <a:spcPts val="0"/>
              </a:spcBef>
              <a:spcAft>
                <a:spcPts val="0"/>
              </a:spcAft>
              <a:buClrTx/>
              <a:buSzTx/>
              <a:buFontTx/>
              <a:buNone/>
              <a:tabLst/>
            </a:pPr>
            <a:endParaRPr kumimoji="0" lang="en-SV" b="0" i="0" u="none" strike="noStrike" cap="none" spc="0" normalizeH="0" baseline="0">
              <a:ln>
                <a:noFill/>
              </a:ln>
              <a:solidFill>
                <a:srgbClr val="000000"/>
              </a:solidFill>
              <a:effectLst/>
              <a:uFillTx/>
              <a:latin typeface="Poppins" pitchFamily="2" charset="77"/>
              <a:cs typeface="Poppins" pitchFamily="2" charset="77"/>
            </a:endParaRPr>
          </a:p>
        </p:txBody>
      </p:sp>
      <p:sp>
        <p:nvSpPr>
          <p:cNvPr id="63" name="Text Placeholder 10">
            <a:extLst>
              <a:ext uri="{FF2B5EF4-FFF2-40B4-BE49-F238E27FC236}">
                <a16:creationId xmlns:a16="http://schemas.microsoft.com/office/drawing/2014/main" id="{C0DADAC1-2412-9994-0BC9-60BD3A1CE38F}"/>
              </a:ext>
            </a:extLst>
          </p:cNvPr>
          <p:cNvSpPr>
            <a:spLocks noGrp="1"/>
          </p:cNvSpPr>
          <p:nvPr>
            <p:ph type="body" sz="quarter" idx="52" hasCustomPrompt="1"/>
          </p:nvPr>
        </p:nvSpPr>
        <p:spPr>
          <a:xfrm>
            <a:off x="1050212" y="6741740"/>
            <a:ext cx="2172038" cy="160919"/>
          </a:xfrm>
        </p:spPr>
        <p:txBody>
          <a:bodyPr anchor="ctr" anchorCtr="0"/>
          <a:lstStyle>
            <a:lvl1pPr marL="0" indent="0">
              <a:lnSpc>
                <a:spcPct val="90000"/>
              </a:lnSpc>
              <a:spcAft>
                <a:spcPts val="0"/>
              </a:spcAft>
              <a:buNone/>
              <a:defRPr sz="1100" b="1" i="0">
                <a:solidFill>
                  <a:schemeClr val="bg2"/>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64" name="Text Placeholder 10">
            <a:extLst>
              <a:ext uri="{FF2B5EF4-FFF2-40B4-BE49-F238E27FC236}">
                <a16:creationId xmlns:a16="http://schemas.microsoft.com/office/drawing/2014/main" id="{48A9991D-C761-9085-AB31-FB3C6EB7C5E9}"/>
              </a:ext>
            </a:extLst>
          </p:cNvPr>
          <p:cNvSpPr>
            <a:spLocks noGrp="1"/>
          </p:cNvSpPr>
          <p:nvPr>
            <p:ph type="body" sz="quarter" idx="53" hasCustomPrompt="1"/>
          </p:nvPr>
        </p:nvSpPr>
        <p:spPr>
          <a:xfrm>
            <a:off x="1051547" y="6947790"/>
            <a:ext cx="2170289" cy="145225"/>
          </a:xfrm>
        </p:spPr>
        <p:txBody>
          <a:bodyPr/>
          <a:lstStyle>
            <a:lvl1pPr marL="0" indent="0">
              <a:lnSpc>
                <a:spcPct val="90000"/>
              </a:lnSpc>
              <a:spcAft>
                <a:spcPts val="0"/>
              </a:spcAft>
              <a:buNone/>
              <a:defRPr sz="900" b="0" i="0">
                <a:solidFill>
                  <a:schemeClr val="bg2"/>
                </a:solidFill>
                <a:latin typeface="Poppins" pitchFamily="2" charset="77"/>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Job Title, Company</a:t>
            </a:r>
          </a:p>
        </p:txBody>
      </p:sp>
      <p:sp>
        <p:nvSpPr>
          <p:cNvPr id="65" name="Text Placeholder 10">
            <a:extLst>
              <a:ext uri="{FF2B5EF4-FFF2-40B4-BE49-F238E27FC236}">
                <a16:creationId xmlns:a16="http://schemas.microsoft.com/office/drawing/2014/main" id="{F5A74D11-6230-E09E-8EE5-DD304060C15F}"/>
              </a:ext>
            </a:extLst>
          </p:cNvPr>
          <p:cNvSpPr>
            <a:spLocks noGrp="1"/>
          </p:cNvSpPr>
          <p:nvPr>
            <p:ph type="body" sz="quarter" idx="54" hasCustomPrompt="1"/>
          </p:nvPr>
        </p:nvSpPr>
        <p:spPr>
          <a:xfrm>
            <a:off x="659426" y="4402139"/>
            <a:ext cx="359922" cy="368857"/>
          </a:xfrm>
        </p:spPr>
        <p:txBody>
          <a:bodyPr/>
          <a:lstStyle>
            <a:lvl1pPr marL="0" indent="0">
              <a:lnSpc>
                <a:spcPct val="90000"/>
              </a:lnSpc>
              <a:spcAft>
                <a:spcPts val="0"/>
              </a:spcAft>
              <a:buNone/>
              <a:defRPr sz="5400" b="1" i="0">
                <a:solidFill>
                  <a:schemeClr val="accent1">
                    <a:alpha val="30000"/>
                  </a:schemeClr>
                </a:solidFill>
                <a:latin typeface="Georgia" panose="02040502050405020303" pitchFamily="18" charset="0"/>
                <a:cs typeface="Poppins" pitchFamily="2" charset="77"/>
              </a:defRPr>
            </a:lvl1pPr>
            <a:lvl2pPr marL="202500" indent="0">
              <a:lnSpc>
                <a:spcPct val="90000"/>
              </a:lnSpc>
              <a:spcAft>
                <a:spcPts val="0"/>
              </a:spcAft>
              <a:buNone/>
              <a:defRPr sz="900" b="1" i="0">
                <a:solidFill>
                  <a:schemeClr val="bg1"/>
                </a:solidFill>
                <a:latin typeface="Poppins" pitchFamily="2" charset="77"/>
                <a:cs typeface="Poppins" pitchFamily="2" charset="77"/>
              </a:defRPr>
            </a:lvl2pPr>
            <a:lvl3pPr marL="405000" indent="0">
              <a:lnSpc>
                <a:spcPct val="90000"/>
              </a:lnSpc>
              <a:spcAft>
                <a:spcPts val="0"/>
              </a:spcAft>
              <a:buNone/>
              <a:defRPr sz="900" b="1" i="0">
                <a:solidFill>
                  <a:schemeClr val="bg1"/>
                </a:solidFill>
                <a:latin typeface="Poppins" pitchFamily="2" charset="77"/>
                <a:cs typeface="Poppins" pitchFamily="2" charset="77"/>
              </a:defRPr>
            </a:lvl3pPr>
            <a:lvl4pPr marL="607500" indent="0">
              <a:lnSpc>
                <a:spcPct val="90000"/>
              </a:lnSpc>
              <a:spcAft>
                <a:spcPts val="0"/>
              </a:spcAft>
              <a:buNone/>
              <a:defRPr sz="900" b="1" i="0">
                <a:solidFill>
                  <a:schemeClr val="bg1"/>
                </a:solidFill>
                <a:latin typeface="Poppins" pitchFamily="2" charset="77"/>
                <a:cs typeface="Poppins" pitchFamily="2" charset="77"/>
              </a:defRPr>
            </a:lvl4pPr>
            <a:lvl5pPr marL="810000" indent="0">
              <a:lnSpc>
                <a:spcPct val="90000"/>
              </a:lnSpc>
              <a:spcAft>
                <a:spcPts val="0"/>
              </a:spcAft>
              <a:buNone/>
              <a:defRPr sz="900" b="1" i="0">
                <a:solidFill>
                  <a:schemeClr val="bg1"/>
                </a:solidFill>
                <a:latin typeface="Poppins" pitchFamily="2" charset="77"/>
                <a:cs typeface="Poppins" pitchFamily="2" charset="77"/>
              </a:defRPr>
            </a:lvl5pPr>
          </a:lstStyle>
          <a:p>
            <a:pPr lvl="0"/>
            <a:r>
              <a:rPr lang="en-GB" dirty="0"/>
              <a:t>“</a:t>
            </a:r>
          </a:p>
        </p:txBody>
      </p:sp>
      <p:sp>
        <p:nvSpPr>
          <p:cNvPr id="66" name="Text Placeholder 10">
            <a:extLst>
              <a:ext uri="{FF2B5EF4-FFF2-40B4-BE49-F238E27FC236}">
                <a16:creationId xmlns:a16="http://schemas.microsoft.com/office/drawing/2014/main" id="{639185E3-F444-D734-E7F3-DAF08B409512}"/>
              </a:ext>
            </a:extLst>
          </p:cNvPr>
          <p:cNvSpPr>
            <a:spLocks noGrp="1"/>
          </p:cNvSpPr>
          <p:nvPr>
            <p:ph type="body" sz="quarter" idx="69" hasCustomPrompt="1"/>
          </p:nvPr>
        </p:nvSpPr>
        <p:spPr>
          <a:xfrm>
            <a:off x="900725" y="4540996"/>
            <a:ext cx="2321525" cy="2038727"/>
          </a:xfrm>
          <a:prstGeom prst="rect">
            <a:avLst/>
          </a:prstGeom>
        </p:spPr>
        <p:txBody>
          <a:bodyPr anchor="t"/>
          <a:lstStyle>
            <a:lvl1pPr marL="0" indent="0" algn="l">
              <a:lnSpc>
                <a:spcPct val="120000"/>
              </a:lnSpc>
              <a:spcBef>
                <a:spcPts val="0"/>
              </a:spcBef>
              <a:spcAft>
                <a:spcPts val="0"/>
              </a:spcAft>
              <a:buNone/>
              <a:defRPr lang="en-US" sz="1600" kern="1200" dirty="0">
                <a:solidFill>
                  <a:schemeClr val="bg2"/>
                </a:solidFill>
                <a:latin typeface="Poppins" pitchFamily="2" charset="77"/>
                <a:ea typeface="+mn-ea"/>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r>
              <a:rPr lang="en-US" dirty="0"/>
              <a:t>Click here to add your quote. It should be in      Poppins Regular, left justified, up to 7 lines of text and have quote marks at the end of the quote.” </a:t>
            </a:r>
          </a:p>
        </p:txBody>
      </p:sp>
      <p:sp>
        <p:nvSpPr>
          <p:cNvPr id="67" name="Text Placeholder 14">
            <a:extLst>
              <a:ext uri="{FF2B5EF4-FFF2-40B4-BE49-F238E27FC236}">
                <a16:creationId xmlns:a16="http://schemas.microsoft.com/office/drawing/2014/main" id="{C36C4707-7800-83B6-4A97-11A0266EF518}"/>
              </a:ext>
            </a:extLst>
          </p:cNvPr>
          <p:cNvSpPr>
            <a:spLocks noGrp="1" noChangeAspect="1"/>
          </p:cNvSpPr>
          <p:nvPr>
            <p:ph type="body" sz="quarter" idx="72"/>
          </p:nvPr>
        </p:nvSpPr>
        <p:spPr>
          <a:xfrm>
            <a:off x="900724" y="6742767"/>
            <a:ext cx="75165" cy="138201"/>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9" name="Rectangle 18">
            <a:extLst>
              <a:ext uri="{FF2B5EF4-FFF2-40B4-BE49-F238E27FC236}">
                <a16:creationId xmlns:a16="http://schemas.microsoft.com/office/drawing/2014/main" id="{388B809D-FBD4-E1A9-3688-1477DFECDBE5}"/>
              </a:ext>
            </a:extLst>
          </p:cNvPr>
          <p:cNvSpPr/>
          <p:nvPr userDrawn="1"/>
        </p:nvSpPr>
        <p:spPr>
          <a:xfrm>
            <a:off x="618" y="-1"/>
            <a:ext cx="144333" cy="9902826"/>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09" tIns="25709" rIns="25709" bIns="25709" numCol="1" spcCol="38100" rtlCol="0" anchor="ctr">
            <a:noAutofit/>
          </a:bodyPr>
          <a:lstStyle/>
          <a:p>
            <a:pPr defTabSz="514196"/>
            <a:endParaRPr lang="en-US" sz="1012"/>
          </a:p>
        </p:txBody>
      </p:sp>
      <p:pic>
        <p:nvPicPr>
          <p:cNvPr id="29" name="Graphic 28">
            <a:extLst>
              <a:ext uri="{FF2B5EF4-FFF2-40B4-BE49-F238E27FC236}">
                <a16:creationId xmlns:a16="http://schemas.microsoft.com/office/drawing/2014/main" id="{56599905-FCD0-B463-879F-5D594A98A7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8897" y="473147"/>
            <a:ext cx="1260149" cy="195068"/>
          </a:xfrm>
          <a:prstGeom prst="rect">
            <a:avLst/>
          </a:prstGeom>
        </p:spPr>
      </p:pic>
      <p:sp>
        <p:nvSpPr>
          <p:cNvPr id="3" name="Picture Placeholder 22">
            <a:extLst>
              <a:ext uri="{FF2B5EF4-FFF2-40B4-BE49-F238E27FC236}">
                <a16:creationId xmlns:a16="http://schemas.microsoft.com/office/drawing/2014/main" id="{36903CE5-2A8B-8F20-3EF6-DDD4A51DD185}"/>
              </a:ext>
            </a:extLst>
          </p:cNvPr>
          <p:cNvSpPr>
            <a:spLocks noGrp="1"/>
          </p:cNvSpPr>
          <p:nvPr>
            <p:ph type="pic" sz="quarter" idx="11" hasCustomPrompt="1"/>
          </p:nvPr>
        </p:nvSpPr>
        <p:spPr>
          <a:xfrm>
            <a:off x="1886261" y="403662"/>
            <a:ext cx="1318338" cy="310817"/>
          </a:xfrm>
        </p:spPr>
        <p:txBody>
          <a:bodyPr lIns="0" anchor="ctr" anchorCtr="0"/>
          <a:lstStyle>
            <a:lvl1pPr marL="0" indent="0" algn="ctr">
              <a:buNone/>
              <a:defRPr/>
            </a:lvl1pPr>
          </a:lstStyle>
          <a:p>
            <a:r>
              <a:rPr lang="en-US" dirty="0"/>
              <a:t>Client logo</a:t>
            </a:r>
          </a:p>
        </p:txBody>
      </p:sp>
      <p:sp>
        <p:nvSpPr>
          <p:cNvPr id="11" name="Text Placeholder 14">
            <a:extLst>
              <a:ext uri="{FF2B5EF4-FFF2-40B4-BE49-F238E27FC236}">
                <a16:creationId xmlns:a16="http://schemas.microsoft.com/office/drawing/2014/main" id="{52E5FC68-0A58-F972-A5A9-560063150E69}"/>
              </a:ext>
            </a:extLst>
          </p:cNvPr>
          <p:cNvSpPr>
            <a:spLocks noGrp="1" noChangeAspect="1"/>
          </p:cNvSpPr>
          <p:nvPr>
            <p:ph type="body" sz="quarter" idx="99"/>
          </p:nvPr>
        </p:nvSpPr>
        <p:spPr>
          <a:xfrm>
            <a:off x="84908" y="969022"/>
            <a:ext cx="244433" cy="4494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pic>
        <p:nvPicPr>
          <p:cNvPr id="7" name="Picture 6">
            <a:extLst>
              <a:ext uri="{FF2B5EF4-FFF2-40B4-BE49-F238E27FC236}">
                <a16:creationId xmlns:a16="http://schemas.microsoft.com/office/drawing/2014/main" id="{3F02A578-B136-E57A-00AB-D951DF001314}"/>
              </a:ext>
            </a:extLst>
          </p:cNvPr>
          <p:cNvPicPr>
            <a:picLocks noChangeAspect="1"/>
          </p:cNvPicPr>
          <p:nvPr userDrawn="1"/>
        </p:nvPicPr>
        <p:blipFill>
          <a:blip r:embed="rId4"/>
          <a:stretch>
            <a:fillRect/>
          </a:stretch>
        </p:blipFill>
        <p:spPr>
          <a:xfrm>
            <a:off x="3568232" y="4495276"/>
            <a:ext cx="2818280" cy="5003887"/>
          </a:xfrm>
          <a:prstGeom prst="rect">
            <a:avLst/>
          </a:prstGeom>
        </p:spPr>
      </p:pic>
      <p:sp>
        <p:nvSpPr>
          <p:cNvPr id="8" name="Picture Placeholder 9">
            <a:extLst>
              <a:ext uri="{FF2B5EF4-FFF2-40B4-BE49-F238E27FC236}">
                <a16:creationId xmlns:a16="http://schemas.microsoft.com/office/drawing/2014/main" id="{E7A0081B-FCE7-3A41-5EE2-5B192BEACE86}"/>
              </a:ext>
            </a:extLst>
          </p:cNvPr>
          <p:cNvSpPr>
            <a:spLocks noGrp="1"/>
          </p:cNvSpPr>
          <p:nvPr>
            <p:ph type="pic" sz="quarter" idx="114" hasCustomPrompt="1"/>
          </p:nvPr>
        </p:nvSpPr>
        <p:spPr>
          <a:xfrm>
            <a:off x="3721867" y="4660244"/>
            <a:ext cx="2505712" cy="4054521"/>
          </a:xfrm>
          <a:solidFill>
            <a:schemeClr val="accent3">
              <a:lumMod val="75000"/>
            </a:schemeClr>
          </a:solidFill>
          <a:ln>
            <a:noFill/>
          </a:ln>
        </p:spPr>
        <p:txBody>
          <a:bodyPr vert="horz" lIns="0" tIns="0" rIns="0" bIns="0" rtlCol="0" anchor="ctr">
            <a:noAutofit/>
          </a:bodyPr>
          <a:lstStyle>
            <a:lvl1pPr>
              <a:defRPr lang="en-US" sz="1000" dirty="0">
                <a:solidFill>
                  <a:schemeClr val="bg1"/>
                </a:solidFill>
              </a:defRPr>
            </a:lvl1pPr>
          </a:lstStyle>
          <a:p>
            <a:pPr lvl="0" algn="ctr"/>
            <a:r>
              <a:rPr lang="en-US" dirty="0"/>
              <a:t>Click icon to add a screenshot or image to the kiosk mockup</a:t>
            </a:r>
          </a:p>
        </p:txBody>
      </p:sp>
      <p:sp>
        <p:nvSpPr>
          <p:cNvPr id="42" name="Text Placeholder 14">
            <a:extLst>
              <a:ext uri="{FF2B5EF4-FFF2-40B4-BE49-F238E27FC236}">
                <a16:creationId xmlns:a16="http://schemas.microsoft.com/office/drawing/2014/main" id="{CAAEF2B9-2881-18B9-0CED-69EE497F965A}"/>
              </a:ext>
            </a:extLst>
          </p:cNvPr>
          <p:cNvSpPr>
            <a:spLocks noGrp="1" noChangeAspect="1"/>
          </p:cNvSpPr>
          <p:nvPr>
            <p:ph type="body" sz="quarter" idx="56"/>
          </p:nvPr>
        </p:nvSpPr>
        <p:spPr>
          <a:xfrm>
            <a:off x="902581" y="3010183"/>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3" name="Text Placeholder 6">
            <a:extLst>
              <a:ext uri="{FF2B5EF4-FFF2-40B4-BE49-F238E27FC236}">
                <a16:creationId xmlns:a16="http://schemas.microsoft.com/office/drawing/2014/main" id="{045CFFB8-CF60-6395-84FC-947BC86CEDF1}"/>
              </a:ext>
            </a:extLst>
          </p:cNvPr>
          <p:cNvSpPr>
            <a:spLocks noGrp="1"/>
          </p:cNvSpPr>
          <p:nvPr>
            <p:ph type="body" sz="quarter" idx="33" hasCustomPrompt="1"/>
          </p:nvPr>
        </p:nvSpPr>
        <p:spPr>
          <a:xfrm>
            <a:off x="1118843" y="2909611"/>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44" name="Text Placeholder 10">
            <a:extLst>
              <a:ext uri="{FF2B5EF4-FFF2-40B4-BE49-F238E27FC236}">
                <a16:creationId xmlns:a16="http://schemas.microsoft.com/office/drawing/2014/main" id="{A0CDE4E7-F886-924D-EBF2-274D352DBAEC}"/>
              </a:ext>
            </a:extLst>
          </p:cNvPr>
          <p:cNvSpPr>
            <a:spLocks noGrp="1"/>
          </p:cNvSpPr>
          <p:nvPr>
            <p:ph type="body" sz="quarter" idx="22" hasCustomPrompt="1"/>
          </p:nvPr>
        </p:nvSpPr>
        <p:spPr>
          <a:xfrm>
            <a:off x="1116835" y="3366472"/>
            <a:ext cx="1469492" cy="648910"/>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45" name="Text Placeholder 6">
            <a:extLst>
              <a:ext uri="{FF2B5EF4-FFF2-40B4-BE49-F238E27FC236}">
                <a16:creationId xmlns:a16="http://schemas.microsoft.com/office/drawing/2014/main" id="{B78643DA-F395-78C1-D26F-3D340C6E6DF4}"/>
              </a:ext>
            </a:extLst>
          </p:cNvPr>
          <p:cNvSpPr>
            <a:spLocks noGrp="1"/>
          </p:cNvSpPr>
          <p:nvPr>
            <p:ph type="body" sz="quarter" idx="77" hasCustomPrompt="1"/>
          </p:nvPr>
        </p:nvSpPr>
        <p:spPr>
          <a:xfrm>
            <a:off x="3036308" y="2915548"/>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46" name="Text Placeholder 10">
            <a:extLst>
              <a:ext uri="{FF2B5EF4-FFF2-40B4-BE49-F238E27FC236}">
                <a16:creationId xmlns:a16="http://schemas.microsoft.com/office/drawing/2014/main" id="{52E48640-FD81-D77B-173D-46CF465267B1}"/>
              </a:ext>
            </a:extLst>
          </p:cNvPr>
          <p:cNvSpPr>
            <a:spLocks noGrp="1"/>
          </p:cNvSpPr>
          <p:nvPr>
            <p:ph type="body" sz="quarter" idx="78" hasCustomPrompt="1"/>
          </p:nvPr>
        </p:nvSpPr>
        <p:spPr>
          <a:xfrm>
            <a:off x="3042981" y="3372406"/>
            <a:ext cx="1469492" cy="634738"/>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47" name="Text Placeholder 14">
            <a:extLst>
              <a:ext uri="{FF2B5EF4-FFF2-40B4-BE49-F238E27FC236}">
                <a16:creationId xmlns:a16="http://schemas.microsoft.com/office/drawing/2014/main" id="{6CE28D2F-79B3-1E93-5F56-AD8B70E12D28}"/>
              </a:ext>
            </a:extLst>
          </p:cNvPr>
          <p:cNvSpPr>
            <a:spLocks noGrp="1" noChangeAspect="1"/>
          </p:cNvSpPr>
          <p:nvPr>
            <p:ph type="body" sz="quarter" idx="85"/>
          </p:nvPr>
        </p:nvSpPr>
        <p:spPr>
          <a:xfrm>
            <a:off x="2822303" y="3005539"/>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8" name="Text Placeholder 14">
            <a:extLst>
              <a:ext uri="{FF2B5EF4-FFF2-40B4-BE49-F238E27FC236}">
                <a16:creationId xmlns:a16="http://schemas.microsoft.com/office/drawing/2014/main" id="{C8F14F7D-8796-622F-236C-1176ED34002F}"/>
              </a:ext>
            </a:extLst>
          </p:cNvPr>
          <p:cNvSpPr>
            <a:spLocks noGrp="1" noChangeAspect="1"/>
          </p:cNvSpPr>
          <p:nvPr>
            <p:ph type="body" sz="quarter" idx="86"/>
          </p:nvPr>
        </p:nvSpPr>
        <p:spPr>
          <a:xfrm>
            <a:off x="4738426" y="3010388"/>
            <a:ext cx="113746" cy="209137"/>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9" name="Text Placeholder 6">
            <a:extLst>
              <a:ext uri="{FF2B5EF4-FFF2-40B4-BE49-F238E27FC236}">
                <a16:creationId xmlns:a16="http://schemas.microsoft.com/office/drawing/2014/main" id="{28D24F08-C370-AF12-E816-66B4AD2F05B7}"/>
              </a:ext>
            </a:extLst>
          </p:cNvPr>
          <p:cNvSpPr>
            <a:spLocks noGrp="1"/>
          </p:cNvSpPr>
          <p:nvPr>
            <p:ph type="body" sz="quarter" idx="87" hasCustomPrompt="1"/>
          </p:nvPr>
        </p:nvSpPr>
        <p:spPr>
          <a:xfrm>
            <a:off x="4950175" y="2913247"/>
            <a:ext cx="850415" cy="408889"/>
          </a:xfrm>
        </p:spPr>
        <p:txBody>
          <a:bodyPr anchor="t" anchorCtr="0"/>
          <a:lstStyle>
            <a:lvl1pPr marL="0" indent="0">
              <a:lnSpc>
                <a:spcPct val="90000"/>
              </a:lnSpc>
              <a:spcBef>
                <a:spcPts val="0"/>
              </a:spcBef>
              <a:spcAft>
                <a:spcPts val="0"/>
              </a:spcAft>
              <a:buNone/>
              <a:defRPr sz="3600" b="0" i="0">
                <a:solidFill>
                  <a:schemeClr val="accent1"/>
                </a:solidFill>
                <a:latin typeface="Poppins Light" pitchFamily="2" charset="77"/>
                <a:cs typeface="Poppins Light" pitchFamily="2" charset="77"/>
              </a:defRPr>
            </a:lvl1pPr>
            <a:lvl2pPr marL="202500" indent="0">
              <a:buNone/>
              <a:defRPr sz="2025"/>
            </a:lvl2pPr>
            <a:lvl3pPr marL="405000" indent="0">
              <a:buNone/>
              <a:defRPr sz="2025"/>
            </a:lvl3pPr>
            <a:lvl4pPr marL="607500" indent="0">
              <a:buNone/>
              <a:defRPr sz="2025"/>
            </a:lvl4pPr>
            <a:lvl5pPr marL="810000" indent="0">
              <a:buNone/>
              <a:defRPr sz="2025"/>
            </a:lvl5pPr>
          </a:lstStyle>
          <a:p>
            <a:pPr lvl="0"/>
            <a:r>
              <a:rPr lang="en-GB" dirty="0"/>
              <a:t>XXX</a:t>
            </a:r>
            <a:endParaRPr lang="en-US" dirty="0"/>
          </a:p>
        </p:txBody>
      </p:sp>
      <p:sp>
        <p:nvSpPr>
          <p:cNvPr id="50" name="Text Placeholder 10">
            <a:extLst>
              <a:ext uri="{FF2B5EF4-FFF2-40B4-BE49-F238E27FC236}">
                <a16:creationId xmlns:a16="http://schemas.microsoft.com/office/drawing/2014/main" id="{60100E9F-644E-A610-7FB3-50C5177EB7A6}"/>
              </a:ext>
            </a:extLst>
          </p:cNvPr>
          <p:cNvSpPr>
            <a:spLocks noGrp="1"/>
          </p:cNvSpPr>
          <p:nvPr>
            <p:ph type="body" sz="quarter" idx="88" hasCustomPrompt="1"/>
          </p:nvPr>
        </p:nvSpPr>
        <p:spPr>
          <a:xfrm>
            <a:off x="4944570" y="3370104"/>
            <a:ext cx="1441942" cy="645278"/>
          </a:xfrm>
          <a:prstGeom prst="rect">
            <a:avLst/>
          </a:prstGeom>
        </p:spPr>
        <p:txBody>
          <a:bodyPr anchor="t"/>
          <a:lstStyle>
            <a:lvl1pPr marL="0" indent="0" algn="l">
              <a:lnSpc>
                <a:spcPct val="11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lvl="0"/>
            <a:r>
              <a:rPr lang="en-GB" dirty="0"/>
              <a:t>Call out stat with  a description of the stat to go here.</a:t>
            </a:r>
          </a:p>
        </p:txBody>
      </p:sp>
      <p:sp>
        <p:nvSpPr>
          <p:cNvPr id="51" name="Text Placeholder 10">
            <a:extLst>
              <a:ext uri="{FF2B5EF4-FFF2-40B4-BE49-F238E27FC236}">
                <a16:creationId xmlns:a16="http://schemas.microsoft.com/office/drawing/2014/main" id="{FAB20B7F-419F-BA59-C5A7-8289B94977AA}"/>
              </a:ext>
            </a:extLst>
          </p:cNvPr>
          <p:cNvSpPr>
            <a:spLocks noGrp="1"/>
          </p:cNvSpPr>
          <p:nvPr>
            <p:ph type="body" sz="quarter" idx="42" hasCustomPrompt="1"/>
          </p:nvPr>
        </p:nvSpPr>
        <p:spPr>
          <a:xfrm>
            <a:off x="908921" y="1022394"/>
            <a:ext cx="5480333" cy="349539"/>
          </a:xfrm>
        </p:spPr>
        <p:txBody>
          <a:bodyPr tIns="36000" anchor="ctr"/>
          <a:lstStyle>
            <a:lvl1pPr marL="0" indent="0">
              <a:lnSpc>
                <a:spcPct val="90000"/>
              </a:lnSpc>
              <a:spcBef>
                <a:spcPts val="0"/>
              </a:spcBef>
              <a:spcAft>
                <a:spcPts val="0"/>
              </a:spcAft>
              <a:buFont typeface="Arial" panose="020B0604020202020204" pitchFamily="34" charset="0"/>
              <a:buNone/>
              <a:defRPr sz="1600" b="1" i="0">
                <a:solidFill>
                  <a:schemeClr val="accent1"/>
                </a:solidFill>
                <a:latin typeface="Poppins" pitchFamily="2" charset="77"/>
                <a:cs typeface="Poppins" pitchFamily="2" charset="77"/>
              </a:defRPr>
            </a:lvl1pPr>
            <a:lvl2pPr marL="202500" indent="0">
              <a:buFont typeface="Arial" panose="020B0604020202020204" pitchFamily="34" charset="0"/>
              <a:buNone/>
              <a:defRPr/>
            </a:lvl2pPr>
          </a:lstStyle>
          <a:p>
            <a:r>
              <a:rPr lang="en-US" dirty="0"/>
              <a:t>Results</a:t>
            </a:r>
          </a:p>
        </p:txBody>
      </p:sp>
      <p:sp>
        <p:nvSpPr>
          <p:cNvPr id="52" name="Text Placeholder 10">
            <a:extLst>
              <a:ext uri="{FF2B5EF4-FFF2-40B4-BE49-F238E27FC236}">
                <a16:creationId xmlns:a16="http://schemas.microsoft.com/office/drawing/2014/main" id="{E92CC465-819F-F720-57CD-F395957C0922}"/>
              </a:ext>
            </a:extLst>
          </p:cNvPr>
          <p:cNvSpPr>
            <a:spLocks noGrp="1"/>
          </p:cNvSpPr>
          <p:nvPr>
            <p:ph type="body" sz="quarter" idx="68" hasCustomPrompt="1"/>
          </p:nvPr>
        </p:nvSpPr>
        <p:spPr>
          <a:xfrm>
            <a:off x="906179" y="1399874"/>
            <a:ext cx="5480333" cy="1315945"/>
          </a:xfrm>
          <a:prstGeom prst="rect">
            <a:avLst/>
          </a:prstGeom>
        </p:spPr>
        <p:txBody>
          <a:bodyPr anchor="t"/>
          <a:lstStyle>
            <a:lvl1pPr marL="0" indent="0" algn="l">
              <a:lnSpc>
                <a:spcPct val="120000"/>
              </a:lnSpc>
              <a:spcBef>
                <a:spcPts val="0"/>
              </a:spcBef>
              <a:spcAft>
                <a:spcPts val="1400"/>
              </a:spcAft>
              <a:buNone/>
              <a:defRPr sz="1200" b="0" i="0">
                <a:solidFill>
                  <a:schemeClr val="tx1"/>
                </a:solidFill>
                <a:latin typeface="Poppins" pitchFamily="2" charset="77"/>
                <a:cs typeface="Poppins" pitchFamily="2" charset="77"/>
              </a:defRPr>
            </a:lvl1pPr>
            <a:lvl2pPr marL="202500" indent="0">
              <a:buNone/>
              <a:defRPr/>
            </a:lvl2pPr>
            <a:lvl3pPr marL="405000" indent="0">
              <a:buNone/>
              <a:defRPr/>
            </a:lvl3pPr>
            <a:lvl4pPr marL="607500" indent="0">
              <a:buNone/>
              <a:defRPr/>
            </a:lvl4pPr>
            <a:lvl5pPr marL="810000" indent="0">
              <a:buNone/>
              <a:defRPr/>
            </a:lvl5pPr>
          </a:lstStyle>
          <a:p>
            <a:pPr marL="0" marR="0" lvl="0" indent="0" algn="l" defTabSz="685800" rtl="0" eaLnBrk="1" fontAlgn="auto" latinLnBrk="0" hangingPunct="1">
              <a:lnSpc>
                <a:spcPct val="120000"/>
              </a:lnSpc>
              <a:spcBef>
                <a:spcPts val="75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ut</a:t>
            </a:r>
            <a:r>
              <a:rPr lang="en-US" dirty="0"/>
              <a:t> do ad sit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ad do </a:t>
            </a:r>
            <a:r>
              <a:rPr lang="en-US" dirty="0" err="1"/>
              <a:t>ullamco</a:t>
            </a:r>
            <a:r>
              <a:rPr lang="en-US" dirty="0"/>
              <a:t> ipsum dolor sit </a:t>
            </a:r>
            <a:r>
              <a:rPr lang="en-US" dirty="0" err="1"/>
              <a:t>amet</a:t>
            </a:r>
            <a:r>
              <a:rPr lang="en-US" dirty="0"/>
              <a:t>, </a:t>
            </a:r>
            <a:r>
              <a:rPr lang="en-US" dirty="0" err="1"/>
              <a:t>consectetur</a:t>
            </a:r>
            <a:r>
              <a:rPr lang="en-US" dirty="0"/>
              <a:t>. Dolor sit ipsum dolor do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exercitation do dolore magna. </a:t>
            </a:r>
          </a:p>
        </p:txBody>
      </p:sp>
      <p:sp>
        <p:nvSpPr>
          <p:cNvPr id="53" name="Picture Placeholder 22">
            <a:extLst>
              <a:ext uri="{FF2B5EF4-FFF2-40B4-BE49-F238E27FC236}">
                <a16:creationId xmlns:a16="http://schemas.microsoft.com/office/drawing/2014/main" id="{C374D096-ECC6-CA98-7319-76D9DD311AC7}"/>
              </a:ext>
            </a:extLst>
          </p:cNvPr>
          <p:cNvSpPr>
            <a:spLocks noGrp="1"/>
          </p:cNvSpPr>
          <p:nvPr>
            <p:ph type="pic" sz="quarter" idx="59"/>
          </p:nvPr>
        </p:nvSpPr>
        <p:spPr>
          <a:xfrm>
            <a:off x="468897" y="1015533"/>
            <a:ext cx="356400" cy="356400"/>
          </a:xfrm>
        </p:spPr>
        <p:txBody>
          <a:bodyPr lIns="0" anchor="ctr" anchorCtr="0"/>
          <a:lstStyle>
            <a:lvl1pPr marL="0" indent="0" algn="ctr">
              <a:buNone/>
              <a:defRPr sz="500"/>
            </a:lvl1pPr>
          </a:lstStyle>
          <a:p>
            <a:endParaRPr lang="en-US" dirty="0"/>
          </a:p>
        </p:txBody>
      </p:sp>
    </p:spTree>
    <p:extLst>
      <p:ext uri="{BB962C8B-B14F-4D97-AF65-F5344CB8AC3E}">
        <p14:creationId xmlns:p14="http://schemas.microsoft.com/office/powerpoint/2010/main" val="2797793562"/>
      </p:ext>
    </p:extLst>
  </p:cSld>
  <p:clrMapOvr>
    <a:masterClrMapping/>
  </p:clrMapOvr>
  <p:extLst>
    <p:ext uri="{DCECCB84-F9BA-43D5-87BE-67443E8EF086}">
      <p15:sldGuideLst xmlns:p15="http://schemas.microsoft.com/office/powerpoint/2012/main">
        <p15:guide id="1" orient="horz" pos="3119">
          <p15:clr>
            <a:srgbClr val="FBAE40"/>
          </p15:clr>
        </p15:guide>
        <p15:guide id="2"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236"/>
            <a:ext cx="5915025" cy="878231"/>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71487" y="1642533"/>
            <a:ext cx="5915025" cy="7276887"/>
          </a:xfrm>
          <a:prstGeom prst="rect">
            <a:avLst/>
          </a:prstGeom>
        </p:spPr>
        <p:txBody>
          <a:bodyPr vert="horz" lIns="0" tIns="0" rIns="0" bIns="0" rtlCol="0">
            <a:noAutofit/>
          </a:bodyPr>
          <a:lstStyle/>
          <a:p>
            <a:pPr lvl="0"/>
            <a:endParaRPr lang="en-US" dirty="0"/>
          </a:p>
        </p:txBody>
      </p:sp>
      <p:sp>
        <p:nvSpPr>
          <p:cNvPr id="6" name="Slide Number Placeholder 5"/>
          <p:cNvSpPr>
            <a:spLocks noGrp="1"/>
          </p:cNvSpPr>
          <p:nvPr>
            <p:ph type="sldNum" sz="quarter" idx="4"/>
          </p:nvPr>
        </p:nvSpPr>
        <p:spPr>
          <a:xfrm>
            <a:off x="4843463" y="9464722"/>
            <a:ext cx="1543050" cy="102411"/>
          </a:xfrm>
          <a:prstGeom prst="rect">
            <a:avLst/>
          </a:prstGeom>
        </p:spPr>
        <p:txBody>
          <a:bodyPr vert="horz" lIns="0" tIns="0" rIns="0" bIns="0" rtlCol="0" anchor="ctr"/>
          <a:lstStyle>
            <a:lvl1pPr algn="r">
              <a:defRPr sz="800" b="0" i="0">
                <a:solidFill>
                  <a:schemeClr val="tx1"/>
                </a:solidFill>
                <a:latin typeface="Poppins Light" pitchFamily="2" charset="77"/>
                <a:cs typeface="Poppins Light" pitchFamily="2" charset="77"/>
              </a:defRPr>
            </a:lvl1pPr>
          </a:lstStyle>
          <a:p>
            <a:fld id="{86997BF2-6177-8D4B-B09C-37F97E1666FE}" type="slidenum">
              <a:rPr lang="en-SV" smtClean="0"/>
              <a:pPr/>
              <a:t>‹#›</a:t>
            </a:fld>
            <a:endParaRPr lang="en-SV" dirty="0"/>
          </a:p>
        </p:txBody>
      </p:sp>
    </p:spTree>
    <p:extLst>
      <p:ext uri="{BB962C8B-B14F-4D97-AF65-F5344CB8AC3E}">
        <p14:creationId xmlns:p14="http://schemas.microsoft.com/office/powerpoint/2010/main" val="4284452870"/>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4" r:id="rId3"/>
    <p:sldLayoutId id="2147483675" r:id="rId4"/>
    <p:sldLayoutId id="2147483676" r:id="rId5"/>
    <p:sldLayoutId id="2147483677" r:id="rId6"/>
    <p:sldLayoutId id="2147483680" r:id="rId7"/>
  </p:sldLayoutIdLst>
  <p:txStyles>
    <p:titleStyle>
      <a:lvl1pPr algn="l" defTabSz="685800" rtl="0" eaLnBrk="1" latinLnBrk="0" hangingPunct="1">
        <a:lnSpc>
          <a:spcPct val="90000"/>
        </a:lnSpc>
        <a:spcBef>
          <a:spcPct val="0"/>
        </a:spcBef>
        <a:buNone/>
        <a:defRPr sz="2800" b="0" i="0" kern="1200">
          <a:solidFill>
            <a:schemeClr val="tx1"/>
          </a:solidFill>
          <a:latin typeface="Poppins Light" pitchFamily="2" charset="77"/>
          <a:ea typeface="+mj-ea"/>
          <a:cs typeface="Poppins Light" pitchFamily="2" charset="77"/>
        </a:defRPr>
      </a:lvl1pPr>
    </p:titleStyle>
    <p:bodyStyle>
      <a:lvl1pPr marL="0" indent="0" algn="l" defTabSz="685800" rtl="0" eaLnBrk="1" latinLnBrk="0" hangingPunct="1">
        <a:lnSpc>
          <a:spcPct val="120000"/>
        </a:lnSpc>
        <a:spcBef>
          <a:spcPts val="0"/>
        </a:spcBef>
        <a:spcAft>
          <a:spcPts val="1400"/>
        </a:spcAft>
        <a:buClr>
          <a:schemeClr val="accent1"/>
        </a:buClr>
        <a:buFont typeface="Arial" panose="020B0604020202020204" pitchFamily="34" charset="0"/>
        <a:buNone/>
        <a:defRPr sz="1200" kern="1200">
          <a:solidFill>
            <a:schemeClr val="tx1"/>
          </a:solidFill>
          <a:latin typeface="Poppins" pitchFamily="2" charset="77"/>
          <a:ea typeface="+mn-ea"/>
          <a:cs typeface="Poppins" pitchFamily="2" charset="77"/>
        </a:defRPr>
      </a:lvl1pPr>
      <a:lvl2pPr marL="5143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8572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3pPr>
      <a:lvl4pPr marL="12001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4pPr>
      <a:lvl5pPr marL="15430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Placeholder 161">
            <a:extLst>
              <a:ext uri="{FF2B5EF4-FFF2-40B4-BE49-F238E27FC236}">
                <a16:creationId xmlns:a16="http://schemas.microsoft.com/office/drawing/2014/main" id="{B5349F86-078A-B215-A49D-323DC82619B9}"/>
              </a:ext>
            </a:extLst>
          </p:cNvPr>
          <p:cNvPicPr>
            <a:picLocks noGrp="1" noChangeAspect="1"/>
          </p:cNvPicPr>
          <p:nvPr>
            <p:ph type="pic" sz="quarter" idx="36"/>
          </p:nvPr>
        </p:nvPicPr>
        <p:blipFill>
          <a:blip r:embed="rId2"/>
          <a:srcRect t="18787" b="18787"/>
          <a:stretch/>
        </p:blipFill>
        <p:spPr/>
      </p:pic>
      <p:sp>
        <p:nvSpPr>
          <p:cNvPr id="12" name="Text Placeholder 11">
            <a:extLst>
              <a:ext uri="{FF2B5EF4-FFF2-40B4-BE49-F238E27FC236}">
                <a16:creationId xmlns:a16="http://schemas.microsoft.com/office/drawing/2014/main" id="{E3A07A87-C0B4-F7DB-476D-E86084E34A8A}"/>
              </a:ext>
            </a:extLst>
          </p:cNvPr>
          <p:cNvSpPr>
            <a:spLocks noGrp="1"/>
          </p:cNvSpPr>
          <p:nvPr>
            <p:ph type="body" sz="quarter" idx="71"/>
          </p:nvPr>
        </p:nvSpPr>
        <p:spPr>
          <a:xfrm>
            <a:off x="144149" y="7545402"/>
            <a:ext cx="6239189" cy="2357423"/>
          </a:xfrm>
        </p:spPr>
        <p:txBody>
          <a:bodyPr/>
          <a:lstStyle/>
          <a:p>
            <a:endParaRPr lang="en-US" dirty="0"/>
          </a:p>
        </p:txBody>
      </p:sp>
      <p:sp>
        <p:nvSpPr>
          <p:cNvPr id="24" name="Title 23">
            <a:extLst>
              <a:ext uri="{FF2B5EF4-FFF2-40B4-BE49-F238E27FC236}">
                <a16:creationId xmlns:a16="http://schemas.microsoft.com/office/drawing/2014/main" id="{548326AF-DFB7-8242-4132-EE0B1C276B94}"/>
              </a:ext>
            </a:extLst>
          </p:cNvPr>
          <p:cNvSpPr>
            <a:spLocks noGrp="1"/>
          </p:cNvSpPr>
          <p:nvPr>
            <p:ph type="title"/>
          </p:nvPr>
        </p:nvSpPr>
        <p:spPr>
          <a:xfrm>
            <a:off x="2111433" y="899628"/>
            <a:ext cx="4383496" cy="1149197"/>
          </a:xfrm>
        </p:spPr>
        <p:txBody>
          <a:bodyPr/>
          <a:lstStyle/>
          <a:p>
            <a:r>
              <a:rPr lang="en-GB" sz="2400" noProof="0" dirty="0"/>
              <a:t>Integrating shopper data in addressable TV targeting to efficiently reach consumers and raise brand awareness</a:t>
            </a:r>
            <a:br>
              <a:rPr lang="en-GB" sz="2400" noProof="0" dirty="0"/>
            </a:br>
            <a:endParaRPr lang="en-GB" sz="2400" noProof="0" dirty="0"/>
          </a:p>
        </p:txBody>
      </p:sp>
      <p:sp>
        <p:nvSpPr>
          <p:cNvPr id="27" name="Text Placeholder 26">
            <a:extLst>
              <a:ext uri="{FF2B5EF4-FFF2-40B4-BE49-F238E27FC236}">
                <a16:creationId xmlns:a16="http://schemas.microsoft.com/office/drawing/2014/main" id="{C6EF280C-67F7-3D28-A168-E2832CC7D24F}"/>
              </a:ext>
            </a:extLst>
          </p:cNvPr>
          <p:cNvSpPr>
            <a:spLocks noGrp="1"/>
          </p:cNvSpPr>
          <p:nvPr>
            <p:ph type="body" sz="quarter" idx="33"/>
          </p:nvPr>
        </p:nvSpPr>
        <p:spPr/>
        <p:txBody>
          <a:bodyPr/>
          <a:lstStyle/>
          <a:p>
            <a:r>
              <a:rPr lang="en-GB" dirty="0"/>
              <a:t>13%</a:t>
            </a:r>
            <a:endParaRPr lang="en-SV" dirty="0"/>
          </a:p>
        </p:txBody>
      </p:sp>
      <p:sp>
        <p:nvSpPr>
          <p:cNvPr id="26" name="Text Placeholder 25">
            <a:extLst>
              <a:ext uri="{FF2B5EF4-FFF2-40B4-BE49-F238E27FC236}">
                <a16:creationId xmlns:a16="http://schemas.microsoft.com/office/drawing/2014/main" id="{AD21590E-43A8-BA46-9381-F7C0B1DB4F2A}"/>
              </a:ext>
            </a:extLst>
          </p:cNvPr>
          <p:cNvSpPr>
            <a:spLocks noGrp="1"/>
          </p:cNvSpPr>
          <p:nvPr>
            <p:ph type="body" sz="quarter" idx="22"/>
          </p:nvPr>
        </p:nvSpPr>
        <p:spPr/>
        <p:txBody>
          <a:bodyPr/>
          <a:lstStyle/>
          <a:p>
            <a:r>
              <a:rPr lang="en-GB" dirty="0"/>
              <a:t>Uplift in </a:t>
            </a:r>
            <a:br>
              <a:rPr lang="en-GB" dirty="0"/>
            </a:br>
            <a:r>
              <a:rPr lang="en-GB" dirty="0"/>
              <a:t>favourability</a:t>
            </a:r>
          </a:p>
        </p:txBody>
      </p:sp>
      <p:pic>
        <p:nvPicPr>
          <p:cNvPr id="52" name="Picture Placeholder 8">
            <a:extLst>
              <a:ext uri="{FF2B5EF4-FFF2-40B4-BE49-F238E27FC236}">
                <a16:creationId xmlns:a16="http://schemas.microsoft.com/office/drawing/2014/main" id="{D1618061-DD3B-0F2F-AD32-5B13E4C8D137}"/>
              </a:ext>
            </a:extLst>
          </p:cNvPr>
          <p:cNvPicPr>
            <a:picLocks noGrp="1" noChangeAspect="1"/>
          </p:cNvPicPr>
          <p:nvPr>
            <p:ph type="pic" sz="quarter" idx="59"/>
          </p:nvPr>
        </p:nvPicPr>
        <p:blipFill>
          <a:blip r:embed="rId3"/>
          <a:srcRect t="445" b="445"/>
          <a:stretch/>
        </p:blipFill>
        <p:spPr/>
      </p:pic>
      <p:sp>
        <p:nvSpPr>
          <p:cNvPr id="36" name="Text Placeholder 35">
            <a:extLst>
              <a:ext uri="{FF2B5EF4-FFF2-40B4-BE49-F238E27FC236}">
                <a16:creationId xmlns:a16="http://schemas.microsoft.com/office/drawing/2014/main" id="{37A63B7C-0F56-7C19-1FE5-459E341DC1FE}"/>
              </a:ext>
            </a:extLst>
          </p:cNvPr>
          <p:cNvSpPr>
            <a:spLocks noGrp="1"/>
          </p:cNvSpPr>
          <p:nvPr>
            <p:ph type="body" sz="quarter" idx="61"/>
          </p:nvPr>
        </p:nvSpPr>
        <p:spPr/>
        <p:txBody>
          <a:bodyPr/>
          <a:lstStyle/>
          <a:p>
            <a:r>
              <a:rPr lang="en-GB" dirty="0"/>
              <a:t>12%</a:t>
            </a:r>
            <a:endParaRPr lang="en-SV" dirty="0"/>
          </a:p>
        </p:txBody>
      </p:sp>
      <p:sp>
        <p:nvSpPr>
          <p:cNvPr id="37" name="Text Placeholder 36">
            <a:extLst>
              <a:ext uri="{FF2B5EF4-FFF2-40B4-BE49-F238E27FC236}">
                <a16:creationId xmlns:a16="http://schemas.microsoft.com/office/drawing/2014/main" id="{5D952431-C5BE-4A3F-1520-D316F1A2B0A3}"/>
              </a:ext>
            </a:extLst>
          </p:cNvPr>
          <p:cNvSpPr>
            <a:spLocks noGrp="1"/>
          </p:cNvSpPr>
          <p:nvPr>
            <p:ph type="body" sz="quarter" idx="62"/>
          </p:nvPr>
        </p:nvSpPr>
        <p:spPr/>
        <p:txBody>
          <a:bodyPr/>
          <a:lstStyle/>
          <a:p>
            <a:r>
              <a:rPr lang="en-GB" dirty="0"/>
              <a:t>Rise in purchase</a:t>
            </a:r>
            <a:br>
              <a:rPr lang="en-GB" dirty="0"/>
            </a:br>
            <a:r>
              <a:rPr lang="en-GB" dirty="0"/>
              <a:t> intent </a:t>
            </a:r>
          </a:p>
          <a:p>
            <a:endParaRPr lang="en-GB" dirty="0"/>
          </a:p>
        </p:txBody>
      </p:sp>
      <p:sp>
        <p:nvSpPr>
          <p:cNvPr id="39" name="Text Placeholder 38">
            <a:extLst>
              <a:ext uri="{FF2B5EF4-FFF2-40B4-BE49-F238E27FC236}">
                <a16:creationId xmlns:a16="http://schemas.microsoft.com/office/drawing/2014/main" id="{5A6307AC-2E93-292C-09AC-D7EECD24E2F2}"/>
              </a:ext>
            </a:extLst>
          </p:cNvPr>
          <p:cNvSpPr>
            <a:spLocks noGrp="1"/>
          </p:cNvSpPr>
          <p:nvPr>
            <p:ph type="body" sz="quarter" idx="64"/>
          </p:nvPr>
        </p:nvSpPr>
        <p:spPr/>
        <p:txBody>
          <a:bodyPr/>
          <a:lstStyle/>
          <a:p>
            <a:r>
              <a:rPr lang="en-GB" dirty="0"/>
              <a:t>21%</a:t>
            </a:r>
            <a:endParaRPr lang="en-SV" dirty="0"/>
          </a:p>
        </p:txBody>
      </p:sp>
      <p:sp>
        <p:nvSpPr>
          <p:cNvPr id="40" name="Text Placeholder 39">
            <a:extLst>
              <a:ext uri="{FF2B5EF4-FFF2-40B4-BE49-F238E27FC236}">
                <a16:creationId xmlns:a16="http://schemas.microsoft.com/office/drawing/2014/main" id="{7B06FDDC-0010-1CD7-24A7-DC371BFDD86F}"/>
              </a:ext>
            </a:extLst>
          </p:cNvPr>
          <p:cNvSpPr>
            <a:spLocks noGrp="1"/>
          </p:cNvSpPr>
          <p:nvPr>
            <p:ph type="body" sz="quarter" idx="65"/>
          </p:nvPr>
        </p:nvSpPr>
        <p:spPr/>
        <p:txBody>
          <a:bodyPr/>
          <a:lstStyle/>
          <a:p>
            <a:r>
              <a:rPr lang="en-GB" dirty="0"/>
              <a:t>Lift in brand</a:t>
            </a:r>
            <a:br>
              <a:rPr lang="en-GB" dirty="0"/>
            </a:br>
            <a:r>
              <a:rPr lang="en-GB" dirty="0"/>
              <a:t> awareness among those aged 18-24</a:t>
            </a:r>
          </a:p>
        </p:txBody>
      </p:sp>
      <p:sp>
        <p:nvSpPr>
          <p:cNvPr id="30" name="Text Placeholder 29">
            <a:extLst>
              <a:ext uri="{FF2B5EF4-FFF2-40B4-BE49-F238E27FC236}">
                <a16:creationId xmlns:a16="http://schemas.microsoft.com/office/drawing/2014/main" id="{7B2CBD4F-7243-2AA9-FB7B-CD9AF5810C6D}"/>
              </a:ext>
            </a:extLst>
          </p:cNvPr>
          <p:cNvSpPr>
            <a:spLocks noGrp="1"/>
          </p:cNvSpPr>
          <p:nvPr>
            <p:ph type="body" sz="quarter" idx="52"/>
          </p:nvPr>
        </p:nvSpPr>
        <p:spPr/>
        <p:txBody>
          <a:bodyPr/>
          <a:lstStyle/>
          <a:p>
            <a:r>
              <a:rPr lang="en-GB" dirty="0"/>
              <a:t>Paul Hsu</a:t>
            </a:r>
          </a:p>
        </p:txBody>
      </p:sp>
      <p:sp>
        <p:nvSpPr>
          <p:cNvPr id="31" name="Text Placeholder 30">
            <a:extLst>
              <a:ext uri="{FF2B5EF4-FFF2-40B4-BE49-F238E27FC236}">
                <a16:creationId xmlns:a16="http://schemas.microsoft.com/office/drawing/2014/main" id="{8C391D46-8FA4-46FE-BFD8-D52C2125892F}"/>
              </a:ext>
            </a:extLst>
          </p:cNvPr>
          <p:cNvSpPr>
            <a:spLocks noGrp="1"/>
          </p:cNvSpPr>
          <p:nvPr>
            <p:ph type="body" sz="quarter" idx="53"/>
          </p:nvPr>
        </p:nvSpPr>
        <p:spPr/>
        <p:txBody>
          <a:bodyPr/>
          <a:lstStyle/>
          <a:p>
            <a:r>
              <a:rPr lang="en-GB" dirty="0"/>
              <a:t>Mars Wrigley Asia Media Head</a:t>
            </a:r>
          </a:p>
          <a:p>
            <a:endParaRPr lang="en-GB" dirty="0"/>
          </a:p>
        </p:txBody>
      </p:sp>
      <p:sp>
        <p:nvSpPr>
          <p:cNvPr id="32" name="Text Placeholder 31">
            <a:extLst>
              <a:ext uri="{FF2B5EF4-FFF2-40B4-BE49-F238E27FC236}">
                <a16:creationId xmlns:a16="http://schemas.microsoft.com/office/drawing/2014/main" id="{676D429A-B2F3-703C-FEBD-DA5DA0AE1D9C}"/>
              </a:ext>
            </a:extLst>
          </p:cNvPr>
          <p:cNvSpPr>
            <a:spLocks noGrp="1"/>
          </p:cNvSpPr>
          <p:nvPr>
            <p:ph type="body" sz="quarter" idx="54"/>
          </p:nvPr>
        </p:nvSpPr>
        <p:spPr>
          <a:xfrm>
            <a:off x="395555" y="7617515"/>
            <a:ext cx="194989" cy="368857"/>
          </a:xfrm>
        </p:spPr>
        <p:txBody>
          <a:bodyPr/>
          <a:lstStyle/>
          <a:p>
            <a:r>
              <a:rPr lang="en-SV" dirty="0"/>
              <a:t>“</a:t>
            </a:r>
          </a:p>
        </p:txBody>
      </p:sp>
      <p:sp>
        <p:nvSpPr>
          <p:cNvPr id="42" name="Text Placeholder 41">
            <a:extLst>
              <a:ext uri="{FF2B5EF4-FFF2-40B4-BE49-F238E27FC236}">
                <a16:creationId xmlns:a16="http://schemas.microsoft.com/office/drawing/2014/main" id="{8FADD4F5-FB12-5963-D1D3-68B0C131D811}"/>
              </a:ext>
            </a:extLst>
          </p:cNvPr>
          <p:cNvSpPr>
            <a:spLocks noGrp="1"/>
          </p:cNvSpPr>
          <p:nvPr>
            <p:ph type="body" sz="quarter" idx="69"/>
          </p:nvPr>
        </p:nvSpPr>
        <p:spPr>
          <a:xfrm>
            <a:off x="651506" y="7812742"/>
            <a:ext cx="5731832" cy="848922"/>
          </a:xfrm>
        </p:spPr>
        <p:txBody>
          <a:bodyPr/>
          <a:lstStyle/>
          <a:p>
            <a:r>
              <a:rPr lang="en-US" dirty="0"/>
              <a:t>With the media environment changing, CTV is becoming a new trend and a new opportunity to reach consumers, especially after the pandemic. GroupM Nexus and </a:t>
            </a:r>
            <a:r>
              <a:rPr lang="en-US" dirty="0" err="1"/>
              <a:t>EssenceMediacom</a:t>
            </a:r>
            <a:r>
              <a:rPr lang="en-US" dirty="0"/>
              <a:t> leveraged their proprietary tools to plan the campaign and find the best budget allocation to maximize media efficiency. Incorporating the app data was a genius idea that helped us to engage real customers – both existing and potential ones.</a:t>
            </a:r>
          </a:p>
        </p:txBody>
      </p:sp>
      <p:sp>
        <p:nvSpPr>
          <p:cNvPr id="41" name="Text Placeholder 40">
            <a:extLst>
              <a:ext uri="{FF2B5EF4-FFF2-40B4-BE49-F238E27FC236}">
                <a16:creationId xmlns:a16="http://schemas.microsoft.com/office/drawing/2014/main" id="{CA1B9BDE-8E33-3AA4-E1C0-EE0A654898B0}"/>
              </a:ext>
            </a:extLst>
          </p:cNvPr>
          <p:cNvSpPr>
            <a:spLocks noGrp="1"/>
          </p:cNvSpPr>
          <p:nvPr>
            <p:ph type="body" sz="quarter" idx="68"/>
          </p:nvPr>
        </p:nvSpPr>
        <p:spPr/>
        <p:txBody>
          <a:bodyPr/>
          <a:lstStyle/>
          <a:p>
            <a:r>
              <a:rPr lang="en-GB" sz="1100" dirty="0"/>
              <a:t>Globally, Mars wanted to drive greater effectiveness from its media investment by better use of data and digital engagement. More specifically, Mars wanted to expand its target audience and encourage existing customers to purchase more frequently by maximizing top-of-mind awareness close to the time of purchase.</a:t>
            </a:r>
          </a:p>
          <a:p>
            <a:r>
              <a:rPr lang="en-GB" sz="1100" dirty="0"/>
              <a:t>Achieving these objectives was challenging. Notably, Mars doesn’t have a website in Taiwan, so is unable to measure conversions or generate 1st party data to get a true picture of its consumers.</a:t>
            </a:r>
          </a:p>
          <a:p>
            <a:r>
              <a:rPr lang="en-GB" sz="1100" dirty="0"/>
              <a:t>Previously, they have built their business by investing heavily in traditional TV. However, linear is on the decline, particularly for younger audiences. So, Mars’ key challenge was to find a more efficient way to maximize awareness and drive engagement among its ideal customers.</a:t>
            </a:r>
          </a:p>
          <a:p>
            <a:endParaRPr lang="en-GB" sz="1100" dirty="0" err="1"/>
          </a:p>
        </p:txBody>
      </p:sp>
      <p:sp>
        <p:nvSpPr>
          <p:cNvPr id="13" name="Text Placeholder 12">
            <a:extLst>
              <a:ext uri="{FF2B5EF4-FFF2-40B4-BE49-F238E27FC236}">
                <a16:creationId xmlns:a16="http://schemas.microsoft.com/office/drawing/2014/main" id="{0E03F262-5D2A-8F28-CBC0-5247CFB4B438}"/>
              </a:ext>
            </a:extLst>
          </p:cNvPr>
          <p:cNvSpPr>
            <a:spLocks noGrp="1"/>
          </p:cNvSpPr>
          <p:nvPr>
            <p:ph type="body" sz="quarter" idx="72"/>
          </p:nvPr>
        </p:nvSpPr>
        <p:spPr/>
        <p:txBody>
          <a:bodyPr/>
          <a:lstStyle/>
          <a:p>
            <a:endParaRPr lang="en-US" dirty="0"/>
          </a:p>
        </p:txBody>
      </p:sp>
      <p:sp>
        <p:nvSpPr>
          <p:cNvPr id="46" name="Slide Number Placeholder 5">
            <a:extLst>
              <a:ext uri="{FF2B5EF4-FFF2-40B4-BE49-F238E27FC236}">
                <a16:creationId xmlns:a16="http://schemas.microsoft.com/office/drawing/2014/main" id="{8FA081FC-9A25-A522-000F-83C333CD2797}"/>
              </a:ext>
            </a:extLst>
          </p:cNvPr>
          <p:cNvSpPr>
            <a:spLocks noGrp="1"/>
          </p:cNvSpPr>
          <p:nvPr>
            <p:ph type="sldNum" sz="quarter" idx="4"/>
          </p:nvPr>
        </p:nvSpPr>
        <p:spPr/>
        <p:txBody>
          <a:bodyPr vert="horz" lIns="0" tIns="0" rIns="0" bIns="0" rtlCol="0" anchor="ctr"/>
          <a:lstStyle>
            <a:lvl1pPr algn="r">
              <a:defRPr sz="800" b="0" i="0">
                <a:solidFill>
                  <a:schemeClr val="bg1"/>
                </a:solidFill>
                <a:latin typeface="Poppins Light" pitchFamily="2" charset="77"/>
                <a:cs typeface="Poppins Light" pitchFamily="2" charset="77"/>
              </a:defRPr>
            </a:lvl1pPr>
          </a:lstStyle>
          <a:p>
            <a:fld id="{86997BF2-6177-8D4B-B09C-37F97E1666FE}" type="slidenum">
              <a:rPr lang="en-SV" smtClean="0"/>
              <a:pPr/>
              <a:t>1</a:t>
            </a:fld>
            <a:endParaRPr lang="en-SV" dirty="0"/>
          </a:p>
        </p:txBody>
      </p:sp>
      <p:sp>
        <p:nvSpPr>
          <p:cNvPr id="75" name="Text Placeholder 74">
            <a:extLst>
              <a:ext uri="{FF2B5EF4-FFF2-40B4-BE49-F238E27FC236}">
                <a16:creationId xmlns:a16="http://schemas.microsoft.com/office/drawing/2014/main" id="{AB9836D0-37E0-1FDE-6643-40C21313BF84}"/>
              </a:ext>
            </a:extLst>
          </p:cNvPr>
          <p:cNvSpPr>
            <a:spLocks noGrp="1"/>
          </p:cNvSpPr>
          <p:nvPr>
            <p:ph type="body" sz="quarter" idx="74"/>
          </p:nvPr>
        </p:nvSpPr>
        <p:spPr/>
        <p:txBody>
          <a:bodyPr/>
          <a:lstStyle/>
          <a:p>
            <a:r>
              <a:rPr lang="en-US" dirty="0"/>
              <a:t>CASE STUDY | TAIWAN</a:t>
            </a:r>
          </a:p>
        </p:txBody>
      </p:sp>
      <p:sp>
        <p:nvSpPr>
          <p:cNvPr id="29" name="Text Placeholder 28">
            <a:extLst>
              <a:ext uri="{FF2B5EF4-FFF2-40B4-BE49-F238E27FC236}">
                <a16:creationId xmlns:a16="http://schemas.microsoft.com/office/drawing/2014/main" id="{25E4EC4C-6F28-03DC-7BCD-7D1FE07BE700}"/>
              </a:ext>
            </a:extLst>
          </p:cNvPr>
          <p:cNvSpPr>
            <a:spLocks noGrp="1"/>
          </p:cNvSpPr>
          <p:nvPr>
            <p:ph type="body" sz="quarter" idx="42"/>
          </p:nvPr>
        </p:nvSpPr>
        <p:spPr/>
        <p:txBody>
          <a:bodyPr/>
          <a:lstStyle/>
          <a:p>
            <a:r>
              <a:rPr lang="en-SV" dirty="0"/>
              <a:t>Challenge</a:t>
            </a:r>
          </a:p>
        </p:txBody>
      </p:sp>
      <p:sp>
        <p:nvSpPr>
          <p:cNvPr id="9" name="Text Placeholder 8">
            <a:extLst>
              <a:ext uri="{FF2B5EF4-FFF2-40B4-BE49-F238E27FC236}">
                <a16:creationId xmlns:a16="http://schemas.microsoft.com/office/drawing/2014/main" id="{ECAE303D-E25A-6697-EEAE-FC4403ED77E9}"/>
              </a:ext>
            </a:extLst>
          </p:cNvPr>
          <p:cNvSpPr>
            <a:spLocks noGrp="1"/>
          </p:cNvSpPr>
          <p:nvPr>
            <p:ph type="body" sz="quarter" idx="56"/>
          </p:nvPr>
        </p:nvSpPr>
        <p:spPr/>
        <p:txBody>
          <a:bodyPr/>
          <a:lstStyle/>
          <a:p>
            <a:endParaRPr lang="en-US"/>
          </a:p>
        </p:txBody>
      </p:sp>
      <p:sp>
        <p:nvSpPr>
          <p:cNvPr id="10" name="Text Placeholder 9">
            <a:extLst>
              <a:ext uri="{FF2B5EF4-FFF2-40B4-BE49-F238E27FC236}">
                <a16:creationId xmlns:a16="http://schemas.microsoft.com/office/drawing/2014/main" id="{0B87BBA3-05DD-7349-2204-B83C9B7D6F97}"/>
              </a:ext>
            </a:extLst>
          </p:cNvPr>
          <p:cNvSpPr>
            <a:spLocks noGrp="1"/>
          </p:cNvSpPr>
          <p:nvPr>
            <p:ph type="body" sz="quarter" idx="60"/>
          </p:nvPr>
        </p:nvSpPr>
        <p:spPr/>
        <p:txBody>
          <a:bodyPr/>
          <a:lstStyle/>
          <a:p>
            <a:endParaRPr lang="en-US"/>
          </a:p>
        </p:txBody>
      </p:sp>
      <p:sp>
        <p:nvSpPr>
          <p:cNvPr id="11" name="Text Placeholder 10">
            <a:extLst>
              <a:ext uri="{FF2B5EF4-FFF2-40B4-BE49-F238E27FC236}">
                <a16:creationId xmlns:a16="http://schemas.microsoft.com/office/drawing/2014/main" id="{2D84A84B-9C64-6688-36A2-43CB8DA1D07A}"/>
              </a:ext>
            </a:extLst>
          </p:cNvPr>
          <p:cNvSpPr>
            <a:spLocks noGrp="1"/>
          </p:cNvSpPr>
          <p:nvPr>
            <p:ph type="body" sz="quarter" idx="63"/>
          </p:nvPr>
        </p:nvSpPr>
        <p:spPr/>
        <p:txBody>
          <a:bodyPr/>
          <a:lstStyle/>
          <a:p>
            <a:endParaRPr lang="en-US"/>
          </a:p>
        </p:txBody>
      </p:sp>
      <p:pic>
        <p:nvPicPr>
          <p:cNvPr id="2" name="Grafik 5">
            <a:extLst>
              <a:ext uri="{FF2B5EF4-FFF2-40B4-BE49-F238E27FC236}">
                <a16:creationId xmlns:a16="http://schemas.microsoft.com/office/drawing/2014/main" id="{5452E1C1-0512-DD7B-9286-D206C3C332B8}"/>
              </a:ext>
            </a:extLst>
          </p:cNvPr>
          <p:cNvPicPr>
            <a:picLocks noChangeAspect="1"/>
          </p:cNvPicPr>
          <p:nvPr/>
        </p:nvPicPr>
        <p:blipFill rotWithShape="1">
          <a:blip r:embed="rId4"/>
          <a:stretch/>
        </p:blipFill>
        <p:spPr>
          <a:xfrm>
            <a:off x="-27770" y="521764"/>
            <a:ext cx="2139145" cy="1188720"/>
          </a:xfrm>
          <a:prstGeom prst="rect">
            <a:avLst/>
          </a:prstGeom>
        </p:spPr>
      </p:pic>
    </p:spTree>
    <p:extLst>
      <p:ext uri="{BB962C8B-B14F-4D97-AF65-F5344CB8AC3E}">
        <p14:creationId xmlns:p14="http://schemas.microsoft.com/office/powerpoint/2010/main" val="171798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EBBF34E2-15D4-D039-C0D5-240BC9E43444}"/>
              </a:ext>
            </a:extLst>
          </p:cNvPr>
          <p:cNvSpPr>
            <a:spLocks noGrp="1"/>
          </p:cNvSpPr>
          <p:nvPr>
            <p:ph type="body" sz="quarter" idx="42"/>
          </p:nvPr>
        </p:nvSpPr>
        <p:spPr>
          <a:xfrm>
            <a:off x="908920" y="3794624"/>
            <a:ext cx="5480333" cy="349539"/>
          </a:xfrm>
        </p:spPr>
        <p:txBody>
          <a:bodyPr/>
          <a:lstStyle/>
          <a:p>
            <a:r>
              <a:rPr lang="en-SV" dirty="0"/>
              <a:t>Results</a:t>
            </a:r>
          </a:p>
        </p:txBody>
      </p:sp>
      <p:sp>
        <p:nvSpPr>
          <p:cNvPr id="31" name="Text Placeholder 30">
            <a:extLst>
              <a:ext uri="{FF2B5EF4-FFF2-40B4-BE49-F238E27FC236}">
                <a16:creationId xmlns:a16="http://schemas.microsoft.com/office/drawing/2014/main" id="{4E3D7750-D852-7E73-E6F0-2D520D42EBB2}"/>
              </a:ext>
            </a:extLst>
          </p:cNvPr>
          <p:cNvSpPr>
            <a:spLocks noGrp="1"/>
          </p:cNvSpPr>
          <p:nvPr>
            <p:ph type="body" sz="quarter" idx="68"/>
          </p:nvPr>
        </p:nvSpPr>
        <p:spPr>
          <a:xfrm>
            <a:off x="908920" y="4173416"/>
            <a:ext cx="5676275" cy="1315945"/>
          </a:xfrm>
        </p:spPr>
        <p:txBody>
          <a:bodyPr/>
          <a:lstStyle/>
          <a:p>
            <a:r>
              <a:rPr lang="en-US" sz="1050" dirty="0"/>
              <a:t>The campaign achieved strong results, including a 96% completion rate, which is 1.07x higher than the benchmark of past campaigns (90%). </a:t>
            </a:r>
          </a:p>
          <a:p>
            <a:r>
              <a:rPr lang="en-US" sz="1050" dirty="0"/>
              <a:t>GroupM Nexus partnered with Kantar to understand the effect of the campaign on brand metrics via a control vs. exposed study methodology. It revealed a 13% increase in brand </a:t>
            </a:r>
            <a:r>
              <a:rPr lang="en-US" sz="1050" dirty="0" err="1"/>
              <a:t>favourability</a:t>
            </a:r>
            <a:r>
              <a:rPr lang="en-US" sz="1050" dirty="0"/>
              <a:t> and a 12% rise in purchase intent among those who saw the ad.</a:t>
            </a:r>
          </a:p>
          <a:p>
            <a:r>
              <a:rPr lang="en-US" sz="1050" dirty="0"/>
              <a:t>Crucially, the campaign achieved a 21% lift in brand awareness among those aged 18-24, which is more than 3x higher than the other audience groups.</a:t>
            </a:r>
          </a:p>
          <a:p>
            <a:r>
              <a:rPr lang="en-US" sz="1050" dirty="0"/>
              <a:t>The campaign also achieved significant success in changing consumer perception, with a 13% uplift in “meets needs better than other brands”.</a:t>
            </a:r>
          </a:p>
          <a:p>
            <a:endParaRPr lang="en-US" sz="1050" dirty="0"/>
          </a:p>
        </p:txBody>
      </p:sp>
      <p:pic>
        <p:nvPicPr>
          <p:cNvPr id="41" name="Picture Placeholder 22">
            <a:extLst>
              <a:ext uri="{FF2B5EF4-FFF2-40B4-BE49-F238E27FC236}">
                <a16:creationId xmlns:a16="http://schemas.microsoft.com/office/drawing/2014/main" id="{7BAB93F8-043F-C3D7-849E-2DCCB1B41D1E}"/>
              </a:ext>
            </a:extLst>
          </p:cNvPr>
          <p:cNvPicPr>
            <a:picLocks noGrp="1" noChangeAspect="1"/>
          </p:cNvPicPr>
          <p:nvPr>
            <p:ph type="pic" sz="quarter" idx="59"/>
          </p:nvPr>
        </p:nvPicPr>
        <p:blipFill>
          <a:blip r:embed="rId2"/>
          <a:srcRect t="222" b="222"/>
          <a:stretch/>
        </p:blipFill>
        <p:spPr>
          <a:xfrm>
            <a:off x="468896" y="3787763"/>
            <a:ext cx="356400" cy="356400"/>
          </a:xfrm>
        </p:spPr>
      </p:pic>
      <p:sp>
        <p:nvSpPr>
          <p:cNvPr id="8" name="Text Placeholder 7">
            <a:extLst>
              <a:ext uri="{FF2B5EF4-FFF2-40B4-BE49-F238E27FC236}">
                <a16:creationId xmlns:a16="http://schemas.microsoft.com/office/drawing/2014/main" id="{50B12589-8522-23C0-E7CD-B821D2E6337B}"/>
              </a:ext>
            </a:extLst>
          </p:cNvPr>
          <p:cNvSpPr>
            <a:spLocks noGrp="1"/>
          </p:cNvSpPr>
          <p:nvPr>
            <p:ph type="body" sz="quarter" idx="99"/>
          </p:nvPr>
        </p:nvSpPr>
        <p:spPr/>
        <p:txBody>
          <a:bodyPr/>
          <a:lstStyle/>
          <a:p>
            <a:endParaRPr lang="en-US"/>
          </a:p>
        </p:txBody>
      </p:sp>
      <p:pic>
        <p:nvPicPr>
          <p:cNvPr id="50" name="Picture Placeholder 18">
            <a:extLst>
              <a:ext uri="{FF2B5EF4-FFF2-40B4-BE49-F238E27FC236}">
                <a16:creationId xmlns:a16="http://schemas.microsoft.com/office/drawing/2014/main" id="{49BF3A6A-D803-5CFE-7B8E-490B52B0E9AC}"/>
              </a:ext>
            </a:extLst>
          </p:cNvPr>
          <p:cNvPicPr>
            <a:picLocks noChangeAspect="1"/>
          </p:cNvPicPr>
          <p:nvPr/>
        </p:nvPicPr>
        <p:blipFill>
          <a:blip r:embed="rId3"/>
          <a:srcRect t="446" b="446"/>
          <a:stretch/>
        </p:blipFill>
        <p:spPr>
          <a:xfrm>
            <a:off x="628546" y="798367"/>
            <a:ext cx="356400" cy="352183"/>
          </a:xfrm>
          <a:prstGeom prst="rect">
            <a:avLst/>
          </a:prstGeom>
        </p:spPr>
      </p:pic>
      <p:sp>
        <p:nvSpPr>
          <p:cNvPr id="52" name="Text Placeholder 15">
            <a:extLst>
              <a:ext uri="{FF2B5EF4-FFF2-40B4-BE49-F238E27FC236}">
                <a16:creationId xmlns:a16="http://schemas.microsoft.com/office/drawing/2014/main" id="{9F597D52-CC9D-744E-CCC9-7636C26E1446}"/>
              </a:ext>
            </a:extLst>
          </p:cNvPr>
          <p:cNvSpPr txBox="1">
            <a:spLocks/>
          </p:cNvSpPr>
          <p:nvPr/>
        </p:nvSpPr>
        <p:spPr>
          <a:xfrm>
            <a:off x="806746" y="1193733"/>
            <a:ext cx="5949080" cy="1377165"/>
          </a:xfrm>
          <a:prstGeom prst="rect">
            <a:avLst/>
          </a:prstGeom>
        </p:spPr>
        <p:txBody>
          <a:bodyPr/>
          <a:lstStyle>
            <a:lvl1pPr marL="0" indent="0" algn="l" defTabSz="685800" rtl="0" eaLnBrk="1" latinLnBrk="0" hangingPunct="1">
              <a:lnSpc>
                <a:spcPct val="120000"/>
              </a:lnSpc>
              <a:spcBef>
                <a:spcPts val="0"/>
              </a:spcBef>
              <a:spcAft>
                <a:spcPts val="1400"/>
              </a:spcAft>
              <a:buClr>
                <a:schemeClr val="accent1"/>
              </a:buClr>
              <a:buFont typeface="Arial" panose="020B0604020202020204" pitchFamily="34" charset="0"/>
              <a:buNone/>
              <a:defRPr sz="1200" kern="1200">
                <a:solidFill>
                  <a:schemeClr val="tx1"/>
                </a:solidFill>
                <a:latin typeface="Poppins" pitchFamily="2" charset="77"/>
                <a:ea typeface="+mn-ea"/>
                <a:cs typeface="Poppins" pitchFamily="2" charset="77"/>
              </a:defRPr>
            </a:lvl1pPr>
            <a:lvl2pPr marL="5143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8572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3pPr>
            <a:lvl4pPr marL="12001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4pPr>
            <a:lvl5pPr marL="15430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dirty="0"/>
              <a:t>In Taiwan, there is a unique system relating to purchase receipts. Every time a person purchases goods, they get a receipt. Every two months, the government does a lucky draw from those receipts, which encourages people to collect and keep their receipts. An app has been created to digitize and store these receipts. By working with the app developers, we have access to their data and have insight into what each device ID owner buys. This enabled us to find past consumers of Mars’ products and identify potential ones. Mars particularly wanted to strengthen its reach among consumers aged 18-24 and influence their preference for their products.</a:t>
            </a:r>
          </a:p>
          <a:p>
            <a:r>
              <a:rPr lang="en-US" sz="1050" dirty="0"/>
              <a:t>Integrating these insights with GroupM Nexus’ proprietary audience activation platform, Audience Planner, we could precisely target real consumers of Mars’ products at a household level, which has never been done on linear TV.</a:t>
            </a:r>
          </a:p>
          <a:p>
            <a:endParaRPr lang="en-US" sz="1050" dirty="0"/>
          </a:p>
        </p:txBody>
      </p:sp>
      <p:sp>
        <p:nvSpPr>
          <p:cNvPr id="54" name="Text Placeholder 24">
            <a:extLst>
              <a:ext uri="{FF2B5EF4-FFF2-40B4-BE49-F238E27FC236}">
                <a16:creationId xmlns:a16="http://schemas.microsoft.com/office/drawing/2014/main" id="{4CDF353D-CAEB-B0C3-8E73-8EAD7797CA02}"/>
              </a:ext>
            </a:extLst>
          </p:cNvPr>
          <p:cNvSpPr txBox="1">
            <a:spLocks/>
          </p:cNvSpPr>
          <p:nvPr/>
        </p:nvSpPr>
        <p:spPr>
          <a:xfrm>
            <a:off x="1104862" y="828546"/>
            <a:ext cx="5480333" cy="349539"/>
          </a:xfrm>
          <a:prstGeom prst="rect">
            <a:avLst/>
          </a:prstGeom>
        </p:spPr>
        <p:txBody>
          <a:bodyPr vert="horz" lIns="0" tIns="36000" rIns="0" bIns="0" rtlCol="0" anchor="ctr">
            <a:noAutofit/>
          </a:bodyPr>
          <a:lstStyle>
            <a:lvl1pPr marL="0" indent="0" algn="l" defTabSz="685800" rtl="0" eaLnBrk="1" latinLnBrk="0" hangingPunct="1">
              <a:lnSpc>
                <a:spcPct val="90000"/>
              </a:lnSpc>
              <a:spcBef>
                <a:spcPts val="0"/>
              </a:spcBef>
              <a:spcAft>
                <a:spcPts val="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202500" indent="0" algn="l" defTabSz="685800" rtl="0" eaLnBrk="1" latinLnBrk="0" hangingPunct="1">
              <a:lnSpc>
                <a:spcPct val="120000"/>
              </a:lnSpc>
              <a:spcBef>
                <a:spcPts val="375"/>
              </a:spcBef>
              <a:spcAft>
                <a:spcPts val="1400"/>
              </a:spcAft>
              <a:buClr>
                <a:schemeClr val="accent1"/>
              </a:buClr>
              <a:buFont typeface="Arial" panose="020B0604020202020204" pitchFamily="34" charset="0"/>
              <a:buNone/>
              <a:defRPr sz="1200" kern="1200">
                <a:solidFill>
                  <a:schemeClr val="tx1"/>
                </a:solidFill>
                <a:latin typeface="Poppins" pitchFamily="2" charset="77"/>
                <a:ea typeface="+mn-ea"/>
                <a:cs typeface="Poppins" pitchFamily="2" charset="77"/>
              </a:defRPr>
            </a:lvl2pPr>
            <a:lvl3pPr marL="8572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3pPr>
            <a:lvl4pPr marL="12001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4pPr>
            <a:lvl5pPr marL="1543050" indent="-171450" algn="l" defTabSz="685800" rtl="0" eaLnBrk="1" latinLnBrk="0" hangingPunct="1">
              <a:lnSpc>
                <a:spcPct val="120000"/>
              </a:lnSpc>
              <a:spcBef>
                <a:spcPts val="375"/>
              </a:spcBef>
              <a:spcAft>
                <a:spcPts val="1400"/>
              </a:spcAft>
              <a:buClr>
                <a:schemeClr val="accent1"/>
              </a:buClr>
              <a:buFont typeface="Arial" panose="020B0604020202020204" pitchFamily="34" charset="0"/>
              <a:buChar char="•"/>
              <a:defRPr sz="1200" kern="1200">
                <a:solidFill>
                  <a:schemeClr val="tx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Approach</a:t>
            </a:r>
            <a:endParaRPr lang="en-SV" dirty="0"/>
          </a:p>
        </p:txBody>
      </p:sp>
      <p:pic>
        <p:nvPicPr>
          <p:cNvPr id="2" name="Grafik 5">
            <a:extLst>
              <a:ext uri="{FF2B5EF4-FFF2-40B4-BE49-F238E27FC236}">
                <a16:creationId xmlns:a16="http://schemas.microsoft.com/office/drawing/2014/main" id="{B29E1FA3-6D41-A473-6778-3EEDA044C6B8}"/>
              </a:ext>
            </a:extLst>
          </p:cNvPr>
          <p:cNvPicPr>
            <a:picLocks noChangeAspect="1"/>
          </p:cNvPicPr>
          <p:nvPr/>
        </p:nvPicPr>
        <p:blipFill rotWithShape="1">
          <a:blip r:embed="rId4"/>
          <a:srcRect l="13880" t="21250" r="18230" b="24032"/>
          <a:stretch/>
        </p:blipFill>
        <p:spPr>
          <a:xfrm>
            <a:off x="1976717" y="219300"/>
            <a:ext cx="1452283" cy="650450"/>
          </a:xfrm>
          <a:prstGeom prst="rect">
            <a:avLst/>
          </a:prstGeom>
        </p:spPr>
      </p:pic>
      <p:grpSp>
        <p:nvGrpSpPr>
          <p:cNvPr id="5" name="Group 4">
            <a:extLst>
              <a:ext uri="{FF2B5EF4-FFF2-40B4-BE49-F238E27FC236}">
                <a16:creationId xmlns:a16="http://schemas.microsoft.com/office/drawing/2014/main" id="{EAD13B14-457D-D0B8-126B-5F2093FAB46C}"/>
              </a:ext>
            </a:extLst>
          </p:cNvPr>
          <p:cNvGrpSpPr/>
          <p:nvPr/>
        </p:nvGrpSpPr>
        <p:grpSpPr>
          <a:xfrm>
            <a:off x="1693903" y="6860366"/>
            <a:ext cx="4088332" cy="2566022"/>
            <a:chOff x="2449830" y="2075562"/>
            <a:chExt cx="1217295" cy="756719"/>
          </a:xfrm>
        </p:grpSpPr>
        <p:pic>
          <p:nvPicPr>
            <p:cNvPr id="6" name="Graphic 5">
              <a:extLst>
                <a:ext uri="{FF2B5EF4-FFF2-40B4-BE49-F238E27FC236}">
                  <a16:creationId xmlns:a16="http://schemas.microsoft.com/office/drawing/2014/main" id="{73238AF7-6D93-E5D2-3C65-DB28C51701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49830" y="2075562"/>
              <a:ext cx="1217295" cy="756719"/>
            </a:xfrm>
            <a:prstGeom prst="rect">
              <a:avLst/>
            </a:prstGeom>
          </p:spPr>
        </p:pic>
        <p:pic>
          <p:nvPicPr>
            <p:cNvPr id="7" name="Picture 6">
              <a:extLst>
                <a:ext uri="{FF2B5EF4-FFF2-40B4-BE49-F238E27FC236}">
                  <a16:creationId xmlns:a16="http://schemas.microsoft.com/office/drawing/2014/main" id="{2859C3B6-CFD3-A241-D12E-FCEEB15224B1}"/>
                </a:ext>
              </a:extLst>
            </p:cNvPr>
            <p:cNvPicPr>
              <a:picLocks noChangeAspect="1"/>
            </p:cNvPicPr>
            <p:nvPr/>
          </p:nvPicPr>
          <p:blipFill>
            <a:blip r:embed="rId7"/>
            <a:srcRect l="11237" r="11237"/>
            <a:stretch/>
          </p:blipFill>
          <p:spPr>
            <a:xfrm>
              <a:off x="2460774" y="2087880"/>
              <a:ext cx="1194919" cy="678180"/>
            </a:xfrm>
            <a:prstGeom prst="rect">
              <a:avLst/>
            </a:prstGeom>
          </p:spPr>
        </p:pic>
      </p:grpSp>
    </p:spTree>
    <p:extLst>
      <p:ext uri="{BB962C8B-B14F-4D97-AF65-F5344CB8AC3E}">
        <p14:creationId xmlns:p14="http://schemas.microsoft.com/office/powerpoint/2010/main" val="3839799485"/>
      </p:ext>
    </p:extLst>
  </p:cSld>
  <p:clrMapOvr>
    <a:masterClrMapping/>
  </p:clrMapOvr>
</p:sld>
</file>

<file path=ppt/theme/theme1.xml><?xml version="1.0" encoding="utf-8"?>
<a:theme xmlns:a="http://schemas.openxmlformats.org/drawingml/2006/main" name="Office Theme">
  <a:themeElements>
    <a:clrScheme name="Custom 5">
      <a:dk1>
        <a:srgbClr val="0B2656"/>
      </a:dk1>
      <a:lt1>
        <a:srgbClr val="FEFFFF"/>
      </a:lt1>
      <a:dk2>
        <a:srgbClr val="FEFFFF"/>
      </a:dk2>
      <a:lt2>
        <a:srgbClr val="0B2656"/>
      </a:lt2>
      <a:accent1>
        <a:srgbClr val="0080FF"/>
      </a:accent1>
      <a:accent2>
        <a:srgbClr val="00B5B1"/>
      </a:accent2>
      <a:accent3>
        <a:srgbClr val="DEE1E7"/>
      </a:accent3>
      <a:accent4>
        <a:srgbClr val="CBE5FF"/>
      </a:accent4>
      <a:accent5>
        <a:srgbClr val="CEF1F0"/>
      </a:accent5>
      <a:accent6>
        <a:srgbClr val="00FFB3"/>
      </a:accent6>
      <a:hlink>
        <a:srgbClr val="EFB6A3"/>
      </a:hlink>
      <a:folHlink>
        <a:srgbClr val="FFEDC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E2121A2586B448BD98FFA5864FDDAA" ma:contentTypeVersion="18" ma:contentTypeDescription="Create a new document." ma:contentTypeScope="" ma:versionID="9b6644dbe3fad0184cc28ef1b07cfd96">
  <xsd:schema xmlns:xsd="http://www.w3.org/2001/XMLSchema" xmlns:xs="http://www.w3.org/2001/XMLSchema" xmlns:p="http://schemas.microsoft.com/office/2006/metadata/properties" xmlns:ns2="43f592fb-c7cb-4b57-9418-4cf30cf5f767" xmlns:ns3="aa40ca87-9bd4-4a82-bf00-7b82adc671c9" targetNamespace="http://schemas.microsoft.com/office/2006/metadata/properties" ma:root="true" ma:fieldsID="d39a48821cdd6a03a22a20793ca9ff9c" ns2:_="" ns3:_="">
    <xsd:import namespace="43f592fb-c7cb-4b57-9418-4cf30cf5f767"/>
    <xsd:import namespace="aa40ca87-9bd4-4a82-bf00-7b82adc671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NumberofAsset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92fb-c7cb-4b57-9418-4cf30cf5f7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NumberofAssets" ma:index="20" nillable="true" ma:displayName="Number of Assets" ma:format="Dropdown" ma:internalName="NumberofAssets" ma:percentage="FALSE">
      <xsd:simpleType>
        <xsd:restriction base="dms:Number"/>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b8c6112-a551-416c-b446-07c3fc3d0d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0ca87-9bd4-4a82-bf00-7b82adc671c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904501-8ae1-4c9d-872d-a77d83ca0b49}" ma:internalName="TaxCatchAll" ma:showField="CatchAllData" ma:web="aa40ca87-9bd4-4a82-bf00-7b82adc671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f592fb-c7cb-4b57-9418-4cf30cf5f767">
      <Terms xmlns="http://schemas.microsoft.com/office/infopath/2007/PartnerControls"/>
    </lcf76f155ced4ddcb4097134ff3c332f>
    <TaxCatchAll xmlns="aa40ca87-9bd4-4a82-bf00-7b82adc671c9" xsi:nil="true"/>
    <NumberofAssets xmlns="43f592fb-c7cb-4b57-9418-4cf30cf5f767" xsi:nil="true"/>
  </documentManagement>
</p:properties>
</file>

<file path=customXml/itemProps1.xml><?xml version="1.0" encoding="utf-8"?>
<ds:datastoreItem xmlns:ds="http://schemas.openxmlformats.org/officeDocument/2006/customXml" ds:itemID="{2A474DFE-051B-4B05-A2D0-79A0350CB8DE}">
  <ds:schemaRefs>
    <ds:schemaRef ds:uri="http://schemas.microsoft.com/sharepoint/v3/contenttype/forms"/>
  </ds:schemaRefs>
</ds:datastoreItem>
</file>

<file path=customXml/itemProps2.xml><?xml version="1.0" encoding="utf-8"?>
<ds:datastoreItem xmlns:ds="http://schemas.openxmlformats.org/officeDocument/2006/customXml" ds:itemID="{F3CF8049-EB70-41EF-AD18-ED8BF3FE0AD3}"/>
</file>

<file path=customXml/itemProps3.xml><?xml version="1.0" encoding="utf-8"?>
<ds:datastoreItem xmlns:ds="http://schemas.openxmlformats.org/officeDocument/2006/customXml" ds:itemID="{2678E4B3-7633-40C8-913D-4679933231E9}">
  <ds:schemaRefs>
    <ds:schemaRef ds:uri="http://purl.org/dc/terms/"/>
    <ds:schemaRef ds:uri="http://schemas.microsoft.com/office/2006/documentManagement/types"/>
    <ds:schemaRef ds:uri="31205930-6afe-45cf-96bf-3328dbf0fbc4"/>
    <ds:schemaRef ds:uri="http://purl.org/dc/elements/1.1/"/>
    <ds:schemaRef ds:uri="http://schemas.microsoft.com/office/infopath/2007/PartnerControls"/>
    <ds:schemaRef ds:uri="http://schemas.openxmlformats.org/package/2006/metadata/core-properties"/>
    <ds:schemaRef ds:uri="http://purl.org/dc/dcmitype/"/>
    <ds:schemaRef ds:uri="http://schemas.microsoft.com/office/2006/metadata/properties"/>
    <ds:schemaRef ds:uri="48930a9f-7811-493b-8654-6e82cc572dd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1749</TotalTime>
  <Words>552</Words>
  <Application>Microsoft Office PowerPoint</Application>
  <PresentationFormat>Custom</PresentationFormat>
  <Paragraphs>25</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Georgia</vt:lpstr>
      <vt:lpstr>Poppins</vt:lpstr>
      <vt:lpstr>Poppins Light</vt:lpstr>
      <vt:lpstr>Office Theme</vt:lpstr>
      <vt:lpstr>Integrating shopper data in addressable TV targeting to efficiently reach consumers and raise brand awareness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here to add your client benefit statement here of up to 3 lines</dc:title>
  <dc:creator>Maria Teresa Siman</dc:creator>
  <cp:lastModifiedBy>Cymone Thomas</cp:lastModifiedBy>
  <cp:revision>20</cp:revision>
  <dcterms:created xsi:type="dcterms:W3CDTF">2023-12-06T21:55:03Z</dcterms:created>
  <dcterms:modified xsi:type="dcterms:W3CDTF">2024-01-04T12:03:01Z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0x01010004E2121A2586B448BD98FFA5864FDDAA</vt:lpwstr>
  </property>
  <property fmtid="{D5CDD505-2E9C-101B-9397-08002B2CF9AE}" pid="3" name="MediaServiceImageTags">
    <vt:lpwstr/>
  </property>
</Properties>
</file>