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omments/modernComment_100_EB81B89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3" r:id="rId5"/>
    <p:sldId id="261" r:id="rId6"/>
    <p:sldId id="256" r:id="rId7"/>
    <p:sldId id="260" r:id="rId8"/>
    <p:sldId id="257" r:id="rId9"/>
  </p:sldIdLst>
  <p:sldSz cx="6858000" cy="99028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tion 1" id="{7FB2D7C5-061A-5C41-BBDF-BFBEBEE18315}">
          <p14:sldIdLst>
            <p14:sldId id="263"/>
            <p14:sldId id="261"/>
            <p14:sldId id="256"/>
            <p14:sldId id="260"/>
            <p14:sldId id="257"/>
          </p14:sldIdLst>
        </p14:section>
        <p14:section name="Option 2" id="{C5E5EDD5-14C6-C741-A9FB-BE78B1BDA0EE}">
          <p14:sldIdLst/>
        </p14:section>
        <p14:section name="Option 3" id="{3D213EA8-D70F-E241-B229-750F11BAE58C}">
          <p14:sldIdLst/>
        </p14:section>
        <p14:section name="Option 4" id="{AB9AA5C2-F5C8-AC4A-A666-485722DFC525}">
          <p14:sldIdLst/>
        </p14:section>
        <p14:section name="Option 5" id="{79D5264B-0481-CF44-B8F6-5754506D7D3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571D2B-B39B-8055-670D-5987B73341AF}" name="Dorian Benkoil" initials="DB" userId="6ca5968713b869e0" providerId="Windows Live"/>
  <p188:author id="{78F91DF9-624B-1AAB-3DD9-D6275B8E3C56}" name="Cymone Thomas" initials="CT" userId="S::cymone.thomas@groupm.com::a2723990-4b30-4330-b5c1-3b06627e82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99"/>
    <p:restoredTop sz="96327"/>
  </p:normalViewPr>
  <p:slideViewPr>
    <p:cSldViewPr snapToGrid="0">
      <p:cViewPr varScale="1">
        <p:scale>
          <a:sx n="73" d="100"/>
          <a:sy n="73"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8/10/relationships/authors" Target="authors.xml"/></Relationships>
</file>

<file path=ppt/comments/modernComment_100_EB81B892.xml><?xml version="1.0" encoding="utf-8"?>
<p188:cmLst xmlns:a="http://schemas.openxmlformats.org/drawingml/2006/main" xmlns:r="http://schemas.openxmlformats.org/officeDocument/2006/relationships" xmlns:p188="http://schemas.microsoft.com/office/powerpoint/2018/8/main">
  <p188:cm id="{DD135D64-0F7F-D744-804B-FDE45AFC7C5B}" authorId="{F2571D2B-B39B-8055-670D-5987B73341AF}" created="2024-01-02T20:23:55.849">
    <ac:txMkLst xmlns:ac="http://schemas.microsoft.com/office/drawing/2013/main/command">
      <pc:docMk xmlns:pc="http://schemas.microsoft.com/office/powerpoint/2013/main/command"/>
      <pc:sldMk xmlns:pc="http://schemas.microsoft.com/office/powerpoint/2013/main/command" cId="3951147154" sldId="256"/>
      <ac:spMk id="42" creationId="{8FADD4F5-FB12-5963-D1D3-68B0C131D811}"/>
      <ac:txMk cp="13" len="13">
        <ac:context len="166" hash="2861646638"/>
      </ac:txMk>
    </ac:txMkLst>
    <p188:pos x="1968864" y="488510"/>
    <p188:replyLst>
      <p188:reply id="{E9E08C9B-95D4-4B98-88A2-0B2CE55B520F}" authorId="{78F91DF9-624B-1AAB-3DD9-D6275B8E3C56}" created="2024-01-03T10:00:52.991">
        <p188:txBody>
          <a:bodyPr/>
          <a:lstStyle/>
          <a:p>
            <a:r>
              <a:rPr lang="en-GB"/>
              <a:t>yes</a:t>
            </a:r>
          </a:p>
        </p188:txBody>
      </p188:reply>
    </p188:replyLst>
    <p188:txBody>
      <a:bodyPr/>
      <a:lstStyle/>
      <a:p>
        <a:r>
          <a:rPr lang="en-US"/>
          <a:t>Is it OK to have “GroupM Nexus” in this quote? Originally was Finecast.</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se Study 1.1">
    <p:spTree>
      <p:nvGrpSpPr>
        <p:cNvPr id="1" name=""/>
        <p:cNvGrpSpPr/>
        <p:nvPr/>
      </p:nvGrpSpPr>
      <p:grpSpPr>
        <a:xfrm>
          <a:off x="0" y="0"/>
          <a:ext cx="0" cy="0"/>
          <a:chOff x="0" y="0"/>
          <a:chExt cx="0" cy="0"/>
        </a:xfrm>
      </p:grpSpPr>
      <p:sp>
        <p:nvSpPr>
          <p:cNvPr id="45" name="Picture Placeholder 6">
            <a:extLst>
              <a:ext uri="{FF2B5EF4-FFF2-40B4-BE49-F238E27FC236}">
                <a16:creationId xmlns:a16="http://schemas.microsoft.com/office/drawing/2014/main" id="{534AD48D-AAD7-F9F8-19F5-369A8CF83AE5}"/>
              </a:ext>
            </a:extLst>
          </p:cNvPr>
          <p:cNvSpPr>
            <a:spLocks noGrp="1"/>
          </p:cNvSpPr>
          <p:nvPr>
            <p:ph type="pic" sz="quarter" idx="36" hasCustomPrompt="1"/>
          </p:nvPr>
        </p:nvSpPr>
        <p:spPr>
          <a:xfrm>
            <a:off x="144149" y="7545402"/>
            <a:ext cx="6713851" cy="2357423"/>
          </a:xfrm>
          <a:solidFill>
            <a:schemeClr val="tx1"/>
          </a:solidFill>
        </p:spPr>
        <p:txBody>
          <a:bodyPr/>
          <a:lstStyle>
            <a:lvl1pPr marL="0" indent="0" algn="r">
              <a:buNone/>
              <a:defRPr>
                <a:solidFill>
                  <a:schemeClr val="bg1"/>
                </a:solidFill>
              </a:defRPr>
            </a:lvl1pPr>
          </a:lstStyle>
          <a:p>
            <a:r>
              <a:rPr lang="en-US" dirty="0"/>
              <a:t>Click icon to add your image</a:t>
            </a:r>
          </a:p>
        </p:txBody>
      </p:sp>
      <p:sp>
        <p:nvSpPr>
          <p:cNvPr id="75" name="Text Placeholder 74">
            <a:extLst>
              <a:ext uri="{FF2B5EF4-FFF2-40B4-BE49-F238E27FC236}">
                <a16:creationId xmlns:a16="http://schemas.microsoft.com/office/drawing/2014/main" id="{3031A55F-9311-50BD-C019-32C0E939FA4A}"/>
              </a:ext>
            </a:extLst>
          </p:cNvPr>
          <p:cNvSpPr>
            <a:spLocks noGrp="1"/>
          </p:cNvSpPr>
          <p:nvPr>
            <p:ph type="body" sz="quarter" idx="71" hasCustomPrompt="1"/>
          </p:nvPr>
        </p:nvSpPr>
        <p:spPr>
          <a:xfrm>
            <a:off x="144149" y="7545402"/>
            <a:ext cx="3491215" cy="2357423"/>
          </a:xfrm>
          <a:custGeom>
            <a:avLst/>
            <a:gdLst>
              <a:gd name="connsiteX0" fmla="*/ 0 w 3491215"/>
              <a:gd name="connsiteY0" fmla="*/ 0 h 2357423"/>
              <a:gd name="connsiteX1" fmla="*/ 3491215 w 3491215"/>
              <a:gd name="connsiteY1" fmla="*/ 0 h 2357423"/>
              <a:gd name="connsiteX2" fmla="*/ 3491215 w 3491215"/>
              <a:gd name="connsiteY2" fmla="*/ 1208490 h 2357423"/>
              <a:gd name="connsiteX3" fmla="*/ 3491215 w 3491215"/>
              <a:gd name="connsiteY3" fmla="*/ 1434894 h 2357423"/>
              <a:gd name="connsiteX4" fmla="*/ 3231527 w 3491215"/>
              <a:gd name="connsiteY4" fmla="*/ 1694578 h 2357423"/>
              <a:gd name="connsiteX5" fmla="*/ 3231527 w 3491215"/>
              <a:gd name="connsiteY5" fmla="*/ 2143951 h 2357423"/>
              <a:gd name="connsiteX6" fmla="*/ 2782147 w 3491215"/>
              <a:gd name="connsiteY6" fmla="*/ 2143950 h 2357423"/>
              <a:gd name="connsiteX7" fmla="*/ 2568669 w 3491215"/>
              <a:gd name="connsiteY7" fmla="*/ 2357423 h 2357423"/>
              <a:gd name="connsiteX8" fmla="*/ 0 w 3491215"/>
              <a:gd name="connsiteY8" fmla="*/ 2357423 h 235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1215" h="2357423">
                <a:moveTo>
                  <a:pt x="0" y="0"/>
                </a:moveTo>
                <a:lnTo>
                  <a:pt x="3491215" y="0"/>
                </a:lnTo>
                <a:lnTo>
                  <a:pt x="3491215" y="1208490"/>
                </a:lnTo>
                <a:lnTo>
                  <a:pt x="3491215" y="1434894"/>
                </a:lnTo>
                <a:lnTo>
                  <a:pt x="3231527" y="1694578"/>
                </a:lnTo>
                <a:lnTo>
                  <a:pt x="3231527" y="2143951"/>
                </a:lnTo>
                <a:lnTo>
                  <a:pt x="2782147" y="2143950"/>
                </a:lnTo>
                <a:lnTo>
                  <a:pt x="2568669" y="2357423"/>
                </a:lnTo>
                <a:lnTo>
                  <a:pt x="0" y="2357423"/>
                </a:lnTo>
                <a:close/>
              </a:path>
            </a:pathLst>
          </a:cu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defRPr lang="en-US" sz="1800" smtClean="0">
                <a:solidFill>
                  <a:schemeClr val="lt1"/>
                </a:solidFill>
                <a:latin typeface="+mn-lt"/>
                <a:cs typeface="+mn-cs"/>
              </a:defRPr>
            </a:lvl1pPr>
            <a:lvl2pPr>
              <a:defRPr lang="en-US" smtClean="0">
                <a:solidFill>
                  <a:schemeClr val="lt1"/>
                </a:solidFill>
                <a:latin typeface="+mn-lt"/>
                <a:cs typeface="+mn-cs"/>
              </a:defRPr>
            </a:lvl2pPr>
            <a:lvl3pPr>
              <a:defRPr lang="en-US" smtClean="0">
                <a:solidFill>
                  <a:schemeClr val="lt1"/>
                </a:solidFill>
                <a:latin typeface="+mn-lt"/>
                <a:cs typeface="+mn-cs"/>
              </a:defRPr>
            </a:lvl3pPr>
            <a:lvl4pPr>
              <a:defRPr lang="en-US" smtClean="0">
                <a:solidFill>
                  <a:schemeClr val="lt1"/>
                </a:solidFill>
                <a:latin typeface="+mn-lt"/>
                <a:cs typeface="+mn-cs"/>
              </a:defRPr>
            </a:lvl4pPr>
            <a:lvl5pPr>
              <a:defRPr lang="en-SV">
                <a:solidFill>
                  <a:schemeClr val="lt1"/>
                </a:solidFill>
                <a:latin typeface="+mn-lt"/>
                <a:cs typeface="+mn-cs"/>
              </a:defRPr>
            </a:lvl5pPr>
          </a:lstStyle>
          <a:p>
            <a:pPr lvl="0" algn="ctr" defTabSz="457200"/>
            <a:r>
              <a:rPr lang="en-SV" dirty="0"/>
              <a:t> </a:t>
            </a:r>
          </a:p>
        </p:txBody>
      </p:sp>
      <p:sp>
        <p:nvSpPr>
          <p:cNvPr id="14" name="Title Placeholder 1">
            <a:extLst>
              <a:ext uri="{FF2B5EF4-FFF2-40B4-BE49-F238E27FC236}">
                <a16:creationId xmlns:a16="http://schemas.microsoft.com/office/drawing/2014/main" id="{6987F5C6-EFDC-EDDC-D19B-C6C00938F0FD}"/>
              </a:ext>
            </a:extLst>
          </p:cNvPr>
          <p:cNvSpPr>
            <a:spLocks noGrp="1"/>
          </p:cNvSpPr>
          <p:nvPr>
            <p:ph type="title" hasCustomPrompt="1"/>
          </p:nvPr>
        </p:nvSpPr>
        <p:spPr>
          <a:xfrm>
            <a:off x="2111433" y="899628"/>
            <a:ext cx="4275080" cy="1149197"/>
          </a:xfrm>
          <a:prstGeom prst="rect">
            <a:avLst/>
          </a:prstGeom>
        </p:spPr>
        <p:txBody>
          <a:bodyPr vert="horz" lIns="0" tIns="0" rIns="0" bIns="0" rtlCol="0" anchor="t">
            <a:noAutofit/>
          </a:bodyPr>
          <a:lstStyle>
            <a:lvl1pPr>
              <a:defRPr>
                <a:solidFill>
                  <a:schemeClr val="tx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t>Click here to add your </a:t>
            </a:r>
            <a:b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br>
            <a: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t>client benefit statement here of up to 3 lines</a:t>
            </a: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sp>
        <p:nvSpPr>
          <p:cNvPr id="25" name="Picture Placeholder 22">
            <a:extLst>
              <a:ext uri="{FF2B5EF4-FFF2-40B4-BE49-F238E27FC236}">
                <a16:creationId xmlns:a16="http://schemas.microsoft.com/office/drawing/2014/main" id="{9FE1A619-0D70-D4CD-77A3-C4A6CEB7DF02}"/>
              </a:ext>
            </a:extLst>
          </p:cNvPr>
          <p:cNvSpPr>
            <a:spLocks noGrp="1"/>
          </p:cNvSpPr>
          <p:nvPr>
            <p:ph type="pic" sz="quarter" idx="11" hasCustomPrompt="1"/>
          </p:nvPr>
        </p:nvSpPr>
        <p:spPr>
          <a:xfrm>
            <a:off x="468899" y="899628"/>
            <a:ext cx="1318338" cy="1149197"/>
          </a:xfrm>
        </p:spPr>
        <p:txBody>
          <a:bodyPr lIns="0" anchor="ctr" anchorCtr="0"/>
          <a:lstStyle>
            <a:lvl1pPr marL="0" indent="0" algn="ctr">
              <a:buNone/>
              <a:defRPr/>
            </a:lvl1pPr>
          </a:lstStyle>
          <a:p>
            <a:r>
              <a:rPr lang="en-US" dirty="0"/>
              <a:t>Client logo</a:t>
            </a:r>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076"/>
            <a:ext cx="1260149" cy="195068"/>
          </a:xfrm>
          <a:prstGeom prst="rect">
            <a:avLst/>
          </a:prstGeom>
        </p:spPr>
      </p:pic>
      <p:sp>
        <p:nvSpPr>
          <p:cNvPr id="30" name="Text Placeholder 6">
            <a:extLst>
              <a:ext uri="{FF2B5EF4-FFF2-40B4-BE49-F238E27FC236}">
                <a16:creationId xmlns:a16="http://schemas.microsoft.com/office/drawing/2014/main" id="{891BBA2C-DC9B-2D51-56DF-B8C16E268C0D}"/>
              </a:ext>
            </a:extLst>
          </p:cNvPr>
          <p:cNvSpPr>
            <a:spLocks noGrp="1"/>
          </p:cNvSpPr>
          <p:nvPr>
            <p:ph type="body" sz="quarter" idx="33" hasCustomPrompt="1"/>
          </p:nvPr>
        </p:nvSpPr>
        <p:spPr>
          <a:xfrm>
            <a:off x="468898" y="2474656"/>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1" name="Text Placeholder 10">
            <a:extLst>
              <a:ext uri="{FF2B5EF4-FFF2-40B4-BE49-F238E27FC236}">
                <a16:creationId xmlns:a16="http://schemas.microsoft.com/office/drawing/2014/main" id="{BB84CF4D-A393-BF03-FA55-1B97D8CF8AFF}"/>
              </a:ext>
            </a:extLst>
          </p:cNvPr>
          <p:cNvSpPr>
            <a:spLocks noGrp="1"/>
          </p:cNvSpPr>
          <p:nvPr>
            <p:ph type="body" sz="quarter" idx="22" hasCustomPrompt="1"/>
          </p:nvPr>
        </p:nvSpPr>
        <p:spPr>
          <a:xfrm>
            <a:off x="468898" y="2927717"/>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34" name="Picture Placeholder 22">
            <a:extLst>
              <a:ext uri="{FF2B5EF4-FFF2-40B4-BE49-F238E27FC236}">
                <a16:creationId xmlns:a16="http://schemas.microsoft.com/office/drawing/2014/main" id="{12224BDB-ADE7-AC11-7273-1B0242901821}"/>
              </a:ext>
            </a:extLst>
          </p:cNvPr>
          <p:cNvSpPr>
            <a:spLocks noGrp="1"/>
          </p:cNvSpPr>
          <p:nvPr>
            <p:ph type="pic" sz="quarter" idx="59"/>
          </p:nvPr>
        </p:nvSpPr>
        <p:spPr>
          <a:xfrm>
            <a:off x="2145670" y="2472352"/>
            <a:ext cx="357612" cy="353381"/>
          </a:xfrm>
        </p:spPr>
        <p:txBody>
          <a:bodyPr lIns="0" anchor="ctr" anchorCtr="0"/>
          <a:lstStyle>
            <a:lvl1pPr marL="0" indent="0" algn="ctr">
              <a:buNone/>
              <a:defRPr sz="500"/>
            </a:lvl1pPr>
          </a:lstStyle>
          <a:p>
            <a:endParaRPr lang="en-US" dirty="0"/>
          </a:p>
        </p:txBody>
      </p:sp>
      <p:sp>
        <p:nvSpPr>
          <p:cNvPr id="37" name="Text Placeholder 6">
            <a:extLst>
              <a:ext uri="{FF2B5EF4-FFF2-40B4-BE49-F238E27FC236}">
                <a16:creationId xmlns:a16="http://schemas.microsoft.com/office/drawing/2014/main" id="{9FCA5664-9B42-C551-38A0-BA07487D14C7}"/>
              </a:ext>
            </a:extLst>
          </p:cNvPr>
          <p:cNvSpPr>
            <a:spLocks noGrp="1"/>
          </p:cNvSpPr>
          <p:nvPr>
            <p:ph type="body" sz="quarter" idx="61" hasCustomPrompt="1"/>
          </p:nvPr>
        </p:nvSpPr>
        <p:spPr>
          <a:xfrm>
            <a:off x="468898" y="4169824"/>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8" name="Text Placeholder 10">
            <a:extLst>
              <a:ext uri="{FF2B5EF4-FFF2-40B4-BE49-F238E27FC236}">
                <a16:creationId xmlns:a16="http://schemas.microsoft.com/office/drawing/2014/main" id="{CF524F46-00A3-FA8F-A204-7C58F500AB58}"/>
              </a:ext>
            </a:extLst>
          </p:cNvPr>
          <p:cNvSpPr>
            <a:spLocks noGrp="1"/>
          </p:cNvSpPr>
          <p:nvPr>
            <p:ph type="body" sz="quarter" idx="62" hasCustomPrompt="1"/>
          </p:nvPr>
        </p:nvSpPr>
        <p:spPr>
          <a:xfrm>
            <a:off x="468898" y="4622885"/>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40" name="Text Placeholder 6">
            <a:extLst>
              <a:ext uri="{FF2B5EF4-FFF2-40B4-BE49-F238E27FC236}">
                <a16:creationId xmlns:a16="http://schemas.microsoft.com/office/drawing/2014/main" id="{888462B3-3A22-6990-804E-86314472EB95}"/>
              </a:ext>
            </a:extLst>
          </p:cNvPr>
          <p:cNvSpPr>
            <a:spLocks noGrp="1"/>
          </p:cNvSpPr>
          <p:nvPr>
            <p:ph type="body" sz="quarter" idx="64" hasCustomPrompt="1"/>
          </p:nvPr>
        </p:nvSpPr>
        <p:spPr>
          <a:xfrm>
            <a:off x="468898" y="5864992"/>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1" name="Text Placeholder 10">
            <a:extLst>
              <a:ext uri="{FF2B5EF4-FFF2-40B4-BE49-F238E27FC236}">
                <a16:creationId xmlns:a16="http://schemas.microsoft.com/office/drawing/2014/main" id="{F8736932-80E1-F04F-3A0C-1BE8FAC6D103}"/>
              </a:ext>
            </a:extLst>
          </p:cNvPr>
          <p:cNvSpPr>
            <a:spLocks noGrp="1"/>
          </p:cNvSpPr>
          <p:nvPr>
            <p:ph type="body" sz="quarter" idx="65" hasCustomPrompt="1"/>
          </p:nvPr>
        </p:nvSpPr>
        <p:spPr>
          <a:xfrm>
            <a:off x="468898" y="6318053"/>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55" name="Text Placeholder 10">
            <a:extLst>
              <a:ext uri="{FF2B5EF4-FFF2-40B4-BE49-F238E27FC236}">
                <a16:creationId xmlns:a16="http://schemas.microsoft.com/office/drawing/2014/main" id="{86C8E500-047F-AF56-4F37-A1612A1AB277}"/>
              </a:ext>
            </a:extLst>
          </p:cNvPr>
          <p:cNvSpPr>
            <a:spLocks noGrp="1"/>
          </p:cNvSpPr>
          <p:nvPr>
            <p:ph type="body" sz="quarter" idx="52" hasCustomPrompt="1"/>
          </p:nvPr>
        </p:nvSpPr>
        <p:spPr>
          <a:xfrm>
            <a:off x="630325" y="9064718"/>
            <a:ext cx="2549103" cy="160919"/>
          </a:xfrm>
        </p:spPr>
        <p:txBody>
          <a:bodyPr anchor="ctr" anchorCtr="0"/>
          <a:lstStyle>
            <a:lvl1pPr marL="0" indent="0">
              <a:lnSpc>
                <a:spcPct val="90000"/>
              </a:lnSpc>
              <a:spcAft>
                <a:spcPts val="0"/>
              </a:spcAft>
              <a:buNone/>
              <a:defRPr sz="1100" b="1" i="0">
                <a:solidFill>
                  <a:schemeClr val="bg1"/>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56" name="Text Placeholder 10">
            <a:extLst>
              <a:ext uri="{FF2B5EF4-FFF2-40B4-BE49-F238E27FC236}">
                <a16:creationId xmlns:a16="http://schemas.microsoft.com/office/drawing/2014/main" id="{674894AD-3674-8D5E-41FE-183970E46C61}"/>
              </a:ext>
            </a:extLst>
          </p:cNvPr>
          <p:cNvSpPr>
            <a:spLocks noGrp="1"/>
          </p:cNvSpPr>
          <p:nvPr>
            <p:ph type="body" sz="quarter" idx="53" hasCustomPrompt="1"/>
          </p:nvPr>
        </p:nvSpPr>
        <p:spPr>
          <a:xfrm>
            <a:off x="631660" y="9275421"/>
            <a:ext cx="2567247" cy="145225"/>
          </a:xfrm>
        </p:spPr>
        <p:txBody>
          <a:bodyPr/>
          <a:lstStyle>
            <a:lvl1pPr marL="0" indent="0">
              <a:lnSpc>
                <a:spcPct val="90000"/>
              </a:lnSpc>
              <a:spcAft>
                <a:spcPts val="0"/>
              </a:spcAft>
              <a:buNone/>
              <a:defRPr sz="900" b="0" i="0">
                <a:solidFill>
                  <a:schemeClr val="bg1"/>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Job Title, Company</a:t>
            </a:r>
          </a:p>
        </p:txBody>
      </p:sp>
      <p:sp>
        <p:nvSpPr>
          <p:cNvPr id="57" name="Text Placeholder 10">
            <a:extLst>
              <a:ext uri="{FF2B5EF4-FFF2-40B4-BE49-F238E27FC236}">
                <a16:creationId xmlns:a16="http://schemas.microsoft.com/office/drawing/2014/main" id="{40D0843E-39B0-BBE3-3383-189B507DEA44}"/>
              </a:ext>
            </a:extLst>
          </p:cNvPr>
          <p:cNvSpPr>
            <a:spLocks noGrp="1"/>
          </p:cNvSpPr>
          <p:nvPr>
            <p:ph type="body" sz="quarter" idx="54" hasCustomPrompt="1"/>
          </p:nvPr>
        </p:nvSpPr>
        <p:spPr>
          <a:xfrm>
            <a:off x="395555" y="7832667"/>
            <a:ext cx="194989" cy="368857"/>
          </a:xfrm>
        </p:spPr>
        <p:txBody>
          <a:bodyPr/>
          <a:lstStyle>
            <a:lvl1pPr marL="0" indent="0">
              <a:lnSpc>
                <a:spcPct val="90000"/>
              </a:lnSpc>
              <a:spcAft>
                <a:spcPts val="0"/>
              </a:spcAft>
              <a:buNone/>
              <a:defRPr sz="5400" b="1" i="0">
                <a:solidFill>
                  <a:schemeClr val="tx1">
                    <a:alpha val="30000"/>
                  </a:schemeClr>
                </a:solidFill>
                <a:latin typeface="Georgia" panose="02040502050405020303" pitchFamily="18" charset="0"/>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a:t>
            </a:r>
          </a:p>
        </p:txBody>
      </p:sp>
      <p:sp>
        <p:nvSpPr>
          <p:cNvPr id="64" name="Text Placeholder 10">
            <a:extLst>
              <a:ext uri="{FF2B5EF4-FFF2-40B4-BE49-F238E27FC236}">
                <a16:creationId xmlns:a16="http://schemas.microsoft.com/office/drawing/2014/main" id="{77CE0817-C1B7-CB74-42B8-A1E978D8E5D6}"/>
              </a:ext>
            </a:extLst>
          </p:cNvPr>
          <p:cNvSpPr>
            <a:spLocks noGrp="1"/>
          </p:cNvSpPr>
          <p:nvPr>
            <p:ph type="body" sz="quarter" idx="68" hasCustomPrompt="1"/>
          </p:nvPr>
        </p:nvSpPr>
        <p:spPr>
          <a:xfrm>
            <a:off x="2573518" y="2852136"/>
            <a:ext cx="3810252" cy="4186826"/>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 dolor sit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dolor sit </a:t>
            </a:r>
            <a:r>
              <a:rPr lang="en-US" dirty="0" err="1"/>
              <a:t>amet</a:t>
            </a:r>
            <a:r>
              <a:rPr lang="en-US" dirty="0"/>
              <a:t>, </a:t>
            </a:r>
            <a:r>
              <a:rPr lang="en-US" dirty="0" err="1"/>
              <a:t>consectetur</a:t>
            </a:r>
            <a:r>
              <a:rPr lang="en-US" dirty="0"/>
              <a:t>. </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ut</a:t>
            </a:r>
            <a:r>
              <a:rPr lang="en-US" dirty="0"/>
              <a:t> </a:t>
            </a:r>
            <a:r>
              <a:rPr lang="en-US" dirty="0" err="1"/>
              <a:t>enim</a:t>
            </a:r>
            <a:r>
              <a:rPr lang="en-US" dirty="0"/>
              <a:t> ad.</a:t>
            </a:r>
          </a:p>
        </p:txBody>
      </p:sp>
      <p:sp>
        <p:nvSpPr>
          <p:cNvPr id="66" name="Text Placeholder 10">
            <a:extLst>
              <a:ext uri="{FF2B5EF4-FFF2-40B4-BE49-F238E27FC236}">
                <a16:creationId xmlns:a16="http://schemas.microsoft.com/office/drawing/2014/main" id="{2B4FF03C-11C9-286E-956B-B7984078A63F}"/>
              </a:ext>
            </a:extLst>
          </p:cNvPr>
          <p:cNvSpPr>
            <a:spLocks noGrp="1"/>
          </p:cNvSpPr>
          <p:nvPr>
            <p:ph type="body" sz="quarter" idx="69" hasCustomPrompt="1"/>
          </p:nvPr>
        </p:nvSpPr>
        <p:spPr>
          <a:xfrm>
            <a:off x="651506" y="8027894"/>
            <a:ext cx="2547401" cy="848922"/>
          </a:xfrm>
          <a:prstGeom prst="rect">
            <a:avLst/>
          </a:prstGeom>
        </p:spPr>
        <p:txBody>
          <a:bodyPr anchor="t"/>
          <a:lstStyle>
            <a:lvl1pPr marL="0" indent="0" algn="l">
              <a:lnSpc>
                <a:spcPct val="120000"/>
              </a:lnSpc>
              <a:spcBef>
                <a:spcPts val="0"/>
              </a:spcBef>
              <a:spcAft>
                <a:spcPts val="0"/>
              </a:spcAft>
              <a:buNone/>
              <a:defRPr lang="en-US" sz="1050" kern="1200" dirty="0">
                <a:solidFill>
                  <a:schemeClr val="bg1"/>
                </a:solidFill>
                <a:latin typeface="Poppins" pitchFamily="2" charset="77"/>
                <a:ea typeface="+mn-ea"/>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Click here to add your quote. </a:t>
            </a:r>
            <a:br>
              <a:rPr lang="en-US" dirty="0"/>
            </a:br>
            <a:r>
              <a:rPr lang="en-US" dirty="0"/>
              <a:t>It should be in Poppins Regular, left justified, and have quote marks at the end. Click here to add your quote.”</a:t>
            </a:r>
          </a:p>
        </p:txBody>
      </p:sp>
      <p:sp>
        <p:nvSpPr>
          <p:cNvPr id="76" name="Text Placeholder 14">
            <a:extLst>
              <a:ext uri="{FF2B5EF4-FFF2-40B4-BE49-F238E27FC236}">
                <a16:creationId xmlns:a16="http://schemas.microsoft.com/office/drawing/2014/main" id="{78317160-FCDE-38FB-258B-64EBBF6FDDE1}"/>
              </a:ext>
            </a:extLst>
          </p:cNvPr>
          <p:cNvSpPr>
            <a:spLocks noGrp="1" noChangeAspect="1"/>
          </p:cNvSpPr>
          <p:nvPr>
            <p:ph type="body" sz="quarter" idx="72"/>
          </p:nvPr>
        </p:nvSpPr>
        <p:spPr>
          <a:xfrm>
            <a:off x="489802" y="9064718"/>
            <a:ext cx="75165" cy="13820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7" name="Slide Number Placeholder 5">
            <a:extLst>
              <a:ext uri="{FF2B5EF4-FFF2-40B4-BE49-F238E27FC236}">
                <a16:creationId xmlns:a16="http://schemas.microsoft.com/office/drawing/2014/main" id="{C7F73A5C-0E71-6B5E-42ED-001811FACEB4}"/>
              </a:ext>
            </a:extLst>
          </p:cNvPr>
          <p:cNvSpPr>
            <a:spLocks noGrp="1"/>
          </p:cNvSpPr>
          <p:nvPr>
            <p:ph type="sldNum" sz="quarter" idx="4"/>
          </p:nvPr>
        </p:nvSpPr>
        <p:spPr>
          <a:xfrm>
            <a:off x="4843463" y="9464722"/>
            <a:ext cx="1543050" cy="102411"/>
          </a:xfrm>
          <a:prstGeom prst="rect">
            <a:avLst/>
          </a:prstGeom>
        </p:spPr>
        <p:txBody>
          <a:bodyPr vert="horz" lIns="0" tIns="0" rIns="0" bIns="0" rtlCol="0" anchor="ctr"/>
          <a:lstStyle>
            <a:lvl1pPr algn="r">
              <a:defRPr sz="800" b="0" i="0">
                <a:solidFill>
                  <a:schemeClr val="bg1"/>
                </a:solidFill>
                <a:latin typeface="Poppins Light" pitchFamily="2" charset="77"/>
                <a:cs typeface="Poppins Light" pitchFamily="2" charset="77"/>
              </a:defRPr>
            </a:lvl1pPr>
          </a:lstStyle>
          <a:p>
            <a:fld id="{86997BF2-6177-8D4B-B09C-37F97E1666FE}" type="slidenum">
              <a:rPr lang="en-SV" smtClean="0"/>
              <a:pPr/>
              <a:t>‹#›</a:t>
            </a:fld>
            <a:endParaRPr lang="en-SV" dirty="0"/>
          </a:p>
        </p:txBody>
      </p:sp>
      <p:sp>
        <p:nvSpPr>
          <p:cNvPr id="5" name="Text Placeholder 4">
            <a:extLst>
              <a:ext uri="{FF2B5EF4-FFF2-40B4-BE49-F238E27FC236}">
                <a16:creationId xmlns:a16="http://schemas.microsoft.com/office/drawing/2014/main" id="{20984517-0E6A-DA6B-A928-E8B9692751B4}"/>
              </a:ext>
            </a:extLst>
          </p:cNvPr>
          <p:cNvSpPr>
            <a:spLocks noGrp="1"/>
          </p:cNvSpPr>
          <p:nvPr>
            <p:ph type="body" sz="quarter" idx="74" hasCustomPrompt="1"/>
          </p:nvPr>
        </p:nvSpPr>
        <p:spPr>
          <a:xfrm>
            <a:off x="2111375" y="473076"/>
            <a:ext cx="4271963" cy="195068"/>
          </a:xfrm>
        </p:spPr>
        <p:txBody>
          <a:bodyPr anchor="ctr"/>
          <a:lstStyle>
            <a:lvl1pPr>
              <a:lnSpc>
                <a:spcPct val="90000"/>
              </a:lnSpc>
              <a:spcBef>
                <a:spcPts val="0"/>
              </a:spcBef>
              <a:spcAft>
                <a:spcPts val="0"/>
              </a:spcAft>
              <a:defRPr sz="1000"/>
            </a:lvl1pPr>
            <a:lvl2pPr>
              <a:defRPr sz="800"/>
            </a:lvl2pPr>
            <a:lvl3pPr>
              <a:defRPr sz="800"/>
            </a:lvl3pPr>
            <a:lvl4pPr>
              <a:defRPr sz="800"/>
            </a:lvl4pPr>
            <a:lvl5pPr marL="1371600" indent="0">
              <a:lnSpc>
                <a:spcPct val="90000"/>
              </a:lnSpc>
              <a:spcBef>
                <a:spcPts val="0"/>
              </a:spcBef>
              <a:spcAft>
                <a:spcPts val="0"/>
              </a:spcAft>
              <a:buNone/>
              <a:defRPr sz="800"/>
            </a:lvl5pPr>
          </a:lstStyle>
          <a:p>
            <a:pPr lvl="0"/>
            <a:r>
              <a:rPr lang="en-US" dirty="0"/>
              <a:t>CASE STUDY | REGION/MARKET</a:t>
            </a:r>
          </a:p>
        </p:txBody>
      </p:sp>
      <p:sp>
        <p:nvSpPr>
          <p:cNvPr id="7" name="Text Placeholder 10">
            <a:extLst>
              <a:ext uri="{FF2B5EF4-FFF2-40B4-BE49-F238E27FC236}">
                <a16:creationId xmlns:a16="http://schemas.microsoft.com/office/drawing/2014/main" id="{D0137E2A-2B7B-72D6-0101-169C3ADDBB48}"/>
              </a:ext>
            </a:extLst>
          </p:cNvPr>
          <p:cNvSpPr>
            <a:spLocks noGrp="1"/>
          </p:cNvSpPr>
          <p:nvPr>
            <p:ph type="body" sz="quarter" idx="42" hasCustomPrompt="1"/>
          </p:nvPr>
        </p:nvSpPr>
        <p:spPr>
          <a:xfrm>
            <a:off x="2573518" y="2474656"/>
            <a:ext cx="3812994" cy="349540"/>
          </a:xfrm>
        </p:spPr>
        <p:txBody>
          <a:bodyPr tIns="36000" anchor="ctr"/>
          <a:lstStyle>
            <a:lvl1pPr marL="0" indent="0">
              <a:lnSpc>
                <a:spcPct val="90000"/>
              </a:lnSpc>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Challenge</a:t>
            </a:r>
          </a:p>
        </p:txBody>
      </p:sp>
      <p:sp>
        <p:nvSpPr>
          <p:cNvPr id="3" name="Text Placeholder 14">
            <a:extLst>
              <a:ext uri="{FF2B5EF4-FFF2-40B4-BE49-F238E27FC236}">
                <a16:creationId xmlns:a16="http://schemas.microsoft.com/office/drawing/2014/main" id="{FAA3A444-F282-CFBD-AA88-A73E59BD118F}"/>
              </a:ext>
            </a:extLst>
          </p:cNvPr>
          <p:cNvSpPr>
            <a:spLocks noGrp="1" noChangeAspect="1"/>
          </p:cNvSpPr>
          <p:nvPr>
            <p:ph type="body" sz="quarter" idx="56"/>
          </p:nvPr>
        </p:nvSpPr>
        <p:spPr>
          <a:xfrm>
            <a:off x="84908" y="2473590"/>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 name="Text Placeholder 14">
            <a:extLst>
              <a:ext uri="{FF2B5EF4-FFF2-40B4-BE49-F238E27FC236}">
                <a16:creationId xmlns:a16="http://schemas.microsoft.com/office/drawing/2014/main" id="{654A98CA-D179-DA4B-1C0F-CE2691EAF453}"/>
              </a:ext>
            </a:extLst>
          </p:cNvPr>
          <p:cNvSpPr>
            <a:spLocks noGrp="1" noChangeAspect="1"/>
          </p:cNvSpPr>
          <p:nvPr>
            <p:ph type="body" sz="quarter" idx="60"/>
          </p:nvPr>
        </p:nvSpPr>
        <p:spPr>
          <a:xfrm>
            <a:off x="84908" y="4168758"/>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14">
            <a:extLst>
              <a:ext uri="{FF2B5EF4-FFF2-40B4-BE49-F238E27FC236}">
                <a16:creationId xmlns:a16="http://schemas.microsoft.com/office/drawing/2014/main" id="{7AA7ADB5-2C9E-BC2E-7779-21E89BC3AA50}"/>
              </a:ext>
            </a:extLst>
          </p:cNvPr>
          <p:cNvSpPr>
            <a:spLocks noGrp="1" noChangeAspect="1"/>
          </p:cNvSpPr>
          <p:nvPr>
            <p:ph type="body" sz="quarter" idx="63"/>
          </p:nvPr>
        </p:nvSpPr>
        <p:spPr>
          <a:xfrm>
            <a:off x="84908" y="5863926"/>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322856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2.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B0F1A5F-815E-313F-0A1D-E837CBE89F3C}"/>
              </a:ext>
            </a:extLst>
          </p:cNvPr>
          <p:cNvSpPr>
            <a:spLocks noGrp="1"/>
          </p:cNvSpPr>
          <p:nvPr>
            <p:ph type="pic" sz="quarter" idx="36" hasCustomPrompt="1"/>
          </p:nvPr>
        </p:nvSpPr>
        <p:spPr>
          <a:xfrm>
            <a:off x="144149" y="7545402"/>
            <a:ext cx="6713851" cy="2357423"/>
          </a:xfrm>
          <a:solidFill>
            <a:schemeClr val="tx1"/>
          </a:solidFill>
        </p:spPr>
        <p:txBody>
          <a:bodyPr/>
          <a:lstStyle>
            <a:lvl1pPr marL="0" indent="0" algn="r">
              <a:buNone/>
              <a:defRPr>
                <a:solidFill>
                  <a:schemeClr val="bg1"/>
                </a:solidFill>
              </a:defRPr>
            </a:lvl1pPr>
          </a:lstStyle>
          <a:p>
            <a:r>
              <a:rPr lang="en-US" dirty="0"/>
              <a:t>Click icon to add your image</a:t>
            </a:r>
          </a:p>
        </p:txBody>
      </p:sp>
      <p:sp>
        <p:nvSpPr>
          <p:cNvPr id="14" name="Title Placeholder 1">
            <a:extLst>
              <a:ext uri="{FF2B5EF4-FFF2-40B4-BE49-F238E27FC236}">
                <a16:creationId xmlns:a16="http://schemas.microsoft.com/office/drawing/2014/main" id="{6987F5C6-EFDC-EDDC-D19B-C6C00938F0FD}"/>
              </a:ext>
            </a:extLst>
          </p:cNvPr>
          <p:cNvSpPr>
            <a:spLocks noGrp="1"/>
          </p:cNvSpPr>
          <p:nvPr>
            <p:ph type="title" hasCustomPrompt="1"/>
          </p:nvPr>
        </p:nvSpPr>
        <p:spPr>
          <a:xfrm>
            <a:off x="2111433" y="899628"/>
            <a:ext cx="4275080" cy="1149197"/>
          </a:xfrm>
          <a:prstGeom prst="rect">
            <a:avLst/>
          </a:prstGeom>
        </p:spPr>
        <p:txBody>
          <a:bodyPr vert="horz" lIns="0" tIns="0" rIns="0" bIns="0" rtlCol="0" anchor="t">
            <a:noAutofit/>
          </a:bodyPr>
          <a:lstStyle>
            <a:lvl1pPr>
              <a:defRPr>
                <a:solidFill>
                  <a:schemeClr val="tx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t>Click here to add your </a:t>
            </a:r>
            <a:b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br>
            <a: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t>client benefit statement here of up to 3 lines</a:t>
            </a: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sp>
        <p:nvSpPr>
          <p:cNvPr id="20" name="Text Placeholder 14">
            <a:extLst>
              <a:ext uri="{FF2B5EF4-FFF2-40B4-BE49-F238E27FC236}">
                <a16:creationId xmlns:a16="http://schemas.microsoft.com/office/drawing/2014/main" id="{1A3BEA0D-B91A-687C-6395-A92C6ACDC51D}"/>
              </a:ext>
            </a:extLst>
          </p:cNvPr>
          <p:cNvSpPr>
            <a:spLocks noGrp="1" noChangeAspect="1"/>
          </p:cNvSpPr>
          <p:nvPr>
            <p:ph type="body" sz="quarter" idx="56"/>
          </p:nvPr>
        </p:nvSpPr>
        <p:spPr>
          <a:xfrm>
            <a:off x="84908" y="2473590"/>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5" name="Picture Placeholder 22">
            <a:extLst>
              <a:ext uri="{FF2B5EF4-FFF2-40B4-BE49-F238E27FC236}">
                <a16:creationId xmlns:a16="http://schemas.microsoft.com/office/drawing/2014/main" id="{9FE1A619-0D70-D4CD-77A3-C4A6CEB7DF02}"/>
              </a:ext>
            </a:extLst>
          </p:cNvPr>
          <p:cNvSpPr>
            <a:spLocks noGrp="1"/>
          </p:cNvSpPr>
          <p:nvPr>
            <p:ph type="pic" sz="quarter" idx="11" hasCustomPrompt="1"/>
          </p:nvPr>
        </p:nvSpPr>
        <p:spPr>
          <a:xfrm>
            <a:off x="468899" y="899628"/>
            <a:ext cx="1318338" cy="1149197"/>
          </a:xfrm>
        </p:spPr>
        <p:txBody>
          <a:bodyPr lIns="0" anchor="ctr" anchorCtr="0"/>
          <a:lstStyle>
            <a:lvl1pPr marL="0" indent="0" algn="ctr">
              <a:buNone/>
              <a:defRPr/>
            </a:lvl1pPr>
          </a:lstStyle>
          <a:p>
            <a:r>
              <a:rPr lang="en-US" dirty="0"/>
              <a:t>Client logo</a:t>
            </a:r>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sp>
        <p:nvSpPr>
          <p:cNvPr id="30" name="Text Placeholder 6">
            <a:extLst>
              <a:ext uri="{FF2B5EF4-FFF2-40B4-BE49-F238E27FC236}">
                <a16:creationId xmlns:a16="http://schemas.microsoft.com/office/drawing/2014/main" id="{891BBA2C-DC9B-2D51-56DF-B8C16E268C0D}"/>
              </a:ext>
            </a:extLst>
          </p:cNvPr>
          <p:cNvSpPr>
            <a:spLocks noGrp="1"/>
          </p:cNvSpPr>
          <p:nvPr>
            <p:ph type="body" sz="quarter" idx="33" hasCustomPrompt="1"/>
          </p:nvPr>
        </p:nvSpPr>
        <p:spPr>
          <a:xfrm>
            <a:off x="468898" y="2474656"/>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1" name="Text Placeholder 10">
            <a:extLst>
              <a:ext uri="{FF2B5EF4-FFF2-40B4-BE49-F238E27FC236}">
                <a16:creationId xmlns:a16="http://schemas.microsoft.com/office/drawing/2014/main" id="{BB84CF4D-A393-BF03-FA55-1B97D8CF8AFF}"/>
              </a:ext>
            </a:extLst>
          </p:cNvPr>
          <p:cNvSpPr>
            <a:spLocks noGrp="1"/>
          </p:cNvSpPr>
          <p:nvPr>
            <p:ph type="body" sz="quarter" idx="22" hasCustomPrompt="1"/>
          </p:nvPr>
        </p:nvSpPr>
        <p:spPr>
          <a:xfrm>
            <a:off x="468898" y="2927717"/>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36" name="Text Placeholder 14">
            <a:extLst>
              <a:ext uri="{FF2B5EF4-FFF2-40B4-BE49-F238E27FC236}">
                <a16:creationId xmlns:a16="http://schemas.microsoft.com/office/drawing/2014/main" id="{9BCD92C4-82C8-E25E-57A7-F5569FB6A509}"/>
              </a:ext>
            </a:extLst>
          </p:cNvPr>
          <p:cNvSpPr>
            <a:spLocks noGrp="1" noChangeAspect="1"/>
          </p:cNvSpPr>
          <p:nvPr>
            <p:ph type="body" sz="quarter" idx="60"/>
          </p:nvPr>
        </p:nvSpPr>
        <p:spPr>
          <a:xfrm>
            <a:off x="84908" y="4168758"/>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7" name="Text Placeholder 6">
            <a:extLst>
              <a:ext uri="{FF2B5EF4-FFF2-40B4-BE49-F238E27FC236}">
                <a16:creationId xmlns:a16="http://schemas.microsoft.com/office/drawing/2014/main" id="{9FCA5664-9B42-C551-38A0-BA07487D14C7}"/>
              </a:ext>
            </a:extLst>
          </p:cNvPr>
          <p:cNvSpPr>
            <a:spLocks noGrp="1"/>
          </p:cNvSpPr>
          <p:nvPr>
            <p:ph type="body" sz="quarter" idx="61" hasCustomPrompt="1"/>
          </p:nvPr>
        </p:nvSpPr>
        <p:spPr>
          <a:xfrm>
            <a:off x="468898" y="4169824"/>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8" name="Text Placeholder 10">
            <a:extLst>
              <a:ext uri="{FF2B5EF4-FFF2-40B4-BE49-F238E27FC236}">
                <a16:creationId xmlns:a16="http://schemas.microsoft.com/office/drawing/2014/main" id="{CF524F46-00A3-FA8F-A204-7C58F500AB58}"/>
              </a:ext>
            </a:extLst>
          </p:cNvPr>
          <p:cNvSpPr>
            <a:spLocks noGrp="1"/>
          </p:cNvSpPr>
          <p:nvPr>
            <p:ph type="body" sz="quarter" idx="62" hasCustomPrompt="1"/>
          </p:nvPr>
        </p:nvSpPr>
        <p:spPr>
          <a:xfrm>
            <a:off x="468898" y="4622885"/>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39" name="Text Placeholder 14">
            <a:extLst>
              <a:ext uri="{FF2B5EF4-FFF2-40B4-BE49-F238E27FC236}">
                <a16:creationId xmlns:a16="http://schemas.microsoft.com/office/drawing/2014/main" id="{748CA333-7D02-4B5A-7B86-F47B7921EE39}"/>
              </a:ext>
            </a:extLst>
          </p:cNvPr>
          <p:cNvSpPr>
            <a:spLocks noGrp="1" noChangeAspect="1"/>
          </p:cNvSpPr>
          <p:nvPr>
            <p:ph type="body" sz="quarter" idx="63"/>
          </p:nvPr>
        </p:nvSpPr>
        <p:spPr>
          <a:xfrm>
            <a:off x="84908" y="5863926"/>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0" name="Text Placeholder 6">
            <a:extLst>
              <a:ext uri="{FF2B5EF4-FFF2-40B4-BE49-F238E27FC236}">
                <a16:creationId xmlns:a16="http://schemas.microsoft.com/office/drawing/2014/main" id="{888462B3-3A22-6990-804E-86314472EB95}"/>
              </a:ext>
            </a:extLst>
          </p:cNvPr>
          <p:cNvSpPr>
            <a:spLocks noGrp="1"/>
          </p:cNvSpPr>
          <p:nvPr>
            <p:ph type="body" sz="quarter" idx="64" hasCustomPrompt="1"/>
          </p:nvPr>
        </p:nvSpPr>
        <p:spPr>
          <a:xfrm>
            <a:off x="468898" y="5864992"/>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1" name="Text Placeholder 10">
            <a:extLst>
              <a:ext uri="{FF2B5EF4-FFF2-40B4-BE49-F238E27FC236}">
                <a16:creationId xmlns:a16="http://schemas.microsoft.com/office/drawing/2014/main" id="{F8736932-80E1-F04F-3A0C-1BE8FAC6D103}"/>
              </a:ext>
            </a:extLst>
          </p:cNvPr>
          <p:cNvSpPr>
            <a:spLocks noGrp="1"/>
          </p:cNvSpPr>
          <p:nvPr>
            <p:ph type="body" sz="quarter" idx="65" hasCustomPrompt="1"/>
          </p:nvPr>
        </p:nvSpPr>
        <p:spPr>
          <a:xfrm>
            <a:off x="468898" y="6318053"/>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77" name="Slide Number Placeholder 5">
            <a:extLst>
              <a:ext uri="{FF2B5EF4-FFF2-40B4-BE49-F238E27FC236}">
                <a16:creationId xmlns:a16="http://schemas.microsoft.com/office/drawing/2014/main" id="{C7F73A5C-0E71-6B5E-42ED-001811FACEB4}"/>
              </a:ext>
            </a:extLst>
          </p:cNvPr>
          <p:cNvSpPr>
            <a:spLocks noGrp="1"/>
          </p:cNvSpPr>
          <p:nvPr>
            <p:ph type="sldNum" sz="quarter" idx="4"/>
          </p:nvPr>
        </p:nvSpPr>
        <p:spPr>
          <a:xfrm>
            <a:off x="4843463" y="9464722"/>
            <a:ext cx="1543050" cy="102411"/>
          </a:xfrm>
          <a:prstGeom prst="rect">
            <a:avLst/>
          </a:prstGeom>
        </p:spPr>
        <p:txBody>
          <a:bodyPr vert="horz" lIns="0" tIns="0" rIns="0" bIns="0" rtlCol="0" anchor="ctr"/>
          <a:lstStyle>
            <a:lvl1pPr algn="r">
              <a:defRPr sz="800" b="0" i="0">
                <a:solidFill>
                  <a:schemeClr val="tx1"/>
                </a:solidFill>
                <a:latin typeface="Poppins Light" pitchFamily="2" charset="77"/>
                <a:cs typeface="Poppins Light" pitchFamily="2" charset="77"/>
              </a:defRPr>
            </a:lvl1pPr>
          </a:lstStyle>
          <a:p>
            <a:fld id="{86997BF2-6177-8D4B-B09C-37F97E1666FE}" type="slidenum">
              <a:rPr lang="en-SV" smtClean="0"/>
              <a:pPr/>
              <a:t>‹#›</a:t>
            </a:fld>
            <a:endParaRPr lang="en-SV" dirty="0"/>
          </a:p>
        </p:txBody>
      </p:sp>
      <p:sp>
        <p:nvSpPr>
          <p:cNvPr id="78" name="Picture Placeholder 22">
            <a:extLst>
              <a:ext uri="{FF2B5EF4-FFF2-40B4-BE49-F238E27FC236}">
                <a16:creationId xmlns:a16="http://schemas.microsoft.com/office/drawing/2014/main" id="{DA0BD9F5-90B9-BE4F-E891-730CBDD38684}"/>
              </a:ext>
            </a:extLst>
          </p:cNvPr>
          <p:cNvSpPr>
            <a:spLocks noGrp="1"/>
          </p:cNvSpPr>
          <p:nvPr>
            <p:ph type="pic" sz="quarter" idx="73"/>
          </p:nvPr>
        </p:nvSpPr>
        <p:spPr>
          <a:xfrm>
            <a:off x="2136085" y="5080059"/>
            <a:ext cx="356400" cy="352183"/>
          </a:xfrm>
        </p:spPr>
        <p:txBody>
          <a:bodyPr lIns="0" anchor="ctr" anchorCtr="0"/>
          <a:lstStyle>
            <a:lvl1pPr marL="0" indent="0" algn="ctr">
              <a:buNone/>
              <a:defRPr sz="500"/>
            </a:lvl1pPr>
          </a:lstStyle>
          <a:p>
            <a:endParaRPr lang="en-US" dirty="0"/>
          </a:p>
        </p:txBody>
      </p:sp>
      <p:sp>
        <p:nvSpPr>
          <p:cNvPr id="79" name="Text Placeholder 10">
            <a:extLst>
              <a:ext uri="{FF2B5EF4-FFF2-40B4-BE49-F238E27FC236}">
                <a16:creationId xmlns:a16="http://schemas.microsoft.com/office/drawing/2014/main" id="{550B5A93-1E61-A202-5E73-EF6099674BD2}"/>
              </a:ext>
            </a:extLst>
          </p:cNvPr>
          <p:cNvSpPr>
            <a:spLocks noGrp="1"/>
          </p:cNvSpPr>
          <p:nvPr>
            <p:ph type="body" sz="quarter" idx="74" hasCustomPrompt="1"/>
          </p:nvPr>
        </p:nvSpPr>
        <p:spPr>
          <a:xfrm>
            <a:off x="2576260" y="5088933"/>
            <a:ext cx="3810252" cy="343309"/>
          </a:xfrm>
        </p:spPr>
        <p:txBody>
          <a:bodyPr tIns="36000" anchor="ctr"/>
          <a:lstStyle>
            <a:lvl1pPr marL="0" indent="0">
              <a:lnSpc>
                <a:spcPct val="90000"/>
              </a:lnSpc>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Approach</a:t>
            </a:r>
          </a:p>
        </p:txBody>
      </p:sp>
      <p:sp>
        <p:nvSpPr>
          <p:cNvPr id="80" name="Text Placeholder 10">
            <a:extLst>
              <a:ext uri="{FF2B5EF4-FFF2-40B4-BE49-F238E27FC236}">
                <a16:creationId xmlns:a16="http://schemas.microsoft.com/office/drawing/2014/main" id="{3F1D2F2F-3A34-8E71-6CD9-883E2437FBAE}"/>
              </a:ext>
            </a:extLst>
          </p:cNvPr>
          <p:cNvSpPr>
            <a:spLocks noGrp="1"/>
          </p:cNvSpPr>
          <p:nvPr>
            <p:ph type="body" sz="quarter" idx="75" hasCustomPrompt="1"/>
          </p:nvPr>
        </p:nvSpPr>
        <p:spPr>
          <a:xfrm>
            <a:off x="2573518" y="5453714"/>
            <a:ext cx="3810252" cy="1670437"/>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 dolor sit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p>
        </p:txBody>
      </p:sp>
      <p:sp>
        <p:nvSpPr>
          <p:cNvPr id="3" name="Text Placeholder 4">
            <a:extLst>
              <a:ext uri="{FF2B5EF4-FFF2-40B4-BE49-F238E27FC236}">
                <a16:creationId xmlns:a16="http://schemas.microsoft.com/office/drawing/2014/main" id="{F010FC99-8348-4508-2068-DB97F8ADE4FA}"/>
              </a:ext>
            </a:extLst>
          </p:cNvPr>
          <p:cNvSpPr>
            <a:spLocks noGrp="1"/>
          </p:cNvSpPr>
          <p:nvPr>
            <p:ph type="body" sz="quarter" idx="76" hasCustomPrompt="1"/>
          </p:nvPr>
        </p:nvSpPr>
        <p:spPr>
          <a:xfrm>
            <a:off x="2111375" y="473076"/>
            <a:ext cx="4271963" cy="195068"/>
          </a:xfrm>
        </p:spPr>
        <p:txBody>
          <a:bodyPr anchor="ctr"/>
          <a:lstStyle>
            <a:lvl1pPr>
              <a:lnSpc>
                <a:spcPct val="90000"/>
              </a:lnSpc>
              <a:spcBef>
                <a:spcPts val="0"/>
              </a:spcBef>
              <a:spcAft>
                <a:spcPts val="0"/>
              </a:spcAft>
              <a:defRPr sz="1000"/>
            </a:lvl1pPr>
            <a:lvl2pPr>
              <a:defRPr sz="800"/>
            </a:lvl2pPr>
            <a:lvl3pPr>
              <a:defRPr sz="800"/>
            </a:lvl3pPr>
            <a:lvl4pPr>
              <a:defRPr sz="800"/>
            </a:lvl4pPr>
            <a:lvl5pPr marL="1371600" indent="0">
              <a:lnSpc>
                <a:spcPct val="90000"/>
              </a:lnSpc>
              <a:spcBef>
                <a:spcPts val="0"/>
              </a:spcBef>
              <a:spcAft>
                <a:spcPts val="0"/>
              </a:spcAft>
              <a:buNone/>
              <a:defRPr sz="800"/>
            </a:lvl5pPr>
          </a:lstStyle>
          <a:p>
            <a:pPr lvl="0"/>
            <a:r>
              <a:rPr lang="en-US" dirty="0"/>
              <a:t>CASE STUDY | REGION/MARKET</a:t>
            </a:r>
          </a:p>
        </p:txBody>
      </p:sp>
      <p:sp>
        <p:nvSpPr>
          <p:cNvPr id="4" name="Text Placeholder 10">
            <a:extLst>
              <a:ext uri="{FF2B5EF4-FFF2-40B4-BE49-F238E27FC236}">
                <a16:creationId xmlns:a16="http://schemas.microsoft.com/office/drawing/2014/main" id="{E3C11577-EA5A-3959-F3B5-D9A0AD3F3030}"/>
              </a:ext>
            </a:extLst>
          </p:cNvPr>
          <p:cNvSpPr>
            <a:spLocks noGrp="1"/>
          </p:cNvSpPr>
          <p:nvPr>
            <p:ph type="body" sz="quarter" idx="42" hasCustomPrompt="1"/>
          </p:nvPr>
        </p:nvSpPr>
        <p:spPr>
          <a:xfrm>
            <a:off x="2573518" y="2476455"/>
            <a:ext cx="3812994" cy="343309"/>
          </a:xfrm>
        </p:spPr>
        <p:txBody>
          <a:bodyPr tIns="36000" anchor="ctr"/>
          <a:lstStyle>
            <a:lvl1pPr marL="0" indent="0">
              <a:lnSpc>
                <a:spcPct val="90000"/>
              </a:lnSpc>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Challenge</a:t>
            </a:r>
          </a:p>
        </p:txBody>
      </p:sp>
      <p:sp>
        <p:nvSpPr>
          <p:cNvPr id="5" name="Text Placeholder 10">
            <a:extLst>
              <a:ext uri="{FF2B5EF4-FFF2-40B4-BE49-F238E27FC236}">
                <a16:creationId xmlns:a16="http://schemas.microsoft.com/office/drawing/2014/main" id="{BF1D1B9E-308C-DB77-F2D0-C00D59FCEB6A}"/>
              </a:ext>
            </a:extLst>
          </p:cNvPr>
          <p:cNvSpPr>
            <a:spLocks noGrp="1"/>
          </p:cNvSpPr>
          <p:nvPr>
            <p:ph type="body" sz="quarter" idx="68" hasCustomPrompt="1"/>
          </p:nvPr>
        </p:nvSpPr>
        <p:spPr>
          <a:xfrm>
            <a:off x="2573518" y="2841235"/>
            <a:ext cx="3810252" cy="1929181"/>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 dolor sit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Consectetur</a:t>
            </a:r>
            <a:r>
              <a:rPr lang="en-US" dirty="0"/>
              <a:t> </a:t>
            </a:r>
            <a:r>
              <a:rPr lang="en-US" dirty="0" err="1"/>
              <a:t>adipisicing</a:t>
            </a:r>
            <a:r>
              <a:rPr lang="en-US" dirty="0"/>
              <a:t> do </a:t>
            </a:r>
            <a:r>
              <a:rPr lang="en-US" dirty="0" err="1"/>
              <a:t>eiusmod</a:t>
            </a:r>
            <a:r>
              <a:rPr lang="en-US" dirty="0"/>
              <a:t>. </a:t>
            </a:r>
          </a:p>
        </p:txBody>
      </p:sp>
      <p:sp>
        <p:nvSpPr>
          <p:cNvPr id="6" name="Picture Placeholder 22">
            <a:extLst>
              <a:ext uri="{FF2B5EF4-FFF2-40B4-BE49-F238E27FC236}">
                <a16:creationId xmlns:a16="http://schemas.microsoft.com/office/drawing/2014/main" id="{8A96A51A-78E0-4024-DEF2-FD30FA75C615}"/>
              </a:ext>
            </a:extLst>
          </p:cNvPr>
          <p:cNvSpPr>
            <a:spLocks noGrp="1"/>
          </p:cNvSpPr>
          <p:nvPr>
            <p:ph type="pic" sz="quarter" idx="59"/>
          </p:nvPr>
        </p:nvSpPr>
        <p:spPr>
          <a:xfrm>
            <a:off x="2136085" y="2467581"/>
            <a:ext cx="356400" cy="352183"/>
          </a:xfrm>
        </p:spPr>
        <p:txBody>
          <a:bodyPr lIns="0" anchor="ctr" anchorCtr="0"/>
          <a:lstStyle>
            <a:lvl1pPr marL="0" indent="0" algn="ctr">
              <a:buNone/>
              <a:defRPr sz="500"/>
            </a:lvl1pPr>
          </a:lstStyle>
          <a:p>
            <a:endParaRPr lang="en-US" dirty="0"/>
          </a:p>
        </p:txBody>
      </p:sp>
    </p:spTree>
    <p:extLst>
      <p:ext uri="{BB962C8B-B14F-4D97-AF65-F5344CB8AC3E}">
        <p14:creationId xmlns:p14="http://schemas.microsoft.com/office/powerpoint/2010/main" val="217023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Study 1.2">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F6C5B52E-B0E4-79A7-402F-14D9EE279A91}"/>
              </a:ext>
            </a:extLst>
          </p:cNvPr>
          <p:cNvSpPr>
            <a:spLocks noGrp="1"/>
          </p:cNvSpPr>
          <p:nvPr>
            <p:ph type="pic" sz="quarter" idx="36" hasCustomPrompt="1"/>
          </p:nvPr>
        </p:nvSpPr>
        <p:spPr>
          <a:xfrm>
            <a:off x="144149" y="7545402"/>
            <a:ext cx="6713851" cy="2357423"/>
          </a:xfrm>
          <a:solidFill>
            <a:schemeClr val="tx1"/>
          </a:solidFill>
        </p:spPr>
        <p:txBody>
          <a:bodyPr/>
          <a:lstStyle>
            <a:lvl1pPr marL="0" indent="0" algn="r">
              <a:buNone/>
              <a:defRPr>
                <a:solidFill>
                  <a:schemeClr val="bg1"/>
                </a:solidFill>
              </a:defRPr>
            </a:lvl1pPr>
          </a:lstStyle>
          <a:p>
            <a:r>
              <a:rPr lang="en-US" dirty="0"/>
              <a:t>Click icon to add your image</a:t>
            </a: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sp>
        <p:nvSpPr>
          <p:cNvPr id="34" name="Picture Placeholder 22">
            <a:extLst>
              <a:ext uri="{FF2B5EF4-FFF2-40B4-BE49-F238E27FC236}">
                <a16:creationId xmlns:a16="http://schemas.microsoft.com/office/drawing/2014/main" id="{12224BDB-ADE7-AC11-7273-1B0242901821}"/>
              </a:ext>
            </a:extLst>
          </p:cNvPr>
          <p:cNvSpPr>
            <a:spLocks noGrp="1"/>
          </p:cNvSpPr>
          <p:nvPr>
            <p:ph type="pic" sz="quarter" idx="59"/>
          </p:nvPr>
        </p:nvSpPr>
        <p:spPr>
          <a:xfrm>
            <a:off x="468897" y="1015534"/>
            <a:ext cx="356400" cy="356400"/>
          </a:xfrm>
        </p:spPr>
        <p:txBody>
          <a:bodyPr lIns="0" anchor="ctr" anchorCtr="0"/>
          <a:lstStyle>
            <a:lvl1pPr marL="0" indent="0" algn="ctr">
              <a:buNone/>
              <a:defRPr sz="500"/>
            </a:lvl1pPr>
          </a:lstStyle>
          <a:p>
            <a:endParaRPr lang="en-US" dirty="0"/>
          </a:p>
        </p:txBody>
      </p:sp>
      <p:sp>
        <p:nvSpPr>
          <p:cNvPr id="35" name="Text Placeholder 10">
            <a:extLst>
              <a:ext uri="{FF2B5EF4-FFF2-40B4-BE49-F238E27FC236}">
                <a16:creationId xmlns:a16="http://schemas.microsoft.com/office/drawing/2014/main" id="{4C0FF267-6555-D162-58EE-837438F7F81B}"/>
              </a:ext>
            </a:extLst>
          </p:cNvPr>
          <p:cNvSpPr>
            <a:spLocks noGrp="1"/>
          </p:cNvSpPr>
          <p:nvPr>
            <p:ph type="body" sz="quarter" idx="42" hasCustomPrompt="1"/>
          </p:nvPr>
        </p:nvSpPr>
        <p:spPr>
          <a:xfrm>
            <a:off x="908921" y="1022394"/>
            <a:ext cx="5480333" cy="349540"/>
          </a:xfrm>
        </p:spPr>
        <p:txBody>
          <a:bodyPr tIns="36000" anchor="ctr"/>
          <a:lstStyle>
            <a:lvl1pPr marL="0" indent="0">
              <a:lnSpc>
                <a:spcPct val="90000"/>
              </a:lnSpc>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Approach</a:t>
            </a:r>
          </a:p>
        </p:txBody>
      </p:sp>
      <p:sp>
        <p:nvSpPr>
          <p:cNvPr id="64" name="Text Placeholder 10">
            <a:extLst>
              <a:ext uri="{FF2B5EF4-FFF2-40B4-BE49-F238E27FC236}">
                <a16:creationId xmlns:a16="http://schemas.microsoft.com/office/drawing/2014/main" id="{77CE0817-C1B7-CB74-42B8-A1E978D8E5D6}"/>
              </a:ext>
            </a:extLst>
          </p:cNvPr>
          <p:cNvSpPr>
            <a:spLocks noGrp="1"/>
          </p:cNvSpPr>
          <p:nvPr>
            <p:ph type="body" sz="quarter" idx="68" hasCustomPrompt="1"/>
          </p:nvPr>
        </p:nvSpPr>
        <p:spPr>
          <a:xfrm>
            <a:off x="906179" y="1401075"/>
            <a:ext cx="5480333" cy="1982206"/>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3" name="Picture Placeholder 22">
            <a:extLst>
              <a:ext uri="{FF2B5EF4-FFF2-40B4-BE49-F238E27FC236}">
                <a16:creationId xmlns:a16="http://schemas.microsoft.com/office/drawing/2014/main" id="{F4EFD88F-E4A3-EA51-AEAF-9967B8E8C98F}"/>
              </a:ext>
            </a:extLst>
          </p:cNvPr>
          <p:cNvSpPr>
            <a:spLocks noGrp="1"/>
          </p:cNvSpPr>
          <p:nvPr>
            <p:ph type="pic" sz="quarter" idx="73"/>
          </p:nvPr>
        </p:nvSpPr>
        <p:spPr>
          <a:xfrm>
            <a:off x="468897" y="3844990"/>
            <a:ext cx="356400" cy="356400"/>
          </a:xfrm>
        </p:spPr>
        <p:txBody>
          <a:bodyPr lIns="0" anchor="ctr" anchorCtr="0"/>
          <a:lstStyle>
            <a:lvl1pPr marL="0" indent="0" algn="ctr">
              <a:buNone/>
              <a:defRPr sz="500"/>
            </a:lvl1pPr>
          </a:lstStyle>
          <a:p>
            <a:endParaRPr lang="en-US" dirty="0"/>
          </a:p>
        </p:txBody>
      </p:sp>
      <p:sp>
        <p:nvSpPr>
          <p:cNvPr id="4" name="Text Placeholder 10">
            <a:extLst>
              <a:ext uri="{FF2B5EF4-FFF2-40B4-BE49-F238E27FC236}">
                <a16:creationId xmlns:a16="http://schemas.microsoft.com/office/drawing/2014/main" id="{E9BEDF0B-2CD8-86FC-89CB-1FC477B798FE}"/>
              </a:ext>
            </a:extLst>
          </p:cNvPr>
          <p:cNvSpPr>
            <a:spLocks noGrp="1"/>
          </p:cNvSpPr>
          <p:nvPr>
            <p:ph type="body" sz="quarter" idx="74" hasCustomPrompt="1"/>
          </p:nvPr>
        </p:nvSpPr>
        <p:spPr>
          <a:xfrm>
            <a:off x="908921" y="3844990"/>
            <a:ext cx="5480333" cy="356400"/>
          </a:xfrm>
        </p:spPr>
        <p:txBody>
          <a:bodyPr tIns="36000" anchor="ctr"/>
          <a:lstStyle>
            <a:lvl1pPr marL="0" indent="0">
              <a:lnSpc>
                <a:spcPct val="90000"/>
              </a:lnSpc>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Results</a:t>
            </a:r>
          </a:p>
        </p:txBody>
      </p:sp>
      <p:sp>
        <p:nvSpPr>
          <p:cNvPr id="5" name="Text Placeholder 10">
            <a:extLst>
              <a:ext uri="{FF2B5EF4-FFF2-40B4-BE49-F238E27FC236}">
                <a16:creationId xmlns:a16="http://schemas.microsoft.com/office/drawing/2014/main" id="{5202E7E8-2399-1994-6E43-C83E9C3A6ECA}"/>
              </a:ext>
            </a:extLst>
          </p:cNvPr>
          <p:cNvSpPr>
            <a:spLocks noGrp="1"/>
          </p:cNvSpPr>
          <p:nvPr>
            <p:ph type="body" sz="quarter" idx="75" hasCustomPrompt="1"/>
          </p:nvPr>
        </p:nvSpPr>
        <p:spPr>
          <a:xfrm>
            <a:off x="906179" y="4223671"/>
            <a:ext cx="5480333" cy="890341"/>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et dolore magna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a:t>
            </a:r>
          </a:p>
        </p:txBody>
      </p:sp>
      <p:sp>
        <p:nvSpPr>
          <p:cNvPr id="8" name="Text Placeholder 14">
            <a:extLst>
              <a:ext uri="{FF2B5EF4-FFF2-40B4-BE49-F238E27FC236}">
                <a16:creationId xmlns:a16="http://schemas.microsoft.com/office/drawing/2014/main" id="{1732BE7D-541B-B943-2BCB-E31573C85C62}"/>
              </a:ext>
            </a:extLst>
          </p:cNvPr>
          <p:cNvSpPr>
            <a:spLocks noGrp="1" noChangeAspect="1"/>
          </p:cNvSpPr>
          <p:nvPr>
            <p:ph type="body" sz="quarter" idx="56"/>
          </p:nvPr>
        </p:nvSpPr>
        <p:spPr>
          <a:xfrm>
            <a:off x="906179" y="527600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6">
            <a:extLst>
              <a:ext uri="{FF2B5EF4-FFF2-40B4-BE49-F238E27FC236}">
                <a16:creationId xmlns:a16="http://schemas.microsoft.com/office/drawing/2014/main" id="{78F35FBF-EF7D-E125-EE98-225839852EBD}"/>
              </a:ext>
            </a:extLst>
          </p:cNvPr>
          <p:cNvSpPr>
            <a:spLocks noGrp="1"/>
          </p:cNvSpPr>
          <p:nvPr>
            <p:ph type="body" sz="quarter" idx="33" hasCustomPrompt="1"/>
          </p:nvPr>
        </p:nvSpPr>
        <p:spPr>
          <a:xfrm>
            <a:off x="1203875" y="5263629"/>
            <a:ext cx="529141" cy="233894"/>
          </a:xfrm>
        </p:spPr>
        <p:txBody>
          <a:bodyPr anchor="t" anchorCtr="0"/>
          <a:lstStyle>
            <a:lvl1pPr marL="0" indent="0">
              <a:lnSpc>
                <a:spcPct val="90000"/>
              </a:lnSpc>
              <a:spcBef>
                <a:spcPts val="0"/>
              </a:spcBef>
              <a:spcAft>
                <a:spcPts val="0"/>
              </a:spcAft>
              <a:buNone/>
              <a:defRPr sz="20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10" name="Text Placeholder 10">
            <a:extLst>
              <a:ext uri="{FF2B5EF4-FFF2-40B4-BE49-F238E27FC236}">
                <a16:creationId xmlns:a16="http://schemas.microsoft.com/office/drawing/2014/main" id="{905C09A4-4BE4-C7C1-B5B9-65652850E733}"/>
              </a:ext>
            </a:extLst>
          </p:cNvPr>
          <p:cNvSpPr>
            <a:spLocks noGrp="1"/>
          </p:cNvSpPr>
          <p:nvPr>
            <p:ph type="body" sz="quarter" idx="22" hasCustomPrompt="1"/>
          </p:nvPr>
        </p:nvSpPr>
        <p:spPr>
          <a:xfrm>
            <a:off x="1827942" y="5263629"/>
            <a:ext cx="4558569" cy="233894"/>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a:p>
            <a:pPr lvl="0"/>
            <a:endParaRPr lang="en-GB" dirty="0"/>
          </a:p>
        </p:txBody>
      </p:sp>
      <p:sp>
        <p:nvSpPr>
          <p:cNvPr id="12" name="Text Placeholder 6">
            <a:extLst>
              <a:ext uri="{FF2B5EF4-FFF2-40B4-BE49-F238E27FC236}">
                <a16:creationId xmlns:a16="http://schemas.microsoft.com/office/drawing/2014/main" id="{1B2F11A0-0D83-2401-DED6-B1C175C422FF}"/>
              </a:ext>
            </a:extLst>
          </p:cNvPr>
          <p:cNvSpPr>
            <a:spLocks noGrp="1"/>
          </p:cNvSpPr>
          <p:nvPr>
            <p:ph type="body" sz="quarter" idx="77" hasCustomPrompt="1"/>
          </p:nvPr>
        </p:nvSpPr>
        <p:spPr>
          <a:xfrm>
            <a:off x="1203875" y="5625979"/>
            <a:ext cx="529141" cy="233894"/>
          </a:xfrm>
        </p:spPr>
        <p:txBody>
          <a:bodyPr anchor="t" anchorCtr="0"/>
          <a:lstStyle>
            <a:lvl1pPr marL="0" indent="0">
              <a:lnSpc>
                <a:spcPct val="90000"/>
              </a:lnSpc>
              <a:spcBef>
                <a:spcPts val="0"/>
              </a:spcBef>
              <a:spcAft>
                <a:spcPts val="0"/>
              </a:spcAft>
              <a:buNone/>
              <a:defRPr sz="20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13" name="Text Placeholder 10">
            <a:extLst>
              <a:ext uri="{FF2B5EF4-FFF2-40B4-BE49-F238E27FC236}">
                <a16:creationId xmlns:a16="http://schemas.microsoft.com/office/drawing/2014/main" id="{F2C5D46C-3124-4211-0B81-FC8EBA13B126}"/>
              </a:ext>
            </a:extLst>
          </p:cNvPr>
          <p:cNvSpPr>
            <a:spLocks noGrp="1"/>
          </p:cNvSpPr>
          <p:nvPr>
            <p:ph type="body" sz="quarter" idx="78" hasCustomPrompt="1"/>
          </p:nvPr>
        </p:nvSpPr>
        <p:spPr>
          <a:xfrm>
            <a:off x="1827942" y="5625979"/>
            <a:ext cx="4558569" cy="233894"/>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a:p>
            <a:pPr lvl="0"/>
            <a:endParaRPr lang="en-GB" dirty="0"/>
          </a:p>
        </p:txBody>
      </p:sp>
      <p:sp>
        <p:nvSpPr>
          <p:cNvPr id="28" name="Text Placeholder 14">
            <a:extLst>
              <a:ext uri="{FF2B5EF4-FFF2-40B4-BE49-F238E27FC236}">
                <a16:creationId xmlns:a16="http://schemas.microsoft.com/office/drawing/2014/main" id="{8E776164-31C7-3316-E576-50ED9738D1AD}"/>
              </a:ext>
            </a:extLst>
          </p:cNvPr>
          <p:cNvSpPr>
            <a:spLocks noGrp="1" noChangeAspect="1"/>
          </p:cNvSpPr>
          <p:nvPr>
            <p:ph type="body" sz="quarter" idx="85"/>
          </p:nvPr>
        </p:nvSpPr>
        <p:spPr>
          <a:xfrm>
            <a:off x="906179" y="563835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2" name="Text Placeholder 14">
            <a:extLst>
              <a:ext uri="{FF2B5EF4-FFF2-40B4-BE49-F238E27FC236}">
                <a16:creationId xmlns:a16="http://schemas.microsoft.com/office/drawing/2014/main" id="{1DF14BC3-3A8E-2F78-4BA6-4133F9A15C46}"/>
              </a:ext>
            </a:extLst>
          </p:cNvPr>
          <p:cNvSpPr>
            <a:spLocks noGrp="1" noChangeAspect="1"/>
          </p:cNvSpPr>
          <p:nvPr>
            <p:ph type="body" sz="quarter" idx="86"/>
          </p:nvPr>
        </p:nvSpPr>
        <p:spPr>
          <a:xfrm>
            <a:off x="906179" y="600070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3" name="Text Placeholder 6">
            <a:extLst>
              <a:ext uri="{FF2B5EF4-FFF2-40B4-BE49-F238E27FC236}">
                <a16:creationId xmlns:a16="http://schemas.microsoft.com/office/drawing/2014/main" id="{5607AE1D-4F4F-4B95-7E4D-2ACD56F9B251}"/>
              </a:ext>
            </a:extLst>
          </p:cNvPr>
          <p:cNvSpPr>
            <a:spLocks noGrp="1"/>
          </p:cNvSpPr>
          <p:nvPr>
            <p:ph type="body" sz="quarter" idx="87" hasCustomPrompt="1"/>
          </p:nvPr>
        </p:nvSpPr>
        <p:spPr>
          <a:xfrm>
            <a:off x="1203875" y="5988329"/>
            <a:ext cx="529141" cy="233894"/>
          </a:xfrm>
        </p:spPr>
        <p:txBody>
          <a:bodyPr anchor="t" anchorCtr="0"/>
          <a:lstStyle>
            <a:lvl1pPr marL="0" indent="0">
              <a:lnSpc>
                <a:spcPct val="90000"/>
              </a:lnSpc>
              <a:spcBef>
                <a:spcPts val="0"/>
              </a:spcBef>
              <a:spcAft>
                <a:spcPts val="0"/>
              </a:spcAft>
              <a:buNone/>
              <a:defRPr sz="20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4" name="Text Placeholder 10">
            <a:extLst>
              <a:ext uri="{FF2B5EF4-FFF2-40B4-BE49-F238E27FC236}">
                <a16:creationId xmlns:a16="http://schemas.microsoft.com/office/drawing/2014/main" id="{D91B0820-D53F-BF8E-37C5-5E4A868978E4}"/>
              </a:ext>
            </a:extLst>
          </p:cNvPr>
          <p:cNvSpPr>
            <a:spLocks noGrp="1"/>
          </p:cNvSpPr>
          <p:nvPr>
            <p:ph type="body" sz="quarter" idx="88" hasCustomPrompt="1"/>
          </p:nvPr>
        </p:nvSpPr>
        <p:spPr>
          <a:xfrm>
            <a:off x="1827942" y="5988329"/>
            <a:ext cx="4558569" cy="233894"/>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a:p>
            <a:pPr lvl="0"/>
            <a:endParaRPr lang="en-GB" dirty="0"/>
          </a:p>
        </p:txBody>
      </p:sp>
      <p:sp>
        <p:nvSpPr>
          <p:cNvPr id="46" name="Text Placeholder 6">
            <a:extLst>
              <a:ext uri="{FF2B5EF4-FFF2-40B4-BE49-F238E27FC236}">
                <a16:creationId xmlns:a16="http://schemas.microsoft.com/office/drawing/2014/main" id="{A832756D-3798-0AFA-A9C3-A2FDA0136221}"/>
              </a:ext>
            </a:extLst>
          </p:cNvPr>
          <p:cNvSpPr>
            <a:spLocks noGrp="1"/>
          </p:cNvSpPr>
          <p:nvPr>
            <p:ph type="body" sz="quarter" idx="89" hasCustomPrompt="1"/>
          </p:nvPr>
        </p:nvSpPr>
        <p:spPr>
          <a:xfrm>
            <a:off x="1203875" y="6350679"/>
            <a:ext cx="529141" cy="233894"/>
          </a:xfrm>
        </p:spPr>
        <p:txBody>
          <a:bodyPr anchor="t" anchorCtr="0"/>
          <a:lstStyle>
            <a:lvl1pPr marL="0" indent="0">
              <a:lnSpc>
                <a:spcPct val="90000"/>
              </a:lnSpc>
              <a:spcBef>
                <a:spcPts val="0"/>
              </a:spcBef>
              <a:spcAft>
                <a:spcPts val="0"/>
              </a:spcAft>
              <a:buNone/>
              <a:defRPr sz="20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7" name="Text Placeholder 10">
            <a:extLst>
              <a:ext uri="{FF2B5EF4-FFF2-40B4-BE49-F238E27FC236}">
                <a16:creationId xmlns:a16="http://schemas.microsoft.com/office/drawing/2014/main" id="{5A0B0D02-D4A6-486D-B518-2D381C2C28A5}"/>
              </a:ext>
            </a:extLst>
          </p:cNvPr>
          <p:cNvSpPr>
            <a:spLocks noGrp="1"/>
          </p:cNvSpPr>
          <p:nvPr>
            <p:ph type="body" sz="quarter" idx="90" hasCustomPrompt="1"/>
          </p:nvPr>
        </p:nvSpPr>
        <p:spPr>
          <a:xfrm>
            <a:off x="1827942" y="6350679"/>
            <a:ext cx="4558569" cy="233894"/>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a:p>
            <a:pPr lvl="0"/>
            <a:endParaRPr lang="en-GB" dirty="0"/>
          </a:p>
        </p:txBody>
      </p:sp>
      <p:sp>
        <p:nvSpPr>
          <p:cNvPr id="48" name="Text Placeholder 14">
            <a:extLst>
              <a:ext uri="{FF2B5EF4-FFF2-40B4-BE49-F238E27FC236}">
                <a16:creationId xmlns:a16="http://schemas.microsoft.com/office/drawing/2014/main" id="{B5F6D6CB-8E31-B7D2-2756-12A1C5EC2EF1}"/>
              </a:ext>
            </a:extLst>
          </p:cNvPr>
          <p:cNvSpPr>
            <a:spLocks noGrp="1" noChangeAspect="1"/>
          </p:cNvSpPr>
          <p:nvPr>
            <p:ph type="body" sz="quarter" idx="91"/>
          </p:nvPr>
        </p:nvSpPr>
        <p:spPr>
          <a:xfrm>
            <a:off x="906179" y="636305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9" name="Text Placeholder 14">
            <a:extLst>
              <a:ext uri="{FF2B5EF4-FFF2-40B4-BE49-F238E27FC236}">
                <a16:creationId xmlns:a16="http://schemas.microsoft.com/office/drawing/2014/main" id="{E03B790A-F5B2-FF24-BC68-0254A663D929}"/>
              </a:ext>
            </a:extLst>
          </p:cNvPr>
          <p:cNvSpPr>
            <a:spLocks noGrp="1" noChangeAspect="1"/>
          </p:cNvSpPr>
          <p:nvPr>
            <p:ph type="body" sz="quarter" idx="92"/>
          </p:nvPr>
        </p:nvSpPr>
        <p:spPr>
          <a:xfrm>
            <a:off x="906179" y="6725409"/>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0" name="Text Placeholder 6">
            <a:extLst>
              <a:ext uri="{FF2B5EF4-FFF2-40B4-BE49-F238E27FC236}">
                <a16:creationId xmlns:a16="http://schemas.microsoft.com/office/drawing/2014/main" id="{E40A936F-C0D1-8512-F53B-679F3469F0FD}"/>
              </a:ext>
            </a:extLst>
          </p:cNvPr>
          <p:cNvSpPr>
            <a:spLocks noGrp="1"/>
          </p:cNvSpPr>
          <p:nvPr>
            <p:ph type="body" sz="quarter" idx="93" hasCustomPrompt="1"/>
          </p:nvPr>
        </p:nvSpPr>
        <p:spPr>
          <a:xfrm>
            <a:off x="1203875" y="6713030"/>
            <a:ext cx="529141" cy="233894"/>
          </a:xfrm>
        </p:spPr>
        <p:txBody>
          <a:bodyPr anchor="t" anchorCtr="0"/>
          <a:lstStyle>
            <a:lvl1pPr marL="0" indent="0">
              <a:lnSpc>
                <a:spcPct val="90000"/>
              </a:lnSpc>
              <a:spcBef>
                <a:spcPts val="0"/>
              </a:spcBef>
              <a:spcAft>
                <a:spcPts val="0"/>
              </a:spcAft>
              <a:buNone/>
              <a:defRPr sz="20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1" name="Text Placeholder 10">
            <a:extLst>
              <a:ext uri="{FF2B5EF4-FFF2-40B4-BE49-F238E27FC236}">
                <a16:creationId xmlns:a16="http://schemas.microsoft.com/office/drawing/2014/main" id="{999E59A0-179F-8DAA-1E5A-D349B7F7377C}"/>
              </a:ext>
            </a:extLst>
          </p:cNvPr>
          <p:cNvSpPr>
            <a:spLocks noGrp="1"/>
          </p:cNvSpPr>
          <p:nvPr>
            <p:ph type="body" sz="quarter" idx="94" hasCustomPrompt="1"/>
          </p:nvPr>
        </p:nvSpPr>
        <p:spPr>
          <a:xfrm>
            <a:off x="1827942" y="6713030"/>
            <a:ext cx="4558569" cy="233894"/>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a:p>
            <a:pPr lvl="0"/>
            <a:endParaRPr lang="en-GB" dirty="0"/>
          </a:p>
        </p:txBody>
      </p:sp>
      <p:sp>
        <p:nvSpPr>
          <p:cNvPr id="70" name="Text Placeholder 14">
            <a:extLst>
              <a:ext uri="{FF2B5EF4-FFF2-40B4-BE49-F238E27FC236}">
                <a16:creationId xmlns:a16="http://schemas.microsoft.com/office/drawing/2014/main" id="{EDDCFC3F-AC32-05A7-562B-FABBFD07CFDB}"/>
              </a:ext>
            </a:extLst>
          </p:cNvPr>
          <p:cNvSpPr>
            <a:spLocks noGrp="1" noChangeAspect="1"/>
          </p:cNvSpPr>
          <p:nvPr>
            <p:ph type="body" sz="quarter" idx="60"/>
          </p:nvPr>
        </p:nvSpPr>
        <p:spPr>
          <a:xfrm>
            <a:off x="84908" y="3798479"/>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2" name="Slide Number Placeholder 5">
            <a:extLst>
              <a:ext uri="{FF2B5EF4-FFF2-40B4-BE49-F238E27FC236}">
                <a16:creationId xmlns:a16="http://schemas.microsoft.com/office/drawing/2014/main" id="{34B283C9-CD3E-09F3-2566-90F2B8F63E02}"/>
              </a:ext>
            </a:extLst>
          </p:cNvPr>
          <p:cNvSpPr>
            <a:spLocks noGrp="1"/>
          </p:cNvSpPr>
          <p:nvPr>
            <p:ph type="sldNum" sz="quarter" idx="4"/>
          </p:nvPr>
        </p:nvSpPr>
        <p:spPr>
          <a:xfrm>
            <a:off x="4843463" y="9464722"/>
            <a:ext cx="1543050" cy="102411"/>
          </a:xfrm>
          <a:prstGeom prst="rect">
            <a:avLst/>
          </a:prstGeom>
        </p:spPr>
        <p:txBody>
          <a:bodyPr vert="horz" lIns="0" tIns="0" rIns="0" bIns="0" rtlCol="0" anchor="ctr"/>
          <a:lstStyle>
            <a:lvl1pPr algn="r">
              <a:defRPr sz="800" b="0" i="0">
                <a:solidFill>
                  <a:schemeClr val="bg1"/>
                </a:solidFill>
                <a:latin typeface="Poppins Light" pitchFamily="2" charset="77"/>
                <a:cs typeface="Poppins Light" pitchFamily="2" charset="77"/>
              </a:defRPr>
            </a:lvl1pPr>
          </a:lstStyle>
          <a:p>
            <a:fld id="{86997BF2-6177-8D4B-B09C-37F97E1666FE}" type="slidenum">
              <a:rPr lang="en-SV" smtClean="0"/>
              <a:pPr/>
              <a:t>‹#›</a:t>
            </a:fld>
            <a:endParaRPr lang="en-SV" dirty="0"/>
          </a:p>
        </p:txBody>
      </p:sp>
      <p:sp>
        <p:nvSpPr>
          <p:cNvPr id="6" name="Picture Placeholder 22">
            <a:extLst>
              <a:ext uri="{FF2B5EF4-FFF2-40B4-BE49-F238E27FC236}">
                <a16:creationId xmlns:a16="http://schemas.microsoft.com/office/drawing/2014/main" id="{ADF198B8-8817-7C38-E4E5-6F1586D45342}"/>
              </a:ext>
            </a:extLst>
          </p:cNvPr>
          <p:cNvSpPr>
            <a:spLocks noGrp="1"/>
          </p:cNvSpPr>
          <p:nvPr>
            <p:ph type="pic" sz="quarter" idx="11" hasCustomPrompt="1"/>
          </p:nvPr>
        </p:nvSpPr>
        <p:spPr>
          <a:xfrm>
            <a:off x="1886261" y="403662"/>
            <a:ext cx="1318338" cy="310817"/>
          </a:xfrm>
        </p:spPr>
        <p:txBody>
          <a:bodyPr lIns="0" anchor="ctr" anchorCtr="0"/>
          <a:lstStyle>
            <a:lvl1pPr marL="0" indent="0" algn="ctr">
              <a:buNone/>
              <a:defRPr/>
            </a:lvl1pPr>
          </a:lstStyle>
          <a:p>
            <a:r>
              <a:rPr lang="en-US" dirty="0"/>
              <a:t>Client logo</a:t>
            </a:r>
          </a:p>
        </p:txBody>
      </p:sp>
      <p:sp>
        <p:nvSpPr>
          <p:cNvPr id="2" name="Text Placeholder 14">
            <a:extLst>
              <a:ext uri="{FF2B5EF4-FFF2-40B4-BE49-F238E27FC236}">
                <a16:creationId xmlns:a16="http://schemas.microsoft.com/office/drawing/2014/main" id="{621FA8FD-5A33-5D0E-BCAB-A47C3F39D2D2}"/>
              </a:ext>
            </a:extLst>
          </p:cNvPr>
          <p:cNvSpPr>
            <a:spLocks noGrp="1" noChangeAspect="1"/>
          </p:cNvSpPr>
          <p:nvPr>
            <p:ph type="body" sz="quarter" idx="99"/>
          </p:nvPr>
        </p:nvSpPr>
        <p:spPr>
          <a:xfrm>
            <a:off x="84908" y="969022"/>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24298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Study 2.2">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519839F6-B252-AB75-0BA3-F3867A5CDCEF}"/>
              </a:ext>
            </a:extLst>
          </p:cNvPr>
          <p:cNvSpPr/>
          <p:nvPr userDrawn="1"/>
        </p:nvSpPr>
        <p:spPr>
          <a:xfrm flipH="1">
            <a:off x="1" y="6054555"/>
            <a:ext cx="6857382" cy="3848270"/>
          </a:xfrm>
          <a:custGeom>
            <a:avLst/>
            <a:gdLst>
              <a:gd name="connsiteX0" fmla="*/ 6713049 w 6713049"/>
              <a:gd name="connsiteY0" fmla="*/ 0 h 3867467"/>
              <a:gd name="connsiteX1" fmla="*/ 6713049 w 6713049"/>
              <a:gd name="connsiteY1" fmla="*/ 1500468 h 3867467"/>
              <a:gd name="connsiteX2" fmla="*/ 6713049 w 6713049"/>
              <a:gd name="connsiteY2" fmla="*/ 1502408 h 3867467"/>
              <a:gd name="connsiteX3" fmla="*/ 6713049 w 6713049"/>
              <a:gd name="connsiteY3" fmla="*/ 3867467 h 3867467"/>
              <a:gd name="connsiteX4" fmla="*/ 0 w 6713049"/>
              <a:gd name="connsiteY4" fmla="*/ 3867467 h 3867467"/>
              <a:gd name="connsiteX5" fmla="*/ 0 w 6713049"/>
              <a:gd name="connsiteY5" fmla="*/ 3031558 h 3867467"/>
              <a:gd name="connsiteX6" fmla="*/ 0 w 6713049"/>
              <a:gd name="connsiteY6" fmla="*/ 2723399 h 3867467"/>
              <a:gd name="connsiteX7" fmla="*/ 6713049 w 6713049"/>
              <a:gd name="connsiteY7" fmla="*/ 0 h 38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3049" h="3867467">
                <a:moveTo>
                  <a:pt x="6713049" y="0"/>
                </a:moveTo>
                <a:lnTo>
                  <a:pt x="6713049" y="1500468"/>
                </a:lnTo>
                <a:lnTo>
                  <a:pt x="6713049" y="1502408"/>
                </a:lnTo>
                <a:lnTo>
                  <a:pt x="6713049" y="3867467"/>
                </a:lnTo>
                <a:lnTo>
                  <a:pt x="0" y="3867467"/>
                </a:lnTo>
                <a:lnTo>
                  <a:pt x="0" y="3031558"/>
                </a:lnTo>
                <a:lnTo>
                  <a:pt x="0" y="2723399"/>
                </a:lnTo>
                <a:lnTo>
                  <a:pt x="6713049"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lvl="0" indent="0" defTabSz="914400" fontAlgn="auto" hangingPunct="0">
              <a:lnSpc>
                <a:spcPct val="100000"/>
              </a:lnSpc>
              <a:spcBef>
                <a:spcPts val="0"/>
              </a:spcBef>
              <a:spcAft>
                <a:spcPts val="0"/>
              </a:spcAft>
              <a:buClrTx/>
              <a:buSzTx/>
              <a:buFontTx/>
              <a:buNone/>
              <a:tabLst/>
            </a:pPr>
            <a:endParaRPr kumimoji="0" lang="en-SV" b="0" i="0" u="none" strike="noStrike" cap="none" spc="0" normalizeH="0" baseline="0">
              <a:ln>
                <a:noFill/>
              </a:ln>
              <a:solidFill>
                <a:srgbClr val="000000"/>
              </a:solidFill>
              <a:effectLst/>
              <a:uFillTx/>
              <a:latin typeface="Poppins" pitchFamily="2" charset="77"/>
              <a:cs typeface="Poppins" pitchFamily="2" charset="77"/>
            </a:endParaRP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0"/>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pic>
        <p:nvPicPr>
          <p:cNvPr id="7" name="Picture 6">
            <a:extLst>
              <a:ext uri="{FF2B5EF4-FFF2-40B4-BE49-F238E27FC236}">
                <a16:creationId xmlns:a16="http://schemas.microsoft.com/office/drawing/2014/main" id="{006A5316-C0AB-5510-274B-4DFD40CE22F9}"/>
              </a:ext>
            </a:extLst>
          </p:cNvPr>
          <p:cNvPicPr>
            <a:picLocks noChangeAspect="1"/>
          </p:cNvPicPr>
          <p:nvPr userDrawn="1"/>
        </p:nvPicPr>
        <p:blipFill>
          <a:blip r:embed="rId4"/>
          <a:srcRect l="77" r="77"/>
          <a:stretch/>
        </p:blipFill>
        <p:spPr>
          <a:xfrm>
            <a:off x="-79110" y="5813612"/>
            <a:ext cx="7062616" cy="4165413"/>
          </a:xfrm>
          <a:prstGeom prst="rect">
            <a:avLst/>
          </a:prstGeom>
        </p:spPr>
      </p:pic>
      <p:sp>
        <p:nvSpPr>
          <p:cNvPr id="14" name="Text Placeholder 10">
            <a:extLst>
              <a:ext uri="{FF2B5EF4-FFF2-40B4-BE49-F238E27FC236}">
                <a16:creationId xmlns:a16="http://schemas.microsoft.com/office/drawing/2014/main" id="{98A037D4-6F1B-EFA1-803C-3723B2049E89}"/>
              </a:ext>
            </a:extLst>
          </p:cNvPr>
          <p:cNvSpPr>
            <a:spLocks noGrp="1"/>
          </p:cNvSpPr>
          <p:nvPr>
            <p:ph type="body" sz="quarter" idx="52" hasCustomPrompt="1"/>
          </p:nvPr>
        </p:nvSpPr>
        <p:spPr>
          <a:xfrm>
            <a:off x="1067657" y="5468213"/>
            <a:ext cx="1786080" cy="160919"/>
          </a:xfrm>
        </p:spPr>
        <p:txBody>
          <a:bodyPr anchor="ctr" anchorCtr="0"/>
          <a:lstStyle>
            <a:lvl1pPr marL="0" indent="0">
              <a:lnSpc>
                <a:spcPct val="90000"/>
              </a:lnSpc>
              <a:spcAft>
                <a:spcPts val="0"/>
              </a:spcAft>
              <a:buNone/>
              <a:defRPr sz="1100" b="1"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5" name="Text Placeholder 10">
            <a:extLst>
              <a:ext uri="{FF2B5EF4-FFF2-40B4-BE49-F238E27FC236}">
                <a16:creationId xmlns:a16="http://schemas.microsoft.com/office/drawing/2014/main" id="{A2C9D369-3506-F443-2250-EF38ED4A52F7}"/>
              </a:ext>
            </a:extLst>
          </p:cNvPr>
          <p:cNvSpPr>
            <a:spLocks noGrp="1"/>
          </p:cNvSpPr>
          <p:nvPr>
            <p:ph type="body" sz="quarter" idx="53" hasCustomPrompt="1"/>
          </p:nvPr>
        </p:nvSpPr>
        <p:spPr>
          <a:xfrm>
            <a:off x="1068993" y="5674263"/>
            <a:ext cx="1784642" cy="145225"/>
          </a:xfrm>
        </p:spPr>
        <p:txBody>
          <a:bodyPr/>
          <a:lstStyle>
            <a:lvl1pPr marL="0" indent="0">
              <a:lnSpc>
                <a:spcPct val="90000"/>
              </a:lnSpc>
              <a:spcAft>
                <a:spcPts val="0"/>
              </a:spcAft>
              <a:buNone/>
              <a:defRPr sz="900" b="0"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Job Title, Company</a:t>
            </a:r>
          </a:p>
        </p:txBody>
      </p:sp>
      <p:sp>
        <p:nvSpPr>
          <p:cNvPr id="16" name="Text Placeholder 10">
            <a:extLst>
              <a:ext uri="{FF2B5EF4-FFF2-40B4-BE49-F238E27FC236}">
                <a16:creationId xmlns:a16="http://schemas.microsoft.com/office/drawing/2014/main" id="{EFF067EE-35E5-C09A-D210-ECB846CBF5F1}"/>
              </a:ext>
            </a:extLst>
          </p:cNvPr>
          <p:cNvSpPr>
            <a:spLocks noGrp="1"/>
          </p:cNvSpPr>
          <p:nvPr>
            <p:ph type="body" sz="quarter" idx="54" hasCustomPrompt="1"/>
          </p:nvPr>
        </p:nvSpPr>
        <p:spPr>
          <a:xfrm>
            <a:off x="661284" y="4302453"/>
            <a:ext cx="359922" cy="368857"/>
          </a:xfrm>
        </p:spPr>
        <p:txBody>
          <a:bodyPr/>
          <a:lstStyle>
            <a:lvl1pPr marL="0" indent="0">
              <a:lnSpc>
                <a:spcPct val="90000"/>
              </a:lnSpc>
              <a:spcAft>
                <a:spcPts val="0"/>
              </a:spcAft>
              <a:buNone/>
              <a:defRPr sz="5400" b="1" i="0">
                <a:solidFill>
                  <a:schemeClr val="accent1">
                    <a:alpha val="30000"/>
                  </a:schemeClr>
                </a:solidFill>
                <a:latin typeface="Georgia" panose="02040502050405020303" pitchFamily="18" charset="0"/>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a:t>
            </a:r>
          </a:p>
        </p:txBody>
      </p:sp>
      <p:sp>
        <p:nvSpPr>
          <p:cNvPr id="17" name="Text Placeholder 10">
            <a:extLst>
              <a:ext uri="{FF2B5EF4-FFF2-40B4-BE49-F238E27FC236}">
                <a16:creationId xmlns:a16="http://schemas.microsoft.com/office/drawing/2014/main" id="{ABA03B8F-C47E-E230-E49C-8868209174E0}"/>
              </a:ext>
            </a:extLst>
          </p:cNvPr>
          <p:cNvSpPr>
            <a:spLocks noGrp="1"/>
          </p:cNvSpPr>
          <p:nvPr>
            <p:ph type="body" sz="quarter" idx="69" hasCustomPrompt="1"/>
          </p:nvPr>
        </p:nvSpPr>
        <p:spPr>
          <a:xfrm>
            <a:off x="902581" y="4458895"/>
            <a:ext cx="5483931" cy="877282"/>
          </a:xfrm>
          <a:prstGeom prst="rect">
            <a:avLst/>
          </a:prstGeom>
        </p:spPr>
        <p:txBody>
          <a:bodyPr anchor="t"/>
          <a:lstStyle>
            <a:lvl1pPr marL="0" indent="0" algn="l">
              <a:lnSpc>
                <a:spcPct val="120000"/>
              </a:lnSpc>
              <a:spcBef>
                <a:spcPts val="0"/>
              </a:spcBef>
              <a:spcAft>
                <a:spcPts val="0"/>
              </a:spcAft>
              <a:buNone/>
              <a:defRPr lang="en-US" sz="1600" kern="1200" dirty="0">
                <a:solidFill>
                  <a:schemeClr val="bg2"/>
                </a:solidFill>
                <a:latin typeface="Poppins" pitchFamily="2" charset="77"/>
                <a:ea typeface="+mn-ea"/>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Click here to add your quote. It should be in      Poppins Regular, left justified, up to 3 lines of text      and have quote marks at the end of the quote.”</a:t>
            </a:r>
          </a:p>
        </p:txBody>
      </p:sp>
      <p:sp>
        <p:nvSpPr>
          <p:cNvPr id="18" name="Text Placeholder 14">
            <a:extLst>
              <a:ext uri="{FF2B5EF4-FFF2-40B4-BE49-F238E27FC236}">
                <a16:creationId xmlns:a16="http://schemas.microsoft.com/office/drawing/2014/main" id="{06E11D3A-299E-BA05-A460-8302E42E709B}"/>
              </a:ext>
            </a:extLst>
          </p:cNvPr>
          <p:cNvSpPr>
            <a:spLocks noGrp="1" noChangeAspect="1"/>
          </p:cNvSpPr>
          <p:nvPr>
            <p:ph type="body" sz="quarter" idx="72"/>
          </p:nvPr>
        </p:nvSpPr>
        <p:spPr>
          <a:xfrm>
            <a:off x="918169" y="5469240"/>
            <a:ext cx="75165" cy="13820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0" name="Picture Placeholder 9">
            <a:extLst>
              <a:ext uri="{FF2B5EF4-FFF2-40B4-BE49-F238E27FC236}">
                <a16:creationId xmlns:a16="http://schemas.microsoft.com/office/drawing/2014/main" id="{D62C25F3-9A8F-D880-D2C9-2021E70F5BA3}"/>
              </a:ext>
            </a:extLst>
          </p:cNvPr>
          <p:cNvSpPr>
            <a:spLocks noGrp="1"/>
          </p:cNvSpPr>
          <p:nvPr>
            <p:ph type="pic" sz="quarter" idx="34" hasCustomPrompt="1"/>
          </p:nvPr>
        </p:nvSpPr>
        <p:spPr>
          <a:xfrm>
            <a:off x="1076953" y="6231832"/>
            <a:ext cx="4845183" cy="3033395"/>
          </a:xfrm>
          <a:solidFill>
            <a:schemeClr val="accent3">
              <a:lumMod val="75000"/>
            </a:schemeClr>
          </a:solidFill>
          <a:ln>
            <a:noFill/>
          </a:ln>
        </p:spPr>
        <p:txBody>
          <a:bodyPr anchor="ctr"/>
          <a:lstStyle>
            <a:lvl1pPr marL="0" indent="0" algn="ctr">
              <a:buNone/>
              <a:defRPr sz="1000">
                <a:solidFill>
                  <a:schemeClr val="bg1"/>
                </a:solidFill>
              </a:defRPr>
            </a:lvl1pPr>
          </a:lstStyle>
          <a:p>
            <a:r>
              <a:rPr lang="en-US" dirty="0"/>
              <a:t>Click icon to add a </a:t>
            </a:r>
            <a:br>
              <a:rPr lang="en-US" dirty="0"/>
            </a:br>
            <a:r>
              <a:rPr lang="en-US" dirty="0"/>
              <a:t>screenshot or image </a:t>
            </a:r>
            <a:br>
              <a:rPr lang="en-US" dirty="0"/>
            </a:br>
            <a:r>
              <a:rPr lang="en-US" dirty="0"/>
              <a:t>to the mockup</a:t>
            </a:r>
          </a:p>
        </p:txBody>
      </p:sp>
      <p:sp>
        <p:nvSpPr>
          <p:cNvPr id="3" name="Picture Placeholder 22">
            <a:extLst>
              <a:ext uri="{FF2B5EF4-FFF2-40B4-BE49-F238E27FC236}">
                <a16:creationId xmlns:a16="http://schemas.microsoft.com/office/drawing/2014/main" id="{36903CE5-2A8B-8F20-3EF6-DDD4A51DD185}"/>
              </a:ext>
            </a:extLst>
          </p:cNvPr>
          <p:cNvSpPr>
            <a:spLocks noGrp="1"/>
          </p:cNvSpPr>
          <p:nvPr>
            <p:ph type="pic" sz="quarter" idx="11" hasCustomPrompt="1"/>
          </p:nvPr>
        </p:nvSpPr>
        <p:spPr>
          <a:xfrm>
            <a:off x="1886261" y="403662"/>
            <a:ext cx="1318338" cy="310817"/>
          </a:xfrm>
        </p:spPr>
        <p:txBody>
          <a:bodyPr lIns="0" anchor="ctr" anchorCtr="0"/>
          <a:lstStyle>
            <a:lvl1pPr marL="0" indent="0" algn="ctr">
              <a:buNone/>
              <a:defRPr/>
            </a:lvl1pPr>
          </a:lstStyle>
          <a:p>
            <a:r>
              <a:rPr lang="en-US" dirty="0"/>
              <a:t>Client logo</a:t>
            </a:r>
          </a:p>
        </p:txBody>
      </p:sp>
      <p:sp>
        <p:nvSpPr>
          <p:cNvPr id="24" name="Text Placeholder 14">
            <a:extLst>
              <a:ext uri="{FF2B5EF4-FFF2-40B4-BE49-F238E27FC236}">
                <a16:creationId xmlns:a16="http://schemas.microsoft.com/office/drawing/2014/main" id="{10FECF6A-066F-C136-BDAF-C63D725A928F}"/>
              </a:ext>
            </a:extLst>
          </p:cNvPr>
          <p:cNvSpPr>
            <a:spLocks noGrp="1" noChangeAspect="1"/>
          </p:cNvSpPr>
          <p:nvPr>
            <p:ph type="body" sz="quarter" idx="56"/>
          </p:nvPr>
        </p:nvSpPr>
        <p:spPr>
          <a:xfrm>
            <a:off x="902581" y="3010183"/>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5" name="Text Placeholder 6">
            <a:extLst>
              <a:ext uri="{FF2B5EF4-FFF2-40B4-BE49-F238E27FC236}">
                <a16:creationId xmlns:a16="http://schemas.microsoft.com/office/drawing/2014/main" id="{C990DA31-39AF-15E1-8773-B121DD2AEF3E}"/>
              </a:ext>
            </a:extLst>
          </p:cNvPr>
          <p:cNvSpPr>
            <a:spLocks noGrp="1"/>
          </p:cNvSpPr>
          <p:nvPr>
            <p:ph type="body" sz="quarter" idx="33" hasCustomPrompt="1"/>
          </p:nvPr>
        </p:nvSpPr>
        <p:spPr>
          <a:xfrm>
            <a:off x="1118843" y="2909611"/>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26" name="Text Placeholder 10">
            <a:extLst>
              <a:ext uri="{FF2B5EF4-FFF2-40B4-BE49-F238E27FC236}">
                <a16:creationId xmlns:a16="http://schemas.microsoft.com/office/drawing/2014/main" id="{AE5E9C4F-5AEB-0232-EC59-863FB53CAF01}"/>
              </a:ext>
            </a:extLst>
          </p:cNvPr>
          <p:cNvSpPr>
            <a:spLocks noGrp="1"/>
          </p:cNvSpPr>
          <p:nvPr>
            <p:ph type="body" sz="quarter" idx="22" hasCustomPrompt="1"/>
          </p:nvPr>
        </p:nvSpPr>
        <p:spPr>
          <a:xfrm>
            <a:off x="1116835" y="3366472"/>
            <a:ext cx="1469492" cy="648910"/>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27" name="Text Placeholder 6">
            <a:extLst>
              <a:ext uri="{FF2B5EF4-FFF2-40B4-BE49-F238E27FC236}">
                <a16:creationId xmlns:a16="http://schemas.microsoft.com/office/drawing/2014/main" id="{FAD2032E-24D1-B1A8-072A-61E942EFFF2A}"/>
              </a:ext>
            </a:extLst>
          </p:cNvPr>
          <p:cNvSpPr>
            <a:spLocks noGrp="1"/>
          </p:cNvSpPr>
          <p:nvPr>
            <p:ph type="body" sz="quarter" idx="77" hasCustomPrompt="1"/>
          </p:nvPr>
        </p:nvSpPr>
        <p:spPr>
          <a:xfrm>
            <a:off x="3036308" y="2915548"/>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0" name="Text Placeholder 10">
            <a:extLst>
              <a:ext uri="{FF2B5EF4-FFF2-40B4-BE49-F238E27FC236}">
                <a16:creationId xmlns:a16="http://schemas.microsoft.com/office/drawing/2014/main" id="{5036F8DC-B32B-CA91-4B51-4007F68B4A13}"/>
              </a:ext>
            </a:extLst>
          </p:cNvPr>
          <p:cNvSpPr>
            <a:spLocks noGrp="1"/>
          </p:cNvSpPr>
          <p:nvPr>
            <p:ph type="body" sz="quarter" idx="78" hasCustomPrompt="1"/>
          </p:nvPr>
        </p:nvSpPr>
        <p:spPr>
          <a:xfrm>
            <a:off x="3042981" y="3372406"/>
            <a:ext cx="1469492" cy="63473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31" name="Text Placeholder 14">
            <a:extLst>
              <a:ext uri="{FF2B5EF4-FFF2-40B4-BE49-F238E27FC236}">
                <a16:creationId xmlns:a16="http://schemas.microsoft.com/office/drawing/2014/main" id="{84ABC3D4-A1DB-C992-47C5-8ECBDF089A6A}"/>
              </a:ext>
            </a:extLst>
          </p:cNvPr>
          <p:cNvSpPr>
            <a:spLocks noGrp="1" noChangeAspect="1"/>
          </p:cNvSpPr>
          <p:nvPr>
            <p:ph type="body" sz="quarter" idx="85"/>
          </p:nvPr>
        </p:nvSpPr>
        <p:spPr>
          <a:xfrm>
            <a:off x="2822303" y="3005539"/>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2" name="Text Placeholder 14">
            <a:extLst>
              <a:ext uri="{FF2B5EF4-FFF2-40B4-BE49-F238E27FC236}">
                <a16:creationId xmlns:a16="http://schemas.microsoft.com/office/drawing/2014/main" id="{3A15A5AA-9E68-9142-D405-852434417662}"/>
              </a:ext>
            </a:extLst>
          </p:cNvPr>
          <p:cNvSpPr>
            <a:spLocks noGrp="1" noChangeAspect="1"/>
          </p:cNvSpPr>
          <p:nvPr>
            <p:ph type="body" sz="quarter" idx="86"/>
          </p:nvPr>
        </p:nvSpPr>
        <p:spPr>
          <a:xfrm>
            <a:off x="4738426" y="301038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3" name="Text Placeholder 6">
            <a:extLst>
              <a:ext uri="{FF2B5EF4-FFF2-40B4-BE49-F238E27FC236}">
                <a16:creationId xmlns:a16="http://schemas.microsoft.com/office/drawing/2014/main" id="{5AE945DA-08E4-89FB-B906-8288E0E650CB}"/>
              </a:ext>
            </a:extLst>
          </p:cNvPr>
          <p:cNvSpPr>
            <a:spLocks noGrp="1"/>
          </p:cNvSpPr>
          <p:nvPr>
            <p:ph type="body" sz="quarter" idx="87" hasCustomPrompt="1"/>
          </p:nvPr>
        </p:nvSpPr>
        <p:spPr>
          <a:xfrm>
            <a:off x="4950175" y="2913247"/>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6" name="Text Placeholder 10">
            <a:extLst>
              <a:ext uri="{FF2B5EF4-FFF2-40B4-BE49-F238E27FC236}">
                <a16:creationId xmlns:a16="http://schemas.microsoft.com/office/drawing/2014/main" id="{B7F43FAB-FBB1-B3DD-37B3-E31037356577}"/>
              </a:ext>
            </a:extLst>
          </p:cNvPr>
          <p:cNvSpPr>
            <a:spLocks noGrp="1"/>
          </p:cNvSpPr>
          <p:nvPr>
            <p:ph type="body" sz="quarter" idx="88" hasCustomPrompt="1"/>
          </p:nvPr>
        </p:nvSpPr>
        <p:spPr>
          <a:xfrm>
            <a:off x="4944570" y="3370104"/>
            <a:ext cx="1441942" cy="64527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37" name="Text Placeholder 10">
            <a:extLst>
              <a:ext uri="{FF2B5EF4-FFF2-40B4-BE49-F238E27FC236}">
                <a16:creationId xmlns:a16="http://schemas.microsoft.com/office/drawing/2014/main" id="{63FE5B1B-4C7B-2B0C-CC53-E159F4C79B1F}"/>
              </a:ext>
            </a:extLst>
          </p:cNvPr>
          <p:cNvSpPr>
            <a:spLocks noGrp="1"/>
          </p:cNvSpPr>
          <p:nvPr>
            <p:ph type="body" sz="quarter" idx="42" hasCustomPrompt="1"/>
          </p:nvPr>
        </p:nvSpPr>
        <p:spPr>
          <a:xfrm>
            <a:off x="908921" y="1022394"/>
            <a:ext cx="5480333" cy="349539"/>
          </a:xfrm>
        </p:spPr>
        <p:txBody>
          <a:bodyPr tIns="36000" anchor="ctr"/>
          <a:lstStyle>
            <a:lvl1pPr marL="0" indent="0">
              <a:lnSpc>
                <a:spcPct val="90000"/>
              </a:lnSpc>
              <a:spcBef>
                <a:spcPts val="0"/>
              </a:spcBef>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Results</a:t>
            </a:r>
          </a:p>
        </p:txBody>
      </p:sp>
      <p:sp>
        <p:nvSpPr>
          <p:cNvPr id="38" name="Text Placeholder 10">
            <a:extLst>
              <a:ext uri="{FF2B5EF4-FFF2-40B4-BE49-F238E27FC236}">
                <a16:creationId xmlns:a16="http://schemas.microsoft.com/office/drawing/2014/main" id="{93146692-98D3-1197-D3EE-869AF1F48F63}"/>
              </a:ext>
            </a:extLst>
          </p:cNvPr>
          <p:cNvSpPr>
            <a:spLocks noGrp="1"/>
          </p:cNvSpPr>
          <p:nvPr>
            <p:ph type="body" sz="quarter" idx="68" hasCustomPrompt="1"/>
          </p:nvPr>
        </p:nvSpPr>
        <p:spPr>
          <a:xfrm>
            <a:off x="906179" y="1399874"/>
            <a:ext cx="5480333" cy="1315945"/>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marL="0" marR="0" lvl="0" indent="0" algn="l" defTabSz="685800" rtl="0" eaLnBrk="1" fontAlgn="auto" latinLnBrk="0" hangingPunct="1">
              <a:lnSpc>
                <a:spcPct val="120000"/>
              </a:lnSpc>
              <a:spcBef>
                <a:spcPts val="75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ut</a:t>
            </a:r>
            <a:r>
              <a:rPr lang="en-US" dirty="0"/>
              <a:t> do ad sit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ad do </a:t>
            </a:r>
            <a:r>
              <a:rPr lang="en-US" dirty="0" err="1"/>
              <a:t>ullamco</a:t>
            </a:r>
            <a:r>
              <a:rPr lang="en-US" dirty="0"/>
              <a:t> ipsum dolor sit </a:t>
            </a:r>
            <a:r>
              <a:rPr lang="en-US" dirty="0" err="1"/>
              <a:t>amet</a:t>
            </a:r>
            <a:r>
              <a:rPr lang="en-US" dirty="0"/>
              <a:t>, </a:t>
            </a:r>
            <a:r>
              <a:rPr lang="en-US" dirty="0" err="1"/>
              <a:t>consectetur</a:t>
            </a:r>
            <a:r>
              <a:rPr lang="en-US" dirty="0"/>
              <a:t>. Dolor sit ipsum dolor do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exercitation do dolore magna. </a:t>
            </a:r>
          </a:p>
        </p:txBody>
      </p:sp>
      <p:sp>
        <p:nvSpPr>
          <p:cNvPr id="39" name="Picture Placeholder 22">
            <a:extLst>
              <a:ext uri="{FF2B5EF4-FFF2-40B4-BE49-F238E27FC236}">
                <a16:creationId xmlns:a16="http://schemas.microsoft.com/office/drawing/2014/main" id="{3C040284-EEBF-41C4-B6F4-4418D2DC2B4F}"/>
              </a:ext>
            </a:extLst>
          </p:cNvPr>
          <p:cNvSpPr>
            <a:spLocks noGrp="1"/>
          </p:cNvSpPr>
          <p:nvPr>
            <p:ph type="pic" sz="quarter" idx="59"/>
          </p:nvPr>
        </p:nvSpPr>
        <p:spPr>
          <a:xfrm>
            <a:off x="468897" y="1015533"/>
            <a:ext cx="356400" cy="356400"/>
          </a:xfrm>
        </p:spPr>
        <p:txBody>
          <a:bodyPr lIns="0" anchor="ctr" anchorCtr="0"/>
          <a:lstStyle>
            <a:lvl1pPr marL="0" indent="0" algn="ctr">
              <a:buNone/>
              <a:defRPr sz="500"/>
            </a:lvl1pPr>
          </a:lstStyle>
          <a:p>
            <a:endParaRPr lang="en-US" dirty="0"/>
          </a:p>
        </p:txBody>
      </p:sp>
      <p:sp>
        <p:nvSpPr>
          <p:cNvPr id="5" name="Text Placeholder 14">
            <a:extLst>
              <a:ext uri="{FF2B5EF4-FFF2-40B4-BE49-F238E27FC236}">
                <a16:creationId xmlns:a16="http://schemas.microsoft.com/office/drawing/2014/main" id="{4A233E7C-D35A-FCDB-A963-E60FF8C6501D}"/>
              </a:ext>
            </a:extLst>
          </p:cNvPr>
          <p:cNvSpPr>
            <a:spLocks noGrp="1"/>
          </p:cNvSpPr>
          <p:nvPr>
            <p:ph type="body" sz="quarter" idx="100"/>
          </p:nvPr>
        </p:nvSpPr>
        <p:spPr>
          <a:xfrm>
            <a:off x="1629000" y="4227620"/>
            <a:ext cx="3600000" cy="10800"/>
          </a:xfrm>
          <a:prstGeom prst="rect">
            <a:avLst/>
          </a:prstGeom>
          <a:solidFill>
            <a:schemeClr val="accent1"/>
          </a:solidFill>
        </p:spPr>
        <p:txBody>
          <a:bodyPr wrap="square">
            <a:noAutofit/>
          </a:bodyPr>
          <a:lstStyle>
            <a:lvl1pPr marL="0" indent="0">
              <a:buNone/>
              <a:defRPr>
                <a:noFill/>
              </a:defRPr>
            </a:lvl1pPr>
          </a:lstStyle>
          <a:p>
            <a:endParaRPr lang="en-US" dirty="0"/>
          </a:p>
        </p:txBody>
      </p:sp>
      <p:sp>
        <p:nvSpPr>
          <p:cNvPr id="9" name="Text Placeholder 14">
            <a:extLst>
              <a:ext uri="{FF2B5EF4-FFF2-40B4-BE49-F238E27FC236}">
                <a16:creationId xmlns:a16="http://schemas.microsoft.com/office/drawing/2014/main" id="{A5FF5860-DBB7-41C8-DC4F-FE27B6612078}"/>
              </a:ext>
            </a:extLst>
          </p:cNvPr>
          <p:cNvSpPr>
            <a:spLocks noGrp="1" noChangeAspect="1"/>
          </p:cNvSpPr>
          <p:nvPr>
            <p:ph type="body" sz="quarter" idx="99"/>
          </p:nvPr>
        </p:nvSpPr>
        <p:spPr>
          <a:xfrm>
            <a:off x="84908" y="969022"/>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4054478466"/>
      </p:ext>
    </p:extLst>
  </p:cSld>
  <p:clrMapOvr>
    <a:masterClrMapping/>
  </p:clrMapOvr>
  <p:extLst>
    <p:ext uri="{DCECCB84-F9BA-43D5-87BE-67443E8EF086}">
      <p15:sldGuideLst xmlns:p15="http://schemas.microsoft.com/office/powerpoint/2012/main">
        <p15:guide id="1" orient="horz" pos="3119">
          <p15:clr>
            <a:srgbClr val="FBAE40"/>
          </p15:clr>
        </p15:guide>
        <p15:guide id="2"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2.3">
    <p:spTree>
      <p:nvGrpSpPr>
        <p:cNvPr id="1" name=""/>
        <p:cNvGrpSpPr/>
        <p:nvPr/>
      </p:nvGrpSpPr>
      <p:grpSpPr>
        <a:xfrm>
          <a:off x="0" y="0"/>
          <a:ext cx="0" cy="0"/>
          <a:chOff x="0" y="0"/>
          <a:chExt cx="0" cy="0"/>
        </a:xfrm>
      </p:grpSpPr>
      <p:sp>
        <p:nvSpPr>
          <p:cNvPr id="62" name="Text Placeholder 10">
            <a:extLst>
              <a:ext uri="{FF2B5EF4-FFF2-40B4-BE49-F238E27FC236}">
                <a16:creationId xmlns:a16="http://schemas.microsoft.com/office/drawing/2014/main" id="{0FED5C52-495C-6FC8-2D95-FC44C1FF8BF3}"/>
              </a:ext>
            </a:extLst>
          </p:cNvPr>
          <p:cNvSpPr>
            <a:spLocks noGrp="1"/>
          </p:cNvSpPr>
          <p:nvPr>
            <p:ph type="body" sz="quarter" idx="52" hasCustomPrompt="1"/>
          </p:nvPr>
        </p:nvSpPr>
        <p:spPr>
          <a:xfrm>
            <a:off x="1067657" y="5468213"/>
            <a:ext cx="1786080" cy="160919"/>
          </a:xfrm>
        </p:spPr>
        <p:txBody>
          <a:bodyPr anchor="ctr" anchorCtr="0"/>
          <a:lstStyle>
            <a:lvl1pPr marL="0" indent="0">
              <a:lnSpc>
                <a:spcPct val="90000"/>
              </a:lnSpc>
              <a:spcAft>
                <a:spcPts val="0"/>
              </a:spcAft>
              <a:buNone/>
              <a:defRPr sz="1100" b="1"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63" name="Text Placeholder 10">
            <a:extLst>
              <a:ext uri="{FF2B5EF4-FFF2-40B4-BE49-F238E27FC236}">
                <a16:creationId xmlns:a16="http://schemas.microsoft.com/office/drawing/2014/main" id="{58904CDC-42A8-3410-2BD0-D484DD994029}"/>
              </a:ext>
            </a:extLst>
          </p:cNvPr>
          <p:cNvSpPr>
            <a:spLocks noGrp="1"/>
          </p:cNvSpPr>
          <p:nvPr>
            <p:ph type="body" sz="quarter" idx="53" hasCustomPrompt="1"/>
          </p:nvPr>
        </p:nvSpPr>
        <p:spPr>
          <a:xfrm>
            <a:off x="1068993" y="5674263"/>
            <a:ext cx="1784642" cy="145225"/>
          </a:xfrm>
        </p:spPr>
        <p:txBody>
          <a:bodyPr/>
          <a:lstStyle>
            <a:lvl1pPr marL="0" indent="0">
              <a:lnSpc>
                <a:spcPct val="90000"/>
              </a:lnSpc>
              <a:spcAft>
                <a:spcPts val="0"/>
              </a:spcAft>
              <a:buNone/>
              <a:defRPr sz="900" b="0"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Job Title, Company</a:t>
            </a:r>
          </a:p>
        </p:txBody>
      </p:sp>
      <p:sp>
        <p:nvSpPr>
          <p:cNvPr id="64" name="Text Placeholder 10">
            <a:extLst>
              <a:ext uri="{FF2B5EF4-FFF2-40B4-BE49-F238E27FC236}">
                <a16:creationId xmlns:a16="http://schemas.microsoft.com/office/drawing/2014/main" id="{2FF8E0B9-5270-643F-DCCE-4CC746AEF059}"/>
              </a:ext>
            </a:extLst>
          </p:cNvPr>
          <p:cNvSpPr>
            <a:spLocks noGrp="1"/>
          </p:cNvSpPr>
          <p:nvPr>
            <p:ph type="body" sz="quarter" idx="54" hasCustomPrompt="1"/>
          </p:nvPr>
        </p:nvSpPr>
        <p:spPr>
          <a:xfrm>
            <a:off x="661284" y="4302453"/>
            <a:ext cx="359922" cy="368857"/>
          </a:xfrm>
        </p:spPr>
        <p:txBody>
          <a:bodyPr/>
          <a:lstStyle>
            <a:lvl1pPr marL="0" indent="0">
              <a:lnSpc>
                <a:spcPct val="90000"/>
              </a:lnSpc>
              <a:spcAft>
                <a:spcPts val="0"/>
              </a:spcAft>
              <a:buNone/>
              <a:defRPr sz="5400" b="1" i="0">
                <a:solidFill>
                  <a:schemeClr val="accent1">
                    <a:alpha val="30000"/>
                  </a:schemeClr>
                </a:solidFill>
                <a:latin typeface="Georgia" panose="02040502050405020303" pitchFamily="18" charset="0"/>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a:t>
            </a:r>
          </a:p>
        </p:txBody>
      </p:sp>
      <p:sp>
        <p:nvSpPr>
          <p:cNvPr id="65" name="Text Placeholder 10">
            <a:extLst>
              <a:ext uri="{FF2B5EF4-FFF2-40B4-BE49-F238E27FC236}">
                <a16:creationId xmlns:a16="http://schemas.microsoft.com/office/drawing/2014/main" id="{FB9FAAEF-014A-BB34-2D4D-74133FC88979}"/>
              </a:ext>
            </a:extLst>
          </p:cNvPr>
          <p:cNvSpPr>
            <a:spLocks noGrp="1"/>
          </p:cNvSpPr>
          <p:nvPr>
            <p:ph type="body" sz="quarter" idx="69" hasCustomPrompt="1"/>
          </p:nvPr>
        </p:nvSpPr>
        <p:spPr>
          <a:xfrm>
            <a:off x="902581" y="4458895"/>
            <a:ext cx="5483931" cy="877282"/>
          </a:xfrm>
          <a:prstGeom prst="rect">
            <a:avLst/>
          </a:prstGeom>
        </p:spPr>
        <p:txBody>
          <a:bodyPr anchor="t"/>
          <a:lstStyle>
            <a:lvl1pPr marL="0" indent="0" algn="l">
              <a:lnSpc>
                <a:spcPct val="120000"/>
              </a:lnSpc>
              <a:spcBef>
                <a:spcPts val="0"/>
              </a:spcBef>
              <a:spcAft>
                <a:spcPts val="0"/>
              </a:spcAft>
              <a:buNone/>
              <a:defRPr lang="en-US" sz="1600" kern="1200" dirty="0">
                <a:solidFill>
                  <a:schemeClr val="bg2"/>
                </a:solidFill>
                <a:latin typeface="Poppins" pitchFamily="2" charset="77"/>
                <a:ea typeface="+mn-ea"/>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Click here to add your quote. It should be in      Poppins Regular, left justified, up to 3 lines of text      and have quote marks at the end of the quote.”</a:t>
            </a:r>
          </a:p>
        </p:txBody>
      </p:sp>
      <p:sp>
        <p:nvSpPr>
          <p:cNvPr id="66" name="Text Placeholder 14">
            <a:extLst>
              <a:ext uri="{FF2B5EF4-FFF2-40B4-BE49-F238E27FC236}">
                <a16:creationId xmlns:a16="http://schemas.microsoft.com/office/drawing/2014/main" id="{572CD227-AAB2-4E74-7ED7-1162BF04D6CF}"/>
              </a:ext>
            </a:extLst>
          </p:cNvPr>
          <p:cNvSpPr>
            <a:spLocks noGrp="1" noChangeAspect="1"/>
          </p:cNvSpPr>
          <p:nvPr>
            <p:ph type="body" sz="quarter" idx="72"/>
          </p:nvPr>
        </p:nvSpPr>
        <p:spPr>
          <a:xfrm>
            <a:off x="918169" y="5469240"/>
            <a:ext cx="75165" cy="13820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3" name="Freeform 32">
            <a:extLst>
              <a:ext uri="{FF2B5EF4-FFF2-40B4-BE49-F238E27FC236}">
                <a16:creationId xmlns:a16="http://schemas.microsoft.com/office/drawing/2014/main" id="{D7A24ABF-E292-FE0D-5A72-3609EC69A1BE}"/>
              </a:ext>
            </a:extLst>
          </p:cNvPr>
          <p:cNvSpPr/>
          <p:nvPr userDrawn="1"/>
        </p:nvSpPr>
        <p:spPr>
          <a:xfrm flipH="1">
            <a:off x="1" y="6243238"/>
            <a:ext cx="6857382" cy="3659587"/>
          </a:xfrm>
          <a:custGeom>
            <a:avLst/>
            <a:gdLst>
              <a:gd name="connsiteX0" fmla="*/ 6713049 w 6713049"/>
              <a:gd name="connsiteY0" fmla="*/ 0 h 3867467"/>
              <a:gd name="connsiteX1" fmla="*/ 6713049 w 6713049"/>
              <a:gd name="connsiteY1" fmla="*/ 1500468 h 3867467"/>
              <a:gd name="connsiteX2" fmla="*/ 6713049 w 6713049"/>
              <a:gd name="connsiteY2" fmla="*/ 1502408 h 3867467"/>
              <a:gd name="connsiteX3" fmla="*/ 6713049 w 6713049"/>
              <a:gd name="connsiteY3" fmla="*/ 3867467 h 3867467"/>
              <a:gd name="connsiteX4" fmla="*/ 0 w 6713049"/>
              <a:gd name="connsiteY4" fmla="*/ 3867467 h 3867467"/>
              <a:gd name="connsiteX5" fmla="*/ 0 w 6713049"/>
              <a:gd name="connsiteY5" fmla="*/ 3031558 h 3867467"/>
              <a:gd name="connsiteX6" fmla="*/ 0 w 6713049"/>
              <a:gd name="connsiteY6" fmla="*/ 2723399 h 3867467"/>
              <a:gd name="connsiteX7" fmla="*/ 6713049 w 6713049"/>
              <a:gd name="connsiteY7" fmla="*/ 0 h 38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3049" h="3867467">
                <a:moveTo>
                  <a:pt x="6713049" y="0"/>
                </a:moveTo>
                <a:lnTo>
                  <a:pt x="6713049" y="1500468"/>
                </a:lnTo>
                <a:lnTo>
                  <a:pt x="6713049" y="1502408"/>
                </a:lnTo>
                <a:lnTo>
                  <a:pt x="6713049" y="3867467"/>
                </a:lnTo>
                <a:lnTo>
                  <a:pt x="0" y="3867467"/>
                </a:lnTo>
                <a:lnTo>
                  <a:pt x="0" y="3031558"/>
                </a:lnTo>
                <a:lnTo>
                  <a:pt x="0" y="2723399"/>
                </a:lnTo>
                <a:lnTo>
                  <a:pt x="6713049"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lvl="0" indent="0" defTabSz="914400" fontAlgn="auto" hangingPunct="0">
              <a:lnSpc>
                <a:spcPct val="100000"/>
              </a:lnSpc>
              <a:spcBef>
                <a:spcPts val="0"/>
              </a:spcBef>
              <a:spcAft>
                <a:spcPts val="0"/>
              </a:spcAft>
              <a:buClrTx/>
              <a:buSzTx/>
              <a:buFontTx/>
              <a:buNone/>
              <a:tabLst/>
            </a:pPr>
            <a:endParaRPr kumimoji="0" lang="en-SV" b="0" i="0" u="none" strike="noStrike" cap="none" spc="0" normalizeH="0" baseline="0">
              <a:ln>
                <a:noFill/>
              </a:ln>
              <a:solidFill>
                <a:srgbClr val="000000"/>
              </a:solidFill>
              <a:effectLst/>
              <a:uFillTx/>
              <a:latin typeface="Poppins" pitchFamily="2" charset="77"/>
              <a:cs typeface="Poppins" pitchFamily="2" charset="77"/>
            </a:endParaRP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sp>
        <p:nvSpPr>
          <p:cNvPr id="20" name="Picture Placeholder 9">
            <a:extLst>
              <a:ext uri="{FF2B5EF4-FFF2-40B4-BE49-F238E27FC236}">
                <a16:creationId xmlns:a16="http://schemas.microsoft.com/office/drawing/2014/main" id="{D62C25F3-9A8F-D880-D2C9-2021E70F5BA3}"/>
              </a:ext>
            </a:extLst>
          </p:cNvPr>
          <p:cNvSpPr>
            <a:spLocks noGrp="1"/>
          </p:cNvSpPr>
          <p:nvPr>
            <p:ph type="pic" sz="quarter" idx="34" hasCustomPrompt="1"/>
          </p:nvPr>
        </p:nvSpPr>
        <p:spPr>
          <a:xfrm>
            <a:off x="1773348" y="6915844"/>
            <a:ext cx="3785098" cy="2052024"/>
          </a:xfrm>
          <a:solidFill>
            <a:schemeClr val="accent3">
              <a:lumMod val="75000"/>
            </a:schemeClr>
          </a:solidFill>
          <a:ln>
            <a:noFill/>
          </a:ln>
        </p:spPr>
        <p:txBody>
          <a:bodyPr anchor="ctr"/>
          <a:lstStyle>
            <a:lvl1pPr marL="0" indent="0" algn="ctr">
              <a:buNone/>
              <a:defRPr sz="1000">
                <a:solidFill>
                  <a:schemeClr val="bg1"/>
                </a:solidFill>
              </a:defRPr>
            </a:lvl1pPr>
          </a:lstStyle>
          <a:p>
            <a:r>
              <a:rPr lang="en-US" dirty="0"/>
              <a:t>Click icon to add a </a:t>
            </a:r>
            <a:br>
              <a:rPr lang="en-US" dirty="0"/>
            </a:br>
            <a:r>
              <a:rPr lang="en-US" dirty="0"/>
              <a:t>screenshot or image </a:t>
            </a:r>
            <a:br>
              <a:rPr lang="en-US" dirty="0"/>
            </a:br>
            <a:r>
              <a:rPr lang="en-US" dirty="0"/>
              <a:t>to the mockup</a:t>
            </a:r>
          </a:p>
        </p:txBody>
      </p:sp>
      <p:sp>
        <p:nvSpPr>
          <p:cNvPr id="3" name="Picture Placeholder 22">
            <a:extLst>
              <a:ext uri="{FF2B5EF4-FFF2-40B4-BE49-F238E27FC236}">
                <a16:creationId xmlns:a16="http://schemas.microsoft.com/office/drawing/2014/main" id="{36903CE5-2A8B-8F20-3EF6-DDD4A51DD185}"/>
              </a:ext>
            </a:extLst>
          </p:cNvPr>
          <p:cNvSpPr>
            <a:spLocks noGrp="1"/>
          </p:cNvSpPr>
          <p:nvPr>
            <p:ph type="pic" sz="quarter" idx="11" hasCustomPrompt="1"/>
          </p:nvPr>
        </p:nvSpPr>
        <p:spPr>
          <a:xfrm>
            <a:off x="1886261" y="403662"/>
            <a:ext cx="1318338" cy="310817"/>
          </a:xfrm>
        </p:spPr>
        <p:txBody>
          <a:bodyPr lIns="0" anchor="ctr" anchorCtr="0"/>
          <a:lstStyle>
            <a:lvl1pPr marL="0" indent="0" algn="ctr">
              <a:buNone/>
              <a:defRPr/>
            </a:lvl1pPr>
          </a:lstStyle>
          <a:p>
            <a:r>
              <a:rPr lang="en-US" dirty="0"/>
              <a:t>Client logo</a:t>
            </a:r>
          </a:p>
        </p:txBody>
      </p:sp>
      <p:pic>
        <p:nvPicPr>
          <p:cNvPr id="23" name="Picture 22">
            <a:extLst>
              <a:ext uri="{FF2B5EF4-FFF2-40B4-BE49-F238E27FC236}">
                <a16:creationId xmlns:a16="http://schemas.microsoft.com/office/drawing/2014/main" id="{4241EBE6-9C66-97EF-3E12-54B52F553D5D}"/>
              </a:ext>
            </a:extLst>
          </p:cNvPr>
          <p:cNvPicPr>
            <a:picLocks noChangeAspect="1"/>
          </p:cNvPicPr>
          <p:nvPr userDrawn="1"/>
        </p:nvPicPr>
        <p:blipFill>
          <a:blip r:embed="rId4"/>
          <a:stretch>
            <a:fillRect/>
          </a:stretch>
        </p:blipFill>
        <p:spPr>
          <a:xfrm>
            <a:off x="1773348" y="6882871"/>
            <a:ext cx="3830952" cy="2372629"/>
          </a:xfrm>
          <a:prstGeom prst="rect">
            <a:avLst/>
          </a:prstGeom>
        </p:spPr>
      </p:pic>
      <p:sp>
        <p:nvSpPr>
          <p:cNvPr id="49" name="Text Placeholder 14">
            <a:extLst>
              <a:ext uri="{FF2B5EF4-FFF2-40B4-BE49-F238E27FC236}">
                <a16:creationId xmlns:a16="http://schemas.microsoft.com/office/drawing/2014/main" id="{5D7CA6A1-1270-33EA-C10E-264C8AA4F675}"/>
              </a:ext>
            </a:extLst>
          </p:cNvPr>
          <p:cNvSpPr>
            <a:spLocks noGrp="1" noChangeAspect="1"/>
          </p:cNvSpPr>
          <p:nvPr>
            <p:ph type="body" sz="quarter" idx="56"/>
          </p:nvPr>
        </p:nvSpPr>
        <p:spPr>
          <a:xfrm>
            <a:off x="902581" y="3010183"/>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0" name="Text Placeholder 6">
            <a:extLst>
              <a:ext uri="{FF2B5EF4-FFF2-40B4-BE49-F238E27FC236}">
                <a16:creationId xmlns:a16="http://schemas.microsoft.com/office/drawing/2014/main" id="{B10D8797-6773-362B-DD9A-B13BAAD7DBC3}"/>
              </a:ext>
            </a:extLst>
          </p:cNvPr>
          <p:cNvSpPr>
            <a:spLocks noGrp="1"/>
          </p:cNvSpPr>
          <p:nvPr>
            <p:ph type="body" sz="quarter" idx="33" hasCustomPrompt="1"/>
          </p:nvPr>
        </p:nvSpPr>
        <p:spPr>
          <a:xfrm>
            <a:off x="1118843" y="2909611"/>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1" name="Text Placeholder 10">
            <a:extLst>
              <a:ext uri="{FF2B5EF4-FFF2-40B4-BE49-F238E27FC236}">
                <a16:creationId xmlns:a16="http://schemas.microsoft.com/office/drawing/2014/main" id="{871070B5-696F-C1FA-CA8D-647A8D123F66}"/>
              </a:ext>
            </a:extLst>
          </p:cNvPr>
          <p:cNvSpPr>
            <a:spLocks noGrp="1"/>
          </p:cNvSpPr>
          <p:nvPr>
            <p:ph type="body" sz="quarter" idx="22" hasCustomPrompt="1"/>
          </p:nvPr>
        </p:nvSpPr>
        <p:spPr>
          <a:xfrm>
            <a:off x="1116835" y="3366472"/>
            <a:ext cx="1469492" cy="648910"/>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2" name="Text Placeholder 6">
            <a:extLst>
              <a:ext uri="{FF2B5EF4-FFF2-40B4-BE49-F238E27FC236}">
                <a16:creationId xmlns:a16="http://schemas.microsoft.com/office/drawing/2014/main" id="{539BA008-C777-B81B-3681-223A91FF07A5}"/>
              </a:ext>
            </a:extLst>
          </p:cNvPr>
          <p:cNvSpPr>
            <a:spLocks noGrp="1"/>
          </p:cNvSpPr>
          <p:nvPr>
            <p:ph type="body" sz="quarter" idx="77" hasCustomPrompt="1"/>
          </p:nvPr>
        </p:nvSpPr>
        <p:spPr>
          <a:xfrm>
            <a:off x="3036308" y="2915548"/>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3" name="Text Placeholder 10">
            <a:extLst>
              <a:ext uri="{FF2B5EF4-FFF2-40B4-BE49-F238E27FC236}">
                <a16:creationId xmlns:a16="http://schemas.microsoft.com/office/drawing/2014/main" id="{3C0CC5F9-7749-2E62-6936-555B39471813}"/>
              </a:ext>
            </a:extLst>
          </p:cNvPr>
          <p:cNvSpPr>
            <a:spLocks noGrp="1"/>
          </p:cNvSpPr>
          <p:nvPr>
            <p:ph type="body" sz="quarter" idx="78" hasCustomPrompt="1"/>
          </p:nvPr>
        </p:nvSpPr>
        <p:spPr>
          <a:xfrm>
            <a:off x="3042981" y="3372406"/>
            <a:ext cx="1469492" cy="63473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4" name="Text Placeholder 14">
            <a:extLst>
              <a:ext uri="{FF2B5EF4-FFF2-40B4-BE49-F238E27FC236}">
                <a16:creationId xmlns:a16="http://schemas.microsoft.com/office/drawing/2014/main" id="{172223ED-6CD0-21BD-19AE-44167528144E}"/>
              </a:ext>
            </a:extLst>
          </p:cNvPr>
          <p:cNvSpPr>
            <a:spLocks noGrp="1" noChangeAspect="1"/>
          </p:cNvSpPr>
          <p:nvPr>
            <p:ph type="body" sz="quarter" idx="85"/>
          </p:nvPr>
        </p:nvSpPr>
        <p:spPr>
          <a:xfrm>
            <a:off x="2822303" y="3005539"/>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5" name="Text Placeholder 14">
            <a:extLst>
              <a:ext uri="{FF2B5EF4-FFF2-40B4-BE49-F238E27FC236}">
                <a16:creationId xmlns:a16="http://schemas.microsoft.com/office/drawing/2014/main" id="{C616D002-21AD-DBDB-6281-AEC9E740D323}"/>
              </a:ext>
            </a:extLst>
          </p:cNvPr>
          <p:cNvSpPr>
            <a:spLocks noGrp="1" noChangeAspect="1"/>
          </p:cNvSpPr>
          <p:nvPr>
            <p:ph type="body" sz="quarter" idx="86"/>
          </p:nvPr>
        </p:nvSpPr>
        <p:spPr>
          <a:xfrm>
            <a:off x="4738426" y="301038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6" name="Text Placeholder 6">
            <a:extLst>
              <a:ext uri="{FF2B5EF4-FFF2-40B4-BE49-F238E27FC236}">
                <a16:creationId xmlns:a16="http://schemas.microsoft.com/office/drawing/2014/main" id="{8FD70BEA-3FE7-CB5B-94F6-86BA675E5C2F}"/>
              </a:ext>
            </a:extLst>
          </p:cNvPr>
          <p:cNvSpPr>
            <a:spLocks noGrp="1"/>
          </p:cNvSpPr>
          <p:nvPr>
            <p:ph type="body" sz="quarter" idx="87" hasCustomPrompt="1"/>
          </p:nvPr>
        </p:nvSpPr>
        <p:spPr>
          <a:xfrm>
            <a:off x="4950175" y="2913247"/>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7" name="Text Placeholder 10">
            <a:extLst>
              <a:ext uri="{FF2B5EF4-FFF2-40B4-BE49-F238E27FC236}">
                <a16:creationId xmlns:a16="http://schemas.microsoft.com/office/drawing/2014/main" id="{C196D41A-1304-3722-09B1-B604D3881C2A}"/>
              </a:ext>
            </a:extLst>
          </p:cNvPr>
          <p:cNvSpPr>
            <a:spLocks noGrp="1"/>
          </p:cNvSpPr>
          <p:nvPr>
            <p:ph type="body" sz="quarter" idx="88" hasCustomPrompt="1"/>
          </p:nvPr>
        </p:nvSpPr>
        <p:spPr>
          <a:xfrm>
            <a:off x="4944570" y="3370104"/>
            <a:ext cx="1441942" cy="64527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8" name="Text Placeholder 10">
            <a:extLst>
              <a:ext uri="{FF2B5EF4-FFF2-40B4-BE49-F238E27FC236}">
                <a16:creationId xmlns:a16="http://schemas.microsoft.com/office/drawing/2014/main" id="{7AFEA64D-88FD-3288-3611-0F3D4599B746}"/>
              </a:ext>
            </a:extLst>
          </p:cNvPr>
          <p:cNvSpPr>
            <a:spLocks noGrp="1"/>
          </p:cNvSpPr>
          <p:nvPr>
            <p:ph type="body" sz="quarter" idx="42" hasCustomPrompt="1"/>
          </p:nvPr>
        </p:nvSpPr>
        <p:spPr>
          <a:xfrm>
            <a:off x="908921" y="1022394"/>
            <a:ext cx="5480333" cy="349539"/>
          </a:xfrm>
        </p:spPr>
        <p:txBody>
          <a:bodyPr tIns="36000" anchor="ctr"/>
          <a:lstStyle>
            <a:lvl1pPr marL="0" indent="0">
              <a:lnSpc>
                <a:spcPct val="90000"/>
              </a:lnSpc>
              <a:spcBef>
                <a:spcPts val="0"/>
              </a:spcBef>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Results</a:t>
            </a:r>
          </a:p>
        </p:txBody>
      </p:sp>
      <p:sp>
        <p:nvSpPr>
          <p:cNvPr id="59" name="Text Placeholder 10">
            <a:extLst>
              <a:ext uri="{FF2B5EF4-FFF2-40B4-BE49-F238E27FC236}">
                <a16:creationId xmlns:a16="http://schemas.microsoft.com/office/drawing/2014/main" id="{680CB7DE-D2E6-CA09-F4EE-472C735F989E}"/>
              </a:ext>
            </a:extLst>
          </p:cNvPr>
          <p:cNvSpPr>
            <a:spLocks noGrp="1"/>
          </p:cNvSpPr>
          <p:nvPr>
            <p:ph type="body" sz="quarter" idx="68" hasCustomPrompt="1"/>
          </p:nvPr>
        </p:nvSpPr>
        <p:spPr>
          <a:xfrm>
            <a:off x="906179" y="1399874"/>
            <a:ext cx="5480333" cy="1315945"/>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marL="0" marR="0" lvl="0" indent="0" algn="l" defTabSz="685800" rtl="0" eaLnBrk="1" fontAlgn="auto" latinLnBrk="0" hangingPunct="1">
              <a:lnSpc>
                <a:spcPct val="120000"/>
              </a:lnSpc>
              <a:spcBef>
                <a:spcPts val="75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ut</a:t>
            </a:r>
            <a:r>
              <a:rPr lang="en-US" dirty="0"/>
              <a:t> do ad sit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ad do </a:t>
            </a:r>
            <a:r>
              <a:rPr lang="en-US" dirty="0" err="1"/>
              <a:t>ullamco</a:t>
            </a:r>
            <a:r>
              <a:rPr lang="en-US" dirty="0"/>
              <a:t> ipsum dolor sit </a:t>
            </a:r>
            <a:r>
              <a:rPr lang="en-US" dirty="0" err="1"/>
              <a:t>amet</a:t>
            </a:r>
            <a:r>
              <a:rPr lang="en-US" dirty="0"/>
              <a:t>, </a:t>
            </a:r>
            <a:r>
              <a:rPr lang="en-US" dirty="0" err="1"/>
              <a:t>consectetur</a:t>
            </a:r>
            <a:r>
              <a:rPr lang="en-US" dirty="0"/>
              <a:t>. Dolor sit ipsum dolor do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exercitation do dolore magna. </a:t>
            </a:r>
          </a:p>
        </p:txBody>
      </p:sp>
      <p:sp>
        <p:nvSpPr>
          <p:cNvPr id="60" name="Picture Placeholder 22">
            <a:extLst>
              <a:ext uri="{FF2B5EF4-FFF2-40B4-BE49-F238E27FC236}">
                <a16:creationId xmlns:a16="http://schemas.microsoft.com/office/drawing/2014/main" id="{CFACD39A-A5B6-1D53-3FC8-CAB58DB1F0A9}"/>
              </a:ext>
            </a:extLst>
          </p:cNvPr>
          <p:cNvSpPr>
            <a:spLocks noGrp="1"/>
          </p:cNvSpPr>
          <p:nvPr>
            <p:ph type="pic" sz="quarter" idx="59"/>
          </p:nvPr>
        </p:nvSpPr>
        <p:spPr>
          <a:xfrm>
            <a:off x="468897" y="1015533"/>
            <a:ext cx="356400" cy="356400"/>
          </a:xfrm>
        </p:spPr>
        <p:txBody>
          <a:bodyPr lIns="0" anchor="ctr" anchorCtr="0"/>
          <a:lstStyle>
            <a:lvl1pPr marL="0" indent="0" algn="ctr">
              <a:buNone/>
              <a:defRPr sz="500"/>
            </a:lvl1pPr>
          </a:lstStyle>
          <a:p>
            <a:endParaRPr lang="en-US" dirty="0"/>
          </a:p>
        </p:txBody>
      </p:sp>
      <p:sp>
        <p:nvSpPr>
          <p:cNvPr id="2" name="Text Placeholder 14">
            <a:extLst>
              <a:ext uri="{FF2B5EF4-FFF2-40B4-BE49-F238E27FC236}">
                <a16:creationId xmlns:a16="http://schemas.microsoft.com/office/drawing/2014/main" id="{3FD0F87D-7F26-6C96-2CE0-373CDE55BCDA}"/>
              </a:ext>
            </a:extLst>
          </p:cNvPr>
          <p:cNvSpPr>
            <a:spLocks noGrp="1"/>
          </p:cNvSpPr>
          <p:nvPr>
            <p:ph type="body" sz="quarter" idx="100"/>
          </p:nvPr>
        </p:nvSpPr>
        <p:spPr>
          <a:xfrm>
            <a:off x="1629000" y="4227620"/>
            <a:ext cx="3600000" cy="10800"/>
          </a:xfrm>
          <a:prstGeom prst="rect">
            <a:avLst/>
          </a:prstGeom>
          <a:solidFill>
            <a:schemeClr val="accent1"/>
          </a:solidFill>
        </p:spPr>
        <p:txBody>
          <a:bodyPr wrap="square">
            <a:noAutofit/>
          </a:bodyPr>
          <a:lstStyle>
            <a:lvl1pPr marL="0" indent="0">
              <a:buNone/>
              <a:defRPr>
                <a:noFill/>
              </a:defRPr>
            </a:lvl1pPr>
          </a:lstStyle>
          <a:p>
            <a:endParaRPr lang="en-US" dirty="0"/>
          </a:p>
        </p:txBody>
      </p:sp>
      <p:sp>
        <p:nvSpPr>
          <p:cNvPr id="6" name="Text Placeholder 14">
            <a:extLst>
              <a:ext uri="{FF2B5EF4-FFF2-40B4-BE49-F238E27FC236}">
                <a16:creationId xmlns:a16="http://schemas.microsoft.com/office/drawing/2014/main" id="{A7B24F67-A301-0284-6261-7B0CC2DE6D77}"/>
              </a:ext>
            </a:extLst>
          </p:cNvPr>
          <p:cNvSpPr>
            <a:spLocks noGrp="1" noChangeAspect="1"/>
          </p:cNvSpPr>
          <p:nvPr>
            <p:ph type="body" sz="quarter" idx="99"/>
          </p:nvPr>
        </p:nvSpPr>
        <p:spPr>
          <a:xfrm>
            <a:off x="84908" y="969022"/>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2111496683"/>
      </p:ext>
    </p:extLst>
  </p:cSld>
  <p:clrMapOvr>
    <a:masterClrMapping/>
  </p:clrMapOvr>
  <p:extLst>
    <p:ext uri="{DCECCB84-F9BA-43D5-87BE-67443E8EF086}">
      <p15:sldGuideLst xmlns:p15="http://schemas.microsoft.com/office/powerpoint/2012/main">
        <p15:guide id="1" orient="horz" pos="3119">
          <p15:clr>
            <a:srgbClr val="FBAE40"/>
          </p15:clr>
        </p15:guide>
        <p15:guide id="2"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2.4">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D7A24ABF-E292-FE0D-5A72-3609EC69A1BE}"/>
              </a:ext>
            </a:extLst>
          </p:cNvPr>
          <p:cNvSpPr/>
          <p:nvPr userDrawn="1"/>
        </p:nvSpPr>
        <p:spPr>
          <a:xfrm>
            <a:off x="1" y="6054555"/>
            <a:ext cx="6857382" cy="3848270"/>
          </a:xfrm>
          <a:custGeom>
            <a:avLst/>
            <a:gdLst>
              <a:gd name="connsiteX0" fmla="*/ 6713049 w 6713049"/>
              <a:gd name="connsiteY0" fmla="*/ 0 h 3867467"/>
              <a:gd name="connsiteX1" fmla="*/ 6713049 w 6713049"/>
              <a:gd name="connsiteY1" fmla="*/ 1500468 h 3867467"/>
              <a:gd name="connsiteX2" fmla="*/ 6713049 w 6713049"/>
              <a:gd name="connsiteY2" fmla="*/ 1502408 h 3867467"/>
              <a:gd name="connsiteX3" fmla="*/ 6713049 w 6713049"/>
              <a:gd name="connsiteY3" fmla="*/ 3867467 h 3867467"/>
              <a:gd name="connsiteX4" fmla="*/ 0 w 6713049"/>
              <a:gd name="connsiteY4" fmla="*/ 3867467 h 3867467"/>
              <a:gd name="connsiteX5" fmla="*/ 0 w 6713049"/>
              <a:gd name="connsiteY5" fmla="*/ 3031558 h 3867467"/>
              <a:gd name="connsiteX6" fmla="*/ 0 w 6713049"/>
              <a:gd name="connsiteY6" fmla="*/ 2723399 h 3867467"/>
              <a:gd name="connsiteX7" fmla="*/ 6713049 w 6713049"/>
              <a:gd name="connsiteY7" fmla="*/ 0 h 38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3049" h="3867467">
                <a:moveTo>
                  <a:pt x="6713049" y="0"/>
                </a:moveTo>
                <a:lnTo>
                  <a:pt x="6713049" y="1500468"/>
                </a:lnTo>
                <a:lnTo>
                  <a:pt x="6713049" y="1502408"/>
                </a:lnTo>
                <a:lnTo>
                  <a:pt x="6713049" y="3867467"/>
                </a:lnTo>
                <a:lnTo>
                  <a:pt x="0" y="3867467"/>
                </a:lnTo>
                <a:lnTo>
                  <a:pt x="0" y="3031558"/>
                </a:lnTo>
                <a:lnTo>
                  <a:pt x="0" y="2723399"/>
                </a:lnTo>
                <a:lnTo>
                  <a:pt x="6713049"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lvl="0" indent="0" defTabSz="914400" fontAlgn="auto" hangingPunct="0">
              <a:lnSpc>
                <a:spcPct val="100000"/>
              </a:lnSpc>
              <a:spcBef>
                <a:spcPts val="0"/>
              </a:spcBef>
              <a:spcAft>
                <a:spcPts val="0"/>
              </a:spcAft>
              <a:buClrTx/>
              <a:buSzTx/>
              <a:buFontTx/>
              <a:buNone/>
              <a:tabLst/>
            </a:pPr>
            <a:endParaRPr kumimoji="0" lang="en-SV" b="0" i="0" u="none" strike="noStrike" cap="none" spc="0" normalizeH="0" baseline="0">
              <a:ln>
                <a:noFill/>
              </a:ln>
              <a:solidFill>
                <a:srgbClr val="000000"/>
              </a:solidFill>
              <a:effectLst/>
              <a:uFillTx/>
              <a:latin typeface="Poppins" pitchFamily="2" charset="77"/>
              <a:cs typeface="Poppins" pitchFamily="2" charset="77"/>
            </a:endParaRP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sp>
        <p:nvSpPr>
          <p:cNvPr id="14" name="Text Placeholder 10">
            <a:extLst>
              <a:ext uri="{FF2B5EF4-FFF2-40B4-BE49-F238E27FC236}">
                <a16:creationId xmlns:a16="http://schemas.microsoft.com/office/drawing/2014/main" id="{98A037D4-6F1B-EFA1-803C-3723B2049E89}"/>
              </a:ext>
            </a:extLst>
          </p:cNvPr>
          <p:cNvSpPr>
            <a:spLocks noGrp="1"/>
          </p:cNvSpPr>
          <p:nvPr>
            <p:ph type="body" sz="quarter" idx="52" hasCustomPrompt="1"/>
          </p:nvPr>
        </p:nvSpPr>
        <p:spPr>
          <a:xfrm>
            <a:off x="1050212" y="6741740"/>
            <a:ext cx="2172038" cy="160919"/>
          </a:xfrm>
        </p:spPr>
        <p:txBody>
          <a:bodyPr anchor="ctr" anchorCtr="0"/>
          <a:lstStyle>
            <a:lvl1pPr marL="0" indent="0">
              <a:lnSpc>
                <a:spcPct val="90000"/>
              </a:lnSpc>
              <a:spcAft>
                <a:spcPts val="0"/>
              </a:spcAft>
              <a:buNone/>
              <a:defRPr sz="1100" b="1"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5" name="Text Placeholder 10">
            <a:extLst>
              <a:ext uri="{FF2B5EF4-FFF2-40B4-BE49-F238E27FC236}">
                <a16:creationId xmlns:a16="http://schemas.microsoft.com/office/drawing/2014/main" id="{A2C9D369-3506-F443-2250-EF38ED4A52F7}"/>
              </a:ext>
            </a:extLst>
          </p:cNvPr>
          <p:cNvSpPr>
            <a:spLocks noGrp="1"/>
          </p:cNvSpPr>
          <p:nvPr>
            <p:ph type="body" sz="quarter" idx="53" hasCustomPrompt="1"/>
          </p:nvPr>
        </p:nvSpPr>
        <p:spPr>
          <a:xfrm>
            <a:off x="1051547" y="6947790"/>
            <a:ext cx="2170289" cy="145225"/>
          </a:xfrm>
        </p:spPr>
        <p:txBody>
          <a:bodyPr/>
          <a:lstStyle>
            <a:lvl1pPr marL="0" indent="0">
              <a:lnSpc>
                <a:spcPct val="90000"/>
              </a:lnSpc>
              <a:spcAft>
                <a:spcPts val="0"/>
              </a:spcAft>
              <a:buNone/>
              <a:defRPr sz="900" b="0"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Job Title, Company</a:t>
            </a:r>
          </a:p>
        </p:txBody>
      </p:sp>
      <p:sp>
        <p:nvSpPr>
          <p:cNvPr id="16" name="Text Placeholder 10">
            <a:extLst>
              <a:ext uri="{FF2B5EF4-FFF2-40B4-BE49-F238E27FC236}">
                <a16:creationId xmlns:a16="http://schemas.microsoft.com/office/drawing/2014/main" id="{EFF067EE-35E5-C09A-D210-ECB846CBF5F1}"/>
              </a:ext>
            </a:extLst>
          </p:cNvPr>
          <p:cNvSpPr>
            <a:spLocks noGrp="1"/>
          </p:cNvSpPr>
          <p:nvPr>
            <p:ph type="body" sz="quarter" idx="54" hasCustomPrompt="1"/>
          </p:nvPr>
        </p:nvSpPr>
        <p:spPr>
          <a:xfrm>
            <a:off x="659426" y="4402139"/>
            <a:ext cx="359922" cy="368857"/>
          </a:xfrm>
        </p:spPr>
        <p:txBody>
          <a:bodyPr/>
          <a:lstStyle>
            <a:lvl1pPr marL="0" indent="0">
              <a:lnSpc>
                <a:spcPct val="90000"/>
              </a:lnSpc>
              <a:spcAft>
                <a:spcPts val="0"/>
              </a:spcAft>
              <a:buNone/>
              <a:defRPr sz="5400" b="1" i="0">
                <a:solidFill>
                  <a:schemeClr val="accent1">
                    <a:alpha val="30000"/>
                  </a:schemeClr>
                </a:solidFill>
                <a:latin typeface="Georgia" panose="02040502050405020303" pitchFamily="18" charset="0"/>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a:t>
            </a:r>
          </a:p>
        </p:txBody>
      </p:sp>
      <p:sp>
        <p:nvSpPr>
          <p:cNvPr id="17" name="Text Placeholder 10">
            <a:extLst>
              <a:ext uri="{FF2B5EF4-FFF2-40B4-BE49-F238E27FC236}">
                <a16:creationId xmlns:a16="http://schemas.microsoft.com/office/drawing/2014/main" id="{ABA03B8F-C47E-E230-E49C-8868209174E0}"/>
              </a:ext>
            </a:extLst>
          </p:cNvPr>
          <p:cNvSpPr>
            <a:spLocks noGrp="1"/>
          </p:cNvSpPr>
          <p:nvPr>
            <p:ph type="body" sz="quarter" idx="69" hasCustomPrompt="1"/>
          </p:nvPr>
        </p:nvSpPr>
        <p:spPr>
          <a:xfrm>
            <a:off x="900725" y="4540996"/>
            <a:ext cx="2321525" cy="2038727"/>
          </a:xfrm>
          <a:prstGeom prst="rect">
            <a:avLst/>
          </a:prstGeom>
        </p:spPr>
        <p:txBody>
          <a:bodyPr anchor="t"/>
          <a:lstStyle>
            <a:lvl1pPr marL="0" indent="0" algn="l">
              <a:lnSpc>
                <a:spcPct val="120000"/>
              </a:lnSpc>
              <a:spcBef>
                <a:spcPts val="0"/>
              </a:spcBef>
              <a:spcAft>
                <a:spcPts val="0"/>
              </a:spcAft>
              <a:buNone/>
              <a:defRPr lang="en-US" sz="1600" kern="1200" dirty="0">
                <a:solidFill>
                  <a:schemeClr val="bg2"/>
                </a:solidFill>
                <a:latin typeface="Poppins" pitchFamily="2" charset="77"/>
                <a:ea typeface="+mn-ea"/>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Click here to add your quote. It should be in      Poppins Regular, left justified, up to 7 lines of text and have quote marks at the end of the quote.” </a:t>
            </a:r>
          </a:p>
        </p:txBody>
      </p:sp>
      <p:sp>
        <p:nvSpPr>
          <p:cNvPr id="18" name="Text Placeholder 14">
            <a:extLst>
              <a:ext uri="{FF2B5EF4-FFF2-40B4-BE49-F238E27FC236}">
                <a16:creationId xmlns:a16="http://schemas.microsoft.com/office/drawing/2014/main" id="{06E11D3A-299E-BA05-A460-8302E42E709B}"/>
              </a:ext>
            </a:extLst>
          </p:cNvPr>
          <p:cNvSpPr>
            <a:spLocks noGrp="1" noChangeAspect="1"/>
          </p:cNvSpPr>
          <p:nvPr>
            <p:ph type="body" sz="quarter" idx="72"/>
          </p:nvPr>
        </p:nvSpPr>
        <p:spPr>
          <a:xfrm>
            <a:off x="900724" y="6742767"/>
            <a:ext cx="75165" cy="13820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 name="Picture Placeholder 22">
            <a:extLst>
              <a:ext uri="{FF2B5EF4-FFF2-40B4-BE49-F238E27FC236}">
                <a16:creationId xmlns:a16="http://schemas.microsoft.com/office/drawing/2014/main" id="{36903CE5-2A8B-8F20-3EF6-DDD4A51DD185}"/>
              </a:ext>
            </a:extLst>
          </p:cNvPr>
          <p:cNvSpPr>
            <a:spLocks noGrp="1"/>
          </p:cNvSpPr>
          <p:nvPr>
            <p:ph type="pic" sz="quarter" idx="11" hasCustomPrompt="1"/>
          </p:nvPr>
        </p:nvSpPr>
        <p:spPr>
          <a:xfrm>
            <a:off x="1886261" y="403662"/>
            <a:ext cx="1318338" cy="310817"/>
          </a:xfrm>
        </p:spPr>
        <p:txBody>
          <a:bodyPr lIns="0" anchor="ctr" anchorCtr="0"/>
          <a:lstStyle>
            <a:lvl1pPr marL="0" indent="0" algn="ctr">
              <a:buNone/>
              <a:defRPr/>
            </a:lvl1pPr>
          </a:lstStyle>
          <a:p>
            <a:r>
              <a:rPr lang="en-US" dirty="0"/>
              <a:t>Client logo</a:t>
            </a:r>
          </a:p>
        </p:txBody>
      </p:sp>
      <p:pic>
        <p:nvPicPr>
          <p:cNvPr id="21" name="Apple_iPhone_11_Pro.png" descr="Apple_iPhone_11_Pro.png">
            <a:extLst>
              <a:ext uri="{FF2B5EF4-FFF2-40B4-BE49-F238E27FC236}">
                <a16:creationId xmlns:a16="http://schemas.microsoft.com/office/drawing/2014/main" id="{4B08D128-9A73-D395-4B85-FF96F9C94D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5751" y="4251765"/>
            <a:ext cx="2846027" cy="5550454"/>
          </a:xfrm>
          <a:prstGeom prst="rect">
            <a:avLst/>
          </a:prstGeom>
          <a:ln w="12700">
            <a:miter lim="400000"/>
          </a:ln>
        </p:spPr>
      </p:pic>
      <p:sp>
        <p:nvSpPr>
          <p:cNvPr id="22" name="Picture Placeholder 27">
            <a:extLst>
              <a:ext uri="{FF2B5EF4-FFF2-40B4-BE49-F238E27FC236}">
                <a16:creationId xmlns:a16="http://schemas.microsoft.com/office/drawing/2014/main" id="{7FEB4FB9-FF96-BCDD-4A2F-17FD5E98A907}"/>
              </a:ext>
            </a:extLst>
          </p:cNvPr>
          <p:cNvSpPr>
            <a:spLocks noGrp="1"/>
          </p:cNvSpPr>
          <p:nvPr>
            <p:ph type="pic" sz="quarter" idx="104" hasCustomPrompt="1"/>
          </p:nvPr>
        </p:nvSpPr>
        <p:spPr>
          <a:xfrm>
            <a:off x="3928598" y="4582011"/>
            <a:ext cx="2260333" cy="4889962"/>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accent3">
              <a:lumMod val="75000"/>
            </a:schemeClr>
          </a:solidFill>
          <a:ln>
            <a:noFill/>
          </a:ln>
        </p:spPr>
        <p:txBody>
          <a:bodyPr vert="horz" lIns="0" tIns="0" rIns="0" bIns="0" rtlCol="0" anchor="ctr">
            <a:noAutofit/>
          </a:bodyPr>
          <a:lstStyle>
            <a:lvl1pPr>
              <a:defRPr lang="en-US" sz="1000" dirty="0">
                <a:solidFill>
                  <a:schemeClr val="bg1"/>
                </a:solidFill>
              </a:defRPr>
            </a:lvl1pPr>
          </a:lstStyle>
          <a:p>
            <a:pPr lvl="0" algn="ctr"/>
            <a:r>
              <a:rPr lang="en-US" dirty="0"/>
              <a:t>Click icon to </a:t>
            </a:r>
            <a:br>
              <a:rPr lang="en-US" dirty="0"/>
            </a:br>
            <a:r>
              <a:rPr lang="en-US" dirty="0"/>
              <a:t>add your image</a:t>
            </a:r>
          </a:p>
        </p:txBody>
      </p:sp>
      <p:sp>
        <p:nvSpPr>
          <p:cNvPr id="53" name="Text Placeholder 14">
            <a:extLst>
              <a:ext uri="{FF2B5EF4-FFF2-40B4-BE49-F238E27FC236}">
                <a16:creationId xmlns:a16="http://schemas.microsoft.com/office/drawing/2014/main" id="{6EFFD87C-365A-FC9A-9E8B-57E279DB7FEA}"/>
              </a:ext>
            </a:extLst>
          </p:cNvPr>
          <p:cNvSpPr>
            <a:spLocks noGrp="1" noChangeAspect="1"/>
          </p:cNvSpPr>
          <p:nvPr>
            <p:ph type="body" sz="quarter" idx="56"/>
          </p:nvPr>
        </p:nvSpPr>
        <p:spPr>
          <a:xfrm>
            <a:off x="902581" y="3010183"/>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4" name="Text Placeholder 6">
            <a:extLst>
              <a:ext uri="{FF2B5EF4-FFF2-40B4-BE49-F238E27FC236}">
                <a16:creationId xmlns:a16="http://schemas.microsoft.com/office/drawing/2014/main" id="{C1A063C0-EC3C-97D3-F5E4-45A735AC7581}"/>
              </a:ext>
            </a:extLst>
          </p:cNvPr>
          <p:cNvSpPr>
            <a:spLocks noGrp="1"/>
          </p:cNvSpPr>
          <p:nvPr>
            <p:ph type="body" sz="quarter" idx="33" hasCustomPrompt="1"/>
          </p:nvPr>
        </p:nvSpPr>
        <p:spPr>
          <a:xfrm>
            <a:off x="1118843" y="2909611"/>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5" name="Text Placeholder 10">
            <a:extLst>
              <a:ext uri="{FF2B5EF4-FFF2-40B4-BE49-F238E27FC236}">
                <a16:creationId xmlns:a16="http://schemas.microsoft.com/office/drawing/2014/main" id="{2B48A155-B3DD-44FB-FD6D-A9CCC4F11D9B}"/>
              </a:ext>
            </a:extLst>
          </p:cNvPr>
          <p:cNvSpPr>
            <a:spLocks noGrp="1"/>
          </p:cNvSpPr>
          <p:nvPr>
            <p:ph type="body" sz="quarter" idx="22" hasCustomPrompt="1"/>
          </p:nvPr>
        </p:nvSpPr>
        <p:spPr>
          <a:xfrm>
            <a:off x="1116835" y="3366472"/>
            <a:ext cx="1441942" cy="648910"/>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6" name="Text Placeholder 6">
            <a:extLst>
              <a:ext uri="{FF2B5EF4-FFF2-40B4-BE49-F238E27FC236}">
                <a16:creationId xmlns:a16="http://schemas.microsoft.com/office/drawing/2014/main" id="{C5225030-4734-85AD-4323-0F0FD76CA002}"/>
              </a:ext>
            </a:extLst>
          </p:cNvPr>
          <p:cNvSpPr>
            <a:spLocks noGrp="1"/>
          </p:cNvSpPr>
          <p:nvPr>
            <p:ph type="body" sz="quarter" idx="77" hasCustomPrompt="1"/>
          </p:nvPr>
        </p:nvSpPr>
        <p:spPr>
          <a:xfrm>
            <a:off x="3036308" y="2915548"/>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7" name="Text Placeholder 10">
            <a:extLst>
              <a:ext uri="{FF2B5EF4-FFF2-40B4-BE49-F238E27FC236}">
                <a16:creationId xmlns:a16="http://schemas.microsoft.com/office/drawing/2014/main" id="{41022460-F910-04BC-CF65-51D8E1AA410D}"/>
              </a:ext>
            </a:extLst>
          </p:cNvPr>
          <p:cNvSpPr>
            <a:spLocks noGrp="1"/>
          </p:cNvSpPr>
          <p:nvPr>
            <p:ph type="body" sz="quarter" idx="78" hasCustomPrompt="1"/>
          </p:nvPr>
        </p:nvSpPr>
        <p:spPr>
          <a:xfrm>
            <a:off x="3042981" y="3372406"/>
            <a:ext cx="1469492" cy="63473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8" name="Text Placeholder 14">
            <a:extLst>
              <a:ext uri="{FF2B5EF4-FFF2-40B4-BE49-F238E27FC236}">
                <a16:creationId xmlns:a16="http://schemas.microsoft.com/office/drawing/2014/main" id="{A0BBB5AF-4856-E549-7710-9E3148725B1E}"/>
              </a:ext>
            </a:extLst>
          </p:cNvPr>
          <p:cNvSpPr>
            <a:spLocks noGrp="1" noChangeAspect="1"/>
          </p:cNvSpPr>
          <p:nvPr>
            <p:ph type="body" sz="quarter" idx="85"/>
          </p:nvPr>
        </p:nvSpPr>
        <p:spPr>
          <a:xfrm>
            <a:off x="2822303" y="3005539"/>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9" name="Text Placeholder 14">
            <a:extLst>
              <a:ext uri="{FF2B5EF4-FFF2-40B4-BE49-F238E27FC236}">
                <a16:creationId xmlns:a16="http://schemas.microsoft.com/office/drawing/2014/main" id="{717B07D0-FFAE-B929-627D-E9EC69FCC744}"/>
              </a:ext>
            </a:extLst>
          </p:cNvPr>
          <p:cNvSpPr>
            <a:spLocks noGrp="1" noChangeAspect="1"/>
          </p:cNvSpPr>
          <p:nvPr>
            <p:ph type="body" sz="quarter" idx="86"/>
          </p:nvPr>
        </p:nvSpPr>
        <p:spPr>
          <a:xfrm>
            <a:off x="4738426" y="301038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0" name="Text Placeholder 6">
            <a:extLst>
              <a:ext uri="{FF2B5EF4-FFF2-40B4-BE49-F238E27FC236}">
                <a16:creationId xmlns:a16="http://schemas.microsoft.com/office/drawing/2014/main" id="{EEB1F256-56A7-2DBA-8B75-90EF2CC8E2E4}"/>
              </a:ext>
            </a:extLst>
          </p:cNvPr>
          <p:cNvSpPr>
            <a:spLocks noGrp="1"/>
          </p:cNvSpPr>
          <p:nvPr>
            <p:ph type="body" sz="quarter" idx="87" hasCustomPrompt="1"/>
          </p:nvPr>
        </p:nvSpPr>
        <p:spPr>
          <a:xfrm>
            <a:off x="4950175" y="2913247"/>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61" name="Text Placeholder 10">
            <a:extLst>
              <a:ext uri="{FF2B5EF4-FFF2-40B4-BE49-F238E27FC236}">
                <a16:creationId xmlns:a16="http://schemas.microsoft.com/office/drawing/2014/main" id="{BB8569C0-CA3D-27B0-49CB-1827D0769B6C}"/>
              </a:ext>
            </a:extLst>
          </p:cNvPr>
          <p:cNvSpPr>
            <a:spLocks noGrp="1"/>
          </p:cNvSpPr>
          <p:nvPr>
            <p:ph type="body" sz="quarter" idx="88" hasCustomPrompt="1"/>
          </p:nvPr>
        </p:nvSpPr>
        <p:spPr>
          <a:xfrm>
            <a:off x="4944570" y="3370104"/>
            <a:ext cx="1441942" cy="64527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62" name="Text Placeholder 10">
            <a:extLst>
              <a:ext uri="{FF2B5EF4-FFF2-40B4-BE49-F238E27FC236}">
                <a16:creationId xmlns:a16="http://schemas.microsoft.com/office/drawing/2014/main" id="{2CA2CCB2-8E7C-CE9B-4F41-2B4268602AE3}"/>
              </a:ext>
            </a:extLst>
          </p:cNvPr>
          <p:cNvSpPr>
            <a:spLocks noGrp="1"/>
          </p:cNvSpPr>
          <p:nvPr>
            <p:ph type="body" sz="quarter" idx="42" hasCustomPrompt="1"/>
          </p:nvPr>
        </p:nvSpPr>
        <p:spPr>
          <a:xfrm>
            <a:off x="908921" y="1022394"/>
            <a:ext cx="5480333" cy="349539"/>
          </a:xfrm>
        </p:spPr>
        <p:txBody>
          <a:bodyPr tIns="36000" anchor="ctr"/>
          <a:lstStyle>
            <a:lvl1pPr marL="0" indent="0">
              <a:lnSpc>
                <a:spcPct val="90000"/>
              </a:lnSpc>
              <a:spcBef>
                <a:spcPts val="0"/>
              </a:spcBef>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Results</a:t>
            </a:r>
          </a:p>
        </p:txBody>
      </p:sp>
      <p:sp>
        <p:nvSpPr>
          <p:cNvPr id="63" name="Text Placeholder 10">
            <a:extLst>
              <a:ext uri="{FF2B5EF4-FFF2-40B4-BE49-F238E27FC236}">
                <a16:creationId xmlns:a16="http://schemas.microsoft.com/office/drawing/2014/main" id="{DD64807A-6F24-A59E-7BD5-7CB39ED3C2E9}"/>
              </a:ext>
            </a:extLst>
          </p:cNvPr>
          <p:cNvSpPr>
            <a:spLocks noGrp="1"/>
          </p:cNvSpPr>
          <p:nvPr>
            <p:ph type="body" sz="quarter" idx="68" hasCustomPrompt="1"/>
          </p:nvPr>
        </p:nvSpPr>
        <p:spPr>
          <a:xfrm>
            <a:off x="906179" y="1399874"/>
            <a:ext cx="5480333" cy="1315945"/>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marL="0" marR="0" lvl="0" indent="0" algn="l" defTabSz="685800" rtl="0" eaLnBrk="1" fontAlgn="auto" latinLnBrk="0" hangingPunct="1">
              <a:lnSpc>
                <a:spcPct val="120000"/>
              </a:lnSpc>
              <a:spcBef>
                <a:spcPts val="75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ut</a:t>
            </a:r>
            <a:r>
              <a:rPr lang="en-US" dirty="0"/>
              <a:t> do ad sit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ad do </a:t>
            </a:r>
            <a:r>
              <a:rPr lang="en-US" dirty="0" err="1"/>
              <a:t>ullamco</a:t>
            </a:r>
            <a:r>
              <a:rPr lang="en-US" dirty="0"/>
              <a:t> ipsum dolor sit </a:t>
            </a:r>
            <a:r>
              <a:rPr lang="en-US" dirty="0" err="1"/>
              <a:t>amet</a:t>
            </a:r>
            <a:r>
              <a:rPr lang="en-US" dirty="0"/>
              <a:t>, </a:t>
            </a:r>
            <a:r>
              <a:rPr lang="en-US" dirty="0" err="1"/>
              <a:t>consectetur</a:t>
            </a:r>
            <a:r>
              <a:rPr lang="en-US" dirty="0"/>
              <a:t>. Dolor sit ipsum dolor do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exercitation do dolore magna. </a:t>
            </a:r>
          </a:p>
        </p:txBody>
      </p:sp>
      <p:sp>
        <p:nvSpPr>
          <p:cNvPr id="64" name="Picture Placeholder 22">
            <a:extLst>
              <a:ext uri="{FF2B5EF4-FFF2-40B4-BE49-F238E27FC236}">
                <a16:creationId xmlns:a16="http://schemas.microsoft.com/office/drawing/2014/main" id="{417FFA99-BD12-874C-52B5-2132D160345D}"/>
              </a:ext>
            </a:extLst>
          </p:cNvPr>
          <p:cNvSpPr>
            <a:spLocks noGrp="1"/>
          </p:cNvSpPr>
          <p:nvPr>
            <p:ph type="pic" sz="quarter" idx="59"/>
          </p:nvPr>
        </p:nvSpPr>
        <p:spPr>
          <a:xfrm>
            <a:off x="468897" y="1015533"/>
            <a:ext cx="356400" cy="356400"/>
          </a:xfrm>
        </p:spPr>
        <p:txBody>
          <a:bodyPr lIns="0" anchor="ctr" anchorCtr="0"/>
          <a:lstStyle>
            <a:lvl1pPr marL="0" indent="0" algn="ctr">
              <a:buNone/>
              <a:defRPr sz="500"/>
            </a:lvl1pPr>
          </a:lstStyle>
          <a:p>
            <a:endParaRPr lang="en-US" dirty="0"/>
          </a:p>
        </p:txBody>
      </p:sp>
      <p:sp>
        <p:nvSpPr>
          <p:cNvPr id="6" name="Text Placeholder 14">
            <a:extLst>
              <a:ext uri="{FF2B5EF4-FFF2-40B4-BE49-F238E27FC236}">
                <a16:creationId xmlns:a16="http://schemas.microsoft.com/office/drawing/2014/main" id="{B1F32E58-F6AE-379D-E960-BD71F038B40F}"/>
              </a:ext>
            </a:extLst>
          </p:cNvPr>
          <p:cNvSpPr>
            <a:spLocks noGrp="1" noChangeAspect="1"/>
          </p:cNvSpPr>
          <p:nvPr>
            <p:ph type="body" sz="quarter" idx="99"/>
          </p:nvPr>
        </p:nvSpPr>
        <p:spPr>
          <a:xfrm>
            <a:off x="84908" y="969022"/>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509513681"/>
      </p:ext>
    </p:extLst>
  </p:cSld>
  <p:clrMapOvr>
    <a:masterClrMapping/>
  </p:clrMapOvr>
  <p:extLst>
    <p:ext uri="{DCECCB84-F9BA-43D5-87BE-67443E8EF086}">
      <p15:sldGuideLst xmlns:p15="http://schemas.microsoft.com/office/powerpoint/2012/main">
        <p15:guide id="1" orient="horz" pos="3119">
          <p15:clr>
            <a:srgbClr val="FBAE40"/>
          </p15:clr>
        </p15:guide>
        <p15:guide id="2"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ase Study 2.5">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D05DB8F7-93B5-CD97-440E-FD9504E17186}"/>
              </a:ext>
            </a:extLst>
          </p:cNvPr>
          <p:cNvSpPr/>
          <p:nvPr userDrawn="1"/>
        </p:nvSpPr>
        <p:spPr>
          <a:xfrm>
            <a:off x="1" y="6054555"/>
            <a:ext cx="6857382" cy="3848270"/>
          </a:xfrm>
          <a:custGeom>
            <a:avLst/>
            <a:gdLst>
              <a:gd name="connsiteX0" fmla="*/ 6713049 w 6713049"/>
              <a:gd name="connsiteY0" fmla="*/ 0 h 3867467"/>
              <a:gd name="connsiteX1" fmla="*/ 6713049 w 6713049"/>
              <a:gd name="connsiteY1" fmla="*/ 1500468 h 3867467"/>
              <a:gd name="connsiteX2" fmla="*/ 6713049 w 6713049"/>
              <a:gd name="connsiteY2" fmla="*/ 1502408 h 3867467"/>
              <a:gd name="connsiteX3" fmla="*/ 6713049 w 6713049"/>
              <a:gd name="connsiteY3" fmla="*/ 3867467 h 3867467"/>
              <a:gd name="connsiteX4" fmla="*/ 0 w 6713049"/>
              <a:gd name="connsiteY4" fmla="*/ 3867467 h 3867467"/>
              <a:gd name="connsiteX5" fmla="*/ 0 w 6713049"/>
              <a:gd name="connsiteY5" fmla="*/ 3031558 h 3867467"/>
              <a:gd name="connsiteX6" fmla="*/ 0 w 6713049"/>
              <a:gd name="connsiteY6" fmla="*/ 2723399 h 3867467"/>
              <a:gd name="connsiteX7" fmla="*/ 6713049 w 6713049"/>
              <a:gd name="connsiteY7" fmla="*/ 0 h 38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3049" h="3867467">
                <a:moveTo>
                  <a:pt x="6713049" y="0"/>
                </a:moveTo>
                <a:lnTo>
                  <a:pt x="6713049" y="1500468"/>
                </a:lnTo>
                <a:lnTo>
                  <a:pt x="6713049" y="1502408"/>
                </a:lnTo>
                <a:lnTo>
                  <a:pt x="6713049" y="3867467"/>
                </a:lnTo>
                <a:lnTo>
                  <a:pt x="0" y="3867467"/>
                </a:lnTo>
                <a:lnTo>
                  <a:pt x="0" y="3031558"/>
                </a:lnTo>
                <a:lnTo>
                  <a:pt x="0" y="2723399"/>
                </a:lnTo>
                <a:lnTo>
                  <a:pt x="6713049"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lvl="0" indent="0" defTabSz="914400" fontAlgn="auto" hangingPunct="0">
              <a:lnSpc>
                <a:spcPct val="100000"/>
              </a:lnSpc>
              <a:spcBef>
                <a:spcPts val="0"/>
              </a:spcBef>
              <a:spcAft>
                <a:spcPts val="0"/>
              </a:spcAft>
              <a:buClrTx/>
              <a:buSzTx/>
              <a:buFontTx/>
              <a:buNone/>
              <a:tabLst/>
            </a:pPr>
            <a:endParaRPr kumimoji="0" lang="en-SV" b="0" i="0" u="none" strike="noStrike" cap="none" spc="0" normalizeH="0" baseline="0">
              <a:ln>
                <a:noFill/>
              </a:ln>
              <a:solidFill>
                <a:srgbClr val="000000"/>
              </a:solidFill>
              <a:effectLst/>
              <a:uFillTx/>
              <a:latin typeface="Poppins" pitchFamily="2" charset="77"/>
              <a:cs typeface="Poppins" pitchFamily="2" charset="77"/>
            </a:endParaRPr>
          </a:p>
        </p:txBody>
      </p:sp>
      <p:sp>
        <p:nvSpPr>
          <p:cNvPr id="63" name="Text Placeholder 10">
            <a:extLst>
              <a:ext uri="{FF2B5EF4-FFF2-40B4-BE49-F238E27FC236}">
                <a16:creationId xmlns:a16="http://schemas.microsoft.com/office/drawing/2014/main" id="{C0DADAC1-2412-9994-0BC9-60BD3A1CE38F}"/>
              </a:ext>
            </a:extLst>
          </p:cNvPr>
          <p:cNvSpPr>
            <a:spLocks noGrp="1"/>
          </p:cNvSpPr>
          <p:nvPr>
            <p:ph type="body" sz="quarter" idx="52" hasCustomPrompt="1"/>
          </p:nvPr>
        </p:nvSpPr>
        <p:spPr>
          <a:xfrm>
            <a:off x="1050212" y="6741740"/>
            <a:ext cx="2172038" cy="160919"/>
          </a:xfrm>
        </p:spPr>
        <p:txBody>
          <a:bodyPr anchor="ctr" anchorCtr="0"/>
          <a:lstStyle>
            <a:lvl1pPr marL="0" indent="0">
              <a:lnSpc>
                <a:spcPct val="90000"/>
              </a:lnSpc>
              <a:spcAft>
                <a:spcPts val="0"/>
              </a:spcAft>
              <a:buNone/>
              <a:defRPr sz="1100" b="1"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64" name="Text Placeholder 10">
            <a:extLst>
              <a:ext uri="{FF2B5EF4-FFF2-40B4-BE49-F238E27FC236}">
                <a16:creationId xmlns:a16="http://schemas.microsoft.com/office/drawing/2014/main" id="{48A9991D-C761-9085-AB31-FB3C6EB7C5E9}"/>
              </a:ext>
            </a:extLst>
          </p:cNvPr>
          <p:cNvSpPr>
            <a:spLocks noGrp="1"/>
          </p:cNvSpPr>
          <p:nvPr>
            <p:ph type="body" sz="quarter" idx="53" hasCustomPrompt="1"/>
          </p:nvPr>
        </p:nvSpPr>
        <p:spPr>
          <a:xfrm>
            <a:off x="1051547" y="6947790"/>
            <a:ext cx="2170289" cy="145225"/>
          </a:xfrm>
        </p:spPr>
        <p:txBody>
          <a:bodyPr/>
          <a:lstStyle>
            <a:lvl1pPr marL="0" indent="0">
              <a:lnSpc>
                <a:spcPct val="90000"/>
              </a:lnSpc>
              <a:spcAft>
                <a:spcPts val="0"/>
              </a:spcAft>
              <a:buNone/>
              <a:defRPr sz="900" b="0"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Job Title, Company</a:t>
            </a:r>
          </a:p>
        </p:txBody>
      </p:sp>
      <p:sp>
        <p:nvSpPr>
          <p:cNvPr id="65" name="Text Placeholder 10">
            <a:extLst>
              <a:ext uri="{FF2B5EF4-FFF2-40B4-BE49-F238E27FC236}">
                <a16:creationId xmlns:a16="http://schemas.microsoft.com/office/drawing/2014/main" id="{F5A74D11-6230-E09E-8EE5-DD304060C15F}"/>
              </a:ext>
            </a:extLst>
          </p:cNvPr>
          <p:cNvSpPr>
            <a:spLocks noGrp="1"/>
          </p:cNvSpPr>
          <p:nvPr>
            <p:ph type="body" sz="quarter" idx="54" hasCustomPrompt="1"/>
          </p:nvPr>
        </p:nvSpPr>
        <p:spPr>
          <a:xfrm>
            <a:off x="659426" y="4402139"/>
            <a:ext cx="359922" cy="368857"/>
          </a:xfrm>
        </p:spPr>
        <p:txBody>
          <a:bodyPr/>
          <a:lstStyle>
            <a:lvl1pPr marL="0" indent="0">
              <a:lnSpc>
                <a:spcPct val="90000"/>
              </a:lnSpc>
              <a:spcAft>
                <a:spcPts val="0"/>
              </a:spcAft>
              <a:buNone/>
              <a:defRPr sz="5400" b="1" i="0">
                <a:solidFill>
                  <a:schemeClr val="accent1">
                    <a:alpha val="30000"/>
                  </a:schemeClr>
                </a:solidFill>
                <a:latin typeface="Georgia" panose="02040502050405020303" pitchFamily="18" charset="0"/>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a:t>
            </a:r>
          </a:p>
        </p:txBody>
      </p:sp>
      <p:sp>
        <p:nvSpPr>
          <p:cNvPr id="66" name="Text Placeholder 10">
            <a:extLst>
              <a:ext uri="{FF2B5EF4-FFF2-40B4-BE49-F238E27FC236}">
                <a16:creationId xmlns:a16="http://schemas.microsoft.com/office/drawing/2014/main" id="{639185E3-F444-D734-E7F3-DAF08B409512}"/>
              </a:ext>
            </a:extLst>
          </p:cNvPr>
          <p:cNvSpPr>
            <a:spLocks noGrp="1"/>
          </p:cNvSpPr>
          <p:nvPr>
            <p:ph type="body" sz="quarter" idx="69" hasCustomPrompt="1"/>
          </p:nvPr>
        </p:nvSpPr>
        <p:spPr>
          <a:xfrm>
            <a:off x="900725" y="4540996"/>
            <a:ext cx="2321525" cy="2038727"/>
          </a:xfrm>
          <a:prstGeom prst="rect">
            <a:avLst/>
          </a:prstGeom>
        </p:spPr>
        <p:txBody>
          <a:bodyPr anchor="t"/>
          <a:lstStyle>
            <a:lvl1pPr marL="0" indent="0" algn="l">
              <a:lnSpc>
                <a:spcPct val="120000"/>
              </a:lnSpc>
              <a:spcBef>
                <a:spcPts val="0"/>
              </a:spcBef>
              <a:spcAft>
                <a:spcPts val="0"/>
              </a:spcAft>
              <a:buNone/>
              <a:defRPr lang="en-US" sz="1600" kern="1200" dirty="0">
                <a:solidFill>
                  <a:schemeClr val="bg2"/>
                </a:solidFill>
                <a:latin typeface="Poppins" pitchFamily="2" charset="77"/>
                <a:ea typeface="+mn-ea"/>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Click here to add your quote. It should be in      Poppins Regular, left justified, up to 7 lines of text and have quote marks at the end of the quote.” </a:t>
            </a:r>
          </a:p>
        </p:txBody>
      </p:sp>
      <p:sp>
        <p:nvSpPr>
          <p:cNvPr id="67" name="Text Placeholder 14">
            <a:extLst>
              <a:ext uri="{FF2B5EF4-FFF2-40B4-BE49-F238E27FC236}">
                <a16:creationId xmlns:a16="http://schemas.microsoft.com/office/drawing/2014/main" id="{C36C4707-7800-83B6-4A97-11A0266EF518}"/>
              </a:ext>
            </a:extLst>
          </p:cNvPr>
          <p:cNvSpPr>
            <a:spLocks noGrp="1" noChangeAspect="1"/>
          </p:cNvSpPr>
          <p:nvPr>
            <p:ph type="body" sz="quarter" idx="72"/>
          </p:nvPr>
        </p:nvSpPr>
        <p:spPr>
          <a:xfrm>
            <a:off x="900724" y="6742767"/>
            <a:ext cx="75165" cy="13820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sp>
        <p:nvSpPr>
          <p:cNvPr id="3" name="Picture Placeholder 22">
            <a:extLst>
              <a:ext uri="{FF2B5EF4-FFF2-40B4-BE49-F238E27FC236}">
                <a16:creationId xmlns:a16="http://schemas.microsoft.com/office/drawing/2014/main" id="{36903CE5-2A8B-8F20-3EF6-DDD4A51DD185}"/>
              </a:ext>
            </a:extLst>
          </p:cNvPr>
          <p:cNvSpPr>
            <a:spLocks noGrp="1"/>
          </p:cNvSpPr>
          <p:nvPr>
            <p:ph type="pic" sz="quarter" idx="11" hasCustomPrompt="1"/>
          </p:nvPr>
        </p:nvSpPr>
        <p:spPr>
          <a:xfrm>
            <a:off x="1886261" y="403662"/>
            <a:ext cx="1318338" cy="310817"/>
          </a:xfrm>
        </p:spPr>
        <p:txBody>
          <a:bodyPr lIns="0" anchor="ctr" anchorCtr="0"/>
          <a:lstStyle>
            <a:lvl1pPr marL="0" indent="0" algn="ctr">
              <a:buNone/>
              <a:defRPr/>
            </a:lvl1pPr>
          </a:lstStyle>
          <a:p>
            <a:r>
              <a:rPr lang="en-US" dirty="0"/>
              <a:t>Client logo</a:t>
            </a:r>
          </a:p>
        </p:txBody>
      </p:sp>
      <p:sp>
        <p:nvSpPr>
          <p:cNvPr id="11" name="Text Placeholder 14">
            <a:extLst>
              <a:ext uri="{FF2B5EF4-FFF2-40B4-BE49-F238E27FC236}">
                <a16:creationId xmlns:a16="http://schemas.microsoft.com/office/drawing/2014/main" id="{52E5FC68-0A58-F972-A5A9-560063150E69}"/>
              </a:ext>
            </a:extLst>
          </p:cNvPr>
          <p:cNvSpPr>
            <a:spLocks noGrp="1" noChangeAspect="1"/>
          </p:cNvSpPr>
          <p:nvPr>
            <p:ph type="body" sz="quarter" idx="99"/>
          </p:nvPr>
        </p:nvSpPr>
        <p:spPr>
          <a:xfrm>
            <a:off x="84908" y="969022"/>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pic>
        <p:nvPicPr>
          <p:cNvPr id="7" name="Picture 6">
            <a:extLst>
              <a:ext uri="{FF2B5EF4-FFF2-40B4-BE49-F238E27FC236}">
                <a16:creationId xmlns:a16="http://schemas.microsoft.com/office/drawing/2014/main" id="{3F02A578-B136-E57A-00AB-D951DF001314}"/>
              </a:ext>
            </a:extLst>
          </p:cNvPr>
          <p:cNvPicPr>
            <a:picLocks noChangeAspect="1"/>
          </p:cNvPicPr>
          <p:nvPr userDrawn="1"/>
        </p:nvPicPr>
        <p:blipFill>
          <a:blip r:embed="rId4"/>
          <a:stretch>
            <a:fillRect/>
          </a:stretch>
        </p:blipFill>
        <p:spPr>
          <a:xfrm>
            <a:off x="3568232" y="4495276"/>
            <a:ext cx="2818280" cy="5003887"/>
          </a:xfrm>
          <a:prstGeom prst="rect">
            <a:avLst/>
          </a:prstGeom>
        </p:spPr>
      </p:pic>
      <p:sp>
        <p:nvSpPr>
          <p:cNvPr id="8" name="Picture Placeholder 9">
            <a:extLst>
              <a:ext uri="{FF2B5EF4-FFF2-40B4-BE49-F238E27FC236}">
                <a16:creationId xmlns:a16="http://schemas.microsoft.com/office/drawing/2014/main" id="{E7A0081B-FCE7-3A41-5EE2-5B192BEACE86}"/>
              </a:ext>
            </a:extLst>
          </p:cNvPr>
          <p:cNvSpPr>
            <a:spLocks noGrp="1"/>
          </p:cNvSpPr>
          <p:nvPr>
            <p:ph type="pic" sz="quarter" idx="114" hasCustomPrompt="1"/>
          </p:nvPr>
        </p:nvSpPr>
        <p:spPr>
          <a:xfrm>
            <a:off x="3721867" y="4660244"/>
            <a:ext cx="2505712" cy="4054521"/>
          </a:xfrm>
          <a:solidFill>
            <a:schemeClr val="accent3">
              <a:lumMod val="75000"/>
            </a:schemeClr>
          </a:solidFill>
          <a:ln>
            <a:noFill/>
          </a:ln>
        </p:spPr>
        <p:txBody>
          <a:bodyPr vert="horz" lIns="0" tIns="0" rIns="0" bIns="0" rtlCol="0" anchor="ctr">
            <a:noAutofit/>
          </a:bodyPr>
          <a:lstStyle>
            <a:lvl1pPr>
              <a:defRPr lang="en-US" sz="1000" dirty="0">
                <a:solidFill>
                  <a:schemeClr val="bg1"/>
                </a:solidFill>
              </a:defRPr>
            </a:lvl1pPr>
          </a:lstStyle>
          <a:p>
            <a:pPr lvl="0" algn="ctr"/>
            <a:r>
              <a:rPr lang="en-US" dirty="0"/>
              <a:t>Click icon to add a screenshot or image to the kiosk mockup</a:t>
            </a:r>
          </a:p>
        </p:txBody>
      </p:sp>
      <p:sp>
        <p:nvSpPr>
          <p:cNvPr id="42" name="Text Placeholder 14">
            <a:extLst>
              <a:ext uri="{FF2B5EF4-FFF2-40B4-BE49-F238E27FC236}">
                <a16:creationId xmlns:a16="http://schemas.microsoft.com/office/drawing/2014/main" id="{CAAEF2B9-2881-18B9-0CED-69EE497F965A}"/>
              </a:ext>
            </a:extLst>
          </p:cNvPr>
          <p:cNvSpPr>
            <a:spLocks noGrp="1" noChangeAspect="1"/>
          </p:cNvSpPr>
          <p:nvPr>
            <p:ph type="body" sz="quarter" idx="56"/>
          </p:nvPr>
        </p:nvSpPr>
        <p:spPr>
          <a:xfrm>
            <a:off x="902581" y="3010183"/>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3" name="Text Placeholder 6">
            <a:extLst>
              <a:ext uri="{FF2B5EF4-FFF2-40B4-BE49-F238E27FC236}">
                <a16:creationId xmlns:a16="http://schemas.microsoft.com/office/drawing/2014/main" id="{045CFFB8-CF60-6395-84FC-947BC86CEDF1}"/>
              </a:ext>
            </a:extLst>
          </p:cNvPr>
          <p:cNvSpPr>
            <a:spLocks noGrp="1"/>
          </p:cNvSpPr>
          <p:nvPr>
            <p:ph type="body" sz="quarter" idx="33" hasCustomPrompt="1"/>
          </p:nvPr>
        </p:nvSpPr>
        <p:spPr>
          <a:xfrm>
            <a:off x="1118843" y="2909611"/>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4" name="Text Placeholder 10">
            <a:extLst>
              <a:ext uri="{FF2B5EF4-FFF2-40B4-BE49-F238E27FC236}">
                <a16:creationId xmlns:a16="http://schemas.microsoft.com/office/drawing/2014/main" id="{A0CDE4E7-F886-924D-EBF2-274D352DBAEC}"/>
              </a:ext>
            </a:extLst>
          </p:cNvPr>
          <p:cNvSpPr>
            <a:spLocks noGrp="1"/>
          </p:cNvSpPr>
          <p:nvPr>
            <p:ph type="body" sz="quarter" idx="22" hasCustomPrompt="1"/>
          </p:nvPr>
        </p:nvSpPr>
        <p:spPr>
          <a:xfrm>
            <a:off x="1116835" y="3366472"/>
            <a:ext cx="1469492" cy="648910"/>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45" name="Text Placeholder 6">
            <a:extLst>
              <a:ext uri="{FF2B5EF4-FFF2-40B4-BE49-F238E27FC236}">
                <a16:creationId xmlns:a16="http://schemas.microsoft.com/office/drawing/2014/main" id="{B78643DA-F395-78C1-D26F-3D340C6E6DF4}"/>
              </a:ext>
            </a:extLst>
          </p:cNvPr>
          <p:cNvSpPr>
            <a:spLocks noGrp="1"/>
          </p:cNvSpPr>
          <p:nvPr>
            <p:ph type="body" sz="quarter" idx="77" hasCustomPrompt="1"/>
          </p:nvPr>
        </p:nvSpPr>
        <p:spPr>
          <a:xfrm>
            <a:off x="3036308" y="2915548"/>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6" name="Text Placeholder 10">
            <a:extLst>
              <a:ext uri="{FF2B5EF4-FFF2-40B4-BE49-F238E27FC236}">
                <a16:creationId xmlns:a16="http://schemas.microsoft.com/office/drawing/2014/main" id="{52E48640-FD81-D77B-173D-46CF465267B1}"/>
              </a:ext>
            </a:extLst>
          </p:cNvPr>
          <p:cNvSpPr>
            <a:spLocks noGrp="1"/>
          </p:cNvSpPr>
          <p:nvPr>
            <p:ph type="body" sz="quarter" idx="78" hasCustomPrompt="1"/>
          </p:nvPr>
        </p:nvSpPr>
        <p:spPr>
          <a:xfrm>
            <a:off x="3042981" y="3372406"/>
            <a:ext cx="1469492" cy="63473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47" name="Text Placeholder 14">
            <a:extLst>
              <a:ext uri="{FF2B5EF4-FFF2-40B4-BE49-F238E27FC236}">
                <a16:creationId xmlns:a16="http://schemas.microsoft.com/office/drawing/2014/main" id="{6CE28D2F-79B3-1E93-5F56-AD8B70E12D28}"/>
              </a:ext>
            </a:extLst>
          </p:cNvPr>
          <p:cNvSpPr>
            <a:spLocks noGrp="1" noChangeAspect="1"/>
          </p:cNvSpPr>
          <p:nvPr>
            <p:ph type="body" sz="quarter" idx="85"/>
          </p:nvPr>
        </p:nvSpPr>
        <p:spPr>
          <a:xfrm>
            <a:off x="2822303" y="3005539"/>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8" name="Text Placeholder 14">
            <a:extLst>
              <a:ext uri="{FF2B5EF4-FFF2-40B4-BE49-F238E27FC236}">
                <a16:creationId xmlns:a16="http://schemas.microsoft.com/office/drawing/2014/main" id="{C8F14F7D-8796-622F-236C-1176ED34002F}"/>
              </a:ext>
            </a:extLst>
          </p:cNvPr>
          <p:cNvSpPr>
            <a:spLocks noGrp="1" noChangeAspect="1"/>
          </p:cNvSpPr>
          <p:nvPr>
            <p:ph type="body" sz="quarter" idx="86"/>
          </p:nvPr>
        </p:nvSpPr>
        <p:spPr>
          <a:xfrm>
            <a:off x="4738426" y="301038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9" name="Text Placeholder 6">
            <a:extLst>
              <a:ext uri="{FF2B5EF4-FFF2-40B4-BE49-F238E27FC236}">
                <a16:creationId xmlns:a16="http://schemas.microsoft.com/office/drawing/2014/main" id="{28D24F08-C370-AF12-E816-66B4AD2F05B7}"/>
              </a:ext>
            </a:extLst>
          </p:cNvPr>
          <p:cNvSpPr>
            <a:spLocks noGrp="1"/>
          </p:cNvSpPr>
          <p:nvPr>
            <p:ph type="body" sz="quarter" idx="87" hasCustomPrompt="1"/>
          </p:nvPr>
        </p:nvSpPr>
        <p:spPr>
          <a:xfrm>
            <a:off x="4950175" y="2913247"/>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0" name="Text Placeholder 10">
            <a:extLst>
              <a:ext uri="{FF2B5EF4-FFF2-40B4-BE49-F238E27FC236}">
                <a16:creationId xmlns:a16="http://schemas.microsoft.com/office/drawing/2014/main" id="{60100E9F-644E-A610-7FB3-50C5177EB7A6}"/>
              </a:ext>
            </a:extLst>
          </p:cNvPr>
          <p:cNvSpPr>
            <a:spLocks noGrp="1"/>
          </p:cNvSpPr>
          <p:nvPr>
            <p:ph type="body" sz="quarter" idx="88" hasCustomPrompt="1"/>
          </p:nvPr>
        </p:nvSpPr>
        <p:spPr>
          <a:xfrm>
            <a:off x="4944570" y="3370104"/>
            <a:ext cx="1441942" cy="64527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1" name="Text Placeholder 10">
            <a:extLst>
              <a:ext uri="{FF2B5EF4-FFF2-40B4-BE49-F238E27FC236}">
                <a16:creationId xmlns:a16="http://schemas.microsoft.com/office/drawing/2014/main" id="{FAB20B7F-419F-BA59-C5A7-8289B94977AA}"/>
              </a:ext>
            </a:extLst>
          </p:cNvPr>
          <p:cNvSpPr>
            <a:spLocks noGrp="1"/>
          </p:cNvSpPr>
          <p:nvPr>
            <p:ph type="body" sz="quarter" idx="42" hasCustomPrompt="1"/>
          </p:nvPr>
        </p:nvSpPr>
        <p:spPr>
          <a:xfrm>
            <a:off x="908921" y="1022394"/>
            <a:ext cx="5480333" cy="349539"/>
          </a:xfrm>
        </p:spPr>
        <p:txBody>
          <a:bodyPr tIns="36000" anchor="ctr"/>
          <a:lstStyle>
            <a:lvl1pPr marL="0" indent="0">
              <a:lnSpc>
                <a:spcPct val="90000"/>
              </a:lnSpc>
              <a:spcBef>
                <a:spcPts val="0"/>
              </a:spcBef>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Results</a:t>
            </a:r>
          </a:p>
        </p:txBody>
      </p:sp>
      <p:sp>
        <p:nvSpPr>
          <p:cNvPr id="52" name="Text Placeholder 10">
            <a:extLst>
              <a:ext uri="{FF2B5EF4-FFF2-40B4-BE49-F238E27FC236}">
                <a16:creationId xmlns:a16="http://schemas.microsoft.com/office/drawing/2014/main" id="{E92CC465-819F-F720-57CD-F395957C0922}"/>
              </a:ext>
            </a:extLst>
          </p:cNvPr>
          <p:cNvSpPr>
            <a:spLocks noGrp="1"/>
          </p:cNvSpPr>
          <p:nvPr>
            <p:ph type="body" sz="quarter" idx="68" hasCustomPrompt="1"/>
          </p:nvPr>
        </p:nvSpPr>
        <p:spPr>
          <a:xfrm>
            <a:off x="906179" y="1399874"/>
            <a:ext cx="5480333" cy="1315945"/>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marL="0" marR="0" lvl="0" indent="0" algn="l" defTabSz="685800" rtl="0" eaLnBrk="1" fontAlgn="auto" latinLnBrk="0" hangingPunct="1">
              <a:lnSpc>
                <a:spcPct val="120000"/>
              </a:lnSpc>
              <a:spcBef>
                <a:spcPts val="75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ut</a:t>
            </a:r>
            <a:r>
              <a:rPr lang="en-US" dirty="0"/>
              <a:t> do ad sit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ad do </a:t>
            </a:r>
            <a:r>
              <a:rPr lang="en-US" dirty="0" err="1"/>
              <a:t>ullamco</a:t>
            </a:r>
            <a:r>
              <a:rPr lang="en-US" dirty="0"/>
              <a:t> ipsum dolor sit </a:t>
            </a:r>
            <a:r>
              <a:rPr lang="en-US" dirty="0" err="1"/>
              <a:t>amet</a:t>
            </a:r>
            <a:r>
              <a:rPr lang="en-US" dirty="0"/>
              <a:t>, </a:t>
            </a:r>
            <a:r>
              <a:rPr lang="en-US" dirty="0" err="1"/>
              <a:t>consectetur</a:t>
            </a:r>
            <a:r>
              <a:rPr lang="en-US" dirty="0"/>
              <a:t>. Dolor sit ipsum dolor do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exercitation do dolore magna. </a:t>
            </a:r>
          </a:p>
        </p:txBody>
      </p:sp>
      <p:sp>
        <p:nvSpPr>
          <p:cNvPr id="53" name="Picture Placeholder 22">
            <a:extLst>
              <a:ext uri="{FF2B5EF4-FFF2-40B4-BE49-F238E27FC236}">
                <a16:creationId xmlns:a16="http://schemas.microsoft.com/office/drawing/2014/main" id="{C374D096-ECC6-CA98-7319-76D9DD311AC7}"/>
              </a:ext>
            </a:extLst>
          </p:cNvPr>
          <p:cNvSpPr>
            <a:spLocks noGrp="1"/>
          </p:cNvSpPr>
          <p:nvPr>
            <p:ph type="pic" sz="quarter" idx="59"/>
          </p:nvPr>
        </p:nvSpPr>
        <p:spPr>
          <a:xfrm>
            <a:off x="468897" y="1015533"/>
            <a:ext cx="356400" cy="356400"/>
          </a:xfrm>
        </p:spPr>
        <p:txBody>
          <a:bodyPr lIns="0" anchor="ctr" anchorCtr="0"/>
          <a:lstStyle>
            <a:lvl1pPr marL="0" indent="0" algn="ctr">
              <a:buNone/>
              <a:defRPr sz="500"/>
            </a:lvl1pPr>
          </a:lstStyle>
          <a:p>
            <a:endParaRPr lang="en-US" dirty="0"/>
          </a:p>
        </p:txBody>
      </p:sp>
    </p:spTree>
    <p:extLst>
      <p:ext uri="{BB962C8B-B14F-4D97-AF65-F5344CB8AC3E}">
        <p14:creationId xmlns:p14="http://schemas.microsoft.com/office/powerpoint/2010/main" val="2797793562"/>
      </p:ext>
    </p:extLst>
  </p:cSld>
  <p:clrMapOvr>
    <a:masterClrMapping/>
  </p:clrMapOvr>
  <p:extLst>
    <p:ext uri="{DCECCB84-F9BA-43D5-87BE-67443E8EF086}">
      <p15:sldGuideLst xmlns:p15="http://schemas.microsoft.com/office/powerpoint/2012/main">
        <p15:guide id="1" orient="horz" pos="3119">
          <p15:clr>
            <a:srgbClr val="FBAE40"/>
          </p15:clr>
        </p15:guide>
        <p15:guide id="2"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236"/>
            <a:ext cx="5915025" cy="878231"/>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71487" y="1642533"/>
            <a:ext cx="5915025" cy="7276887"/>
          </a:xfrm>
          <a:prstGeom prst="rect">
            <a:avLst/>
          </a:prstGeom>
        </p:spPr>
        <p:txBody>
          <a:bodyPr vert="horz" lIns="0" tIns="0" rIns="0" bIns="0" rtlCol="0">
            <a:noAutofit/>
          </a:bodyPr>
          <a:lstStyle/>
          <a:p>
            <a:pPr lvl="0"/>
            <a:endParaRPr lang="en-US" dirty="0"/>
          </a:p>
        </p:txBody>
      </p:sp>
      <p:sp>
        <p:nvSpPr>
          <p:cNvPr id="6" name="Slide Number Placeholder 5"/>
          <p:cNvSpPr>
            <a:spLocks noGrp="1"/>
          </p:cNvSpPr>
          <p:nvPr>
            <p:ph type="sldNum" sz="quarter" idx="4"/>
          </p:nvPr>
        </p:nvSpPr>
        <p:spPr>
          <a:xfrm>
            <a:off x="4843463" y="9464722"/>
            <a:ext cx="1543050" cy="102411"/>
          </a:xfrm>
          <a:prstGeom prst="rect">
            <a:avLst/>
          </a:prstGeom>
        </p:spPr>
        <p:txBody>
          <a:bodyPr vert="horz" lIns="0" tIns="0" rIns="0" bIns="0" rtlCol="0" anchor="ctr"/>
          <a:lstStyle>
            <a:lvl1pPr algn="r">
              <a:defRPr sz="800" b="0" i="0">
                <a:solidFill>
                  <a:schemeClr val="tx1"/>
                </a:solidFill>
                <a:latin typeface="Poppins Light" pitchFamily="2" charset="77"/>
                <a:cs typeface="Poppins Light" pitchFamily="2" charset="77"/>
              </a:defRPr>
            </a:lvl1pPr>
          </a:lstStyle>
          <a:p>
            <a:fld id="{86997BF2-6177-8D4B-B09C-37F97E1666FE}" type="slidenum">
              <a:rPr lang="en-SV" smtClean="0"/>
              <a:pPr/>
              <a:t>‹#›</a:t>
            </a:fld>
            <a:endParaRPr lang="en-SV" dirty="0"/>
          </a:p>
        </p:txBody>
      </p:sp>
    </p:spTree>
    <p:extLst>
      <p:ext uri="{BB962C8B-B14F-4D97-AF65-F5344CB8AC3E}">
        <p14:creationId xmlns:p14="http://schemas.microsoft.com/office/powerpoint/2010/main" val="4284452870"/>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4" r:id="rId3"/>
    <p:sldLayoutId id="2147483675" r:id="rId4"/>
    <p:sldLayoutId id="2147483676" r:id="rId5"/>
    <p:sldLayoutId id="2147483677" r:id="rId6"/>
    <p:sldLayoutId id="2147483680" r:id="rId7"/>
  </p:sldLayoutIdLst>
  <p:txStyles>
    <p:titleStyle>
      <a:lvl1pPr algn="l" defTabSz="685800" rtl="0" eaLnBrk="1" latinLnBrk="0" hangingPunct="1">
        <a:lnSpc>
          <a:spcPct val="90000"/>
        </a:lnSpc>
        <a:spcBef>
          <a:spcPct val="0"/>
        </a:spcBef>
        <a:buNone/>
        <a:defRPr sz="2800" b="0" i="0" kern="1200">
          <a:solidFill>
            <a:schemeClr val="tx1"/>
          </a:solidFill>
          <a:latin typeface="Poppins Light" pitchFamily="2" charset="77"/>
          <a:ea typeface="+mj-ea"/>
          <a:cs typeface="Poppins Light" pitchFamily="2" charset="77"/>
        </a:defRPr>
      </a:lvl1pPr>
    </p:titleStyle>
    <p:bodyStyle>
      <a:lvl1pPr marL="0" indent="0" algn="l" defTabSz="685800" rtl="0" eaLnBrk="1" latinLnBrk="0" hangingPunct="1">
        <a:lnSpc>
          <a:spcPct val="120000"/>
        </a:lnSpc>
        <a:spcBef>
          <a:spcPts val="0"/>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1pPr>
      <a:lvl2pPr marL="5143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8572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3pPr>
      <a:lvl4pPr marL="12001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4pPr>
      <a:lvl5pPr marL="15430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microsoft.com/office/2018/10/relationships/comments" Target="../comments/modernComment_100_EB81B89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48326AF-DFB7-8242-4132-EE0B1C276B94}"/>
              </a:ext>
            </a:extLst>
          </p:cNvPr>
          <p:cNvSpPr>
            <a:spLocks noGrp="1"/>
          </p:cNvSpPr>
          <p:nvPr>
            <p:ph type="title"/>
          </p:nvPr>
        </p:nvSpPr>
        <p:spPr/>
        <p:txBody>
          <a:bodyPr/>
          <a:lstStyle/>
          <a:p>
            <a:r>
              <a:rPr lang="en-GB" sz="2400" noProof="0" dirty="0"/>
              <a:t>Addressable TV creates incremental reach among a younger audience</a:t>
            </a:r>
            <a:endParaRPr lang="en-SV" sz="2400" dirty="0"/>
          </a:p>
        </p:txBody>
      </p:sp>
      <p:sp>
        <p:nvSpPr>
          <p:cNvPr id="27" name="Text Placeholder 26">
            <a:extLst>
              <a:ext uri="{FF2B5EF4-FFF2-40B4-BE49-F238E27FC236}">
                <a16:creationId xmlns:a16="http://schemas.microsoft.com/office/drawing/2014/main" id="{C6EF280C-67F7-3D28-A168-E2832CC7D24F}"/>
              </a:ext>
            </a:extLst>
          </p:cNvPr>
          <p:cNvSpPr>
            <a:spLocks noGrp="1"/>
          </p:cNvSpPr>
          <p:nvPr>
            <p:ph type="body" sz="quarter" idx="33"/>
          </p:nvPr>
        </p:nvSpPr>
        <p:spPr/>
        <p:txBody>
          <a:bodyPr/>
          <a:lstStyle/>
          <a:p>
            <a:r>
              <a:rPr lang="en-GB" dirty="0"/>
              <a:t>24</a:t>
            </a:r>
            <a:r>
              <a:rPr lang="en-US" baseline="30000" dirty="0"/>
              <a:t>%</a:t>
            </a:r>
            <a:endParaRPr lang="en-SV" dirty="0"/>
          </a:p>
        </p:txBody>
      </p:sp>
      <p:sp>
        <p:nvSpPr>
          <p:cNvPr id="26" name="Text Placeholder 25">
            <a:extLst>
              <a:ext uri="{FF2B5EF4-FFF2-40B4-BE49-F238E27FC236}">
                <a16:creationId xmlns:a16="http://schemas.microsoft.com/office/drawing/2014/main" id="{AD21590E-43A8-BA46-9381-F7C0B1DB4F2A}"/>
              </a:ext>
            </a:extLst>
          </p:cNvPr>
          <p:cNvSpPr>
            <a:spLocks noGrp="1"/>
          </p:cNvSpPr>
          <p:nvPr>
            <p:ph type="body" sz="quarter" idx="22"/>
          </p:nvPr>
        </p:nvSpPr>
        <p:spPr/>
        <p:txBody>
          <a:bodyPr/>
          <a:lstStyle/>
          <a:p>
            <a:r>
              <a:rPr lang="en-GB" dirty="0"/>
              <a:t>Uplift in brand consideration</a:t>
            </a:r>
          </a:p>
          <a:p>
            <a:endParaRPr lang="en-GB" dirty="0"/>
          </a:p>
          <a:p>
            <a:endParaRPr lang="en-GB" dirty="0"/>
          </a:p>
          <a:p>
            <a:endParaRPr lang="en-GB" dirty="0"/>
          </a:p>
          <a:p>
            <a:endParaRPr lang="en-GB" dirty="0"/>
          </a:p>
          <a:p>
            <a:endParaRPr lang="en-GB" dirty="0"/>
          </a:p>
        </p:txBody>
      </p:sp>
      <p:pic>
        <p:nvPicPr>
          <p:cNvPr id="52" name="Picture Placeholder 8">
            <a:extLst>
              <a:ext uri="{FF2B5EF4-FFF2-40B4-BE49-F238E27FC236}">
                <a16:creationId xmlns:a16="http://schemas.microsoft.com/office/drawing/2014/main" id="{D1618061-DD3B-0F2F-AD32-5B13E4C8D137}"/>
              </a:ext>
            </a:extLst>
          </p:cNvPr>
          <p:cNvPicPr>
            <a:picLocks noGrp="1" noChangeAspect="1"/>
          </p:cNvPicPr>
          <p:nvPr>
            <p:ph type="pic" sz="quarter" idx="59"/>
          </p:nvPr>
        </p:nvPicPr>
        <p:blipFill>
          <a:blip r:embed="rId2"/>
          <a:srcRect t="445" b="445"/>
          <a:stretch/>
        </p:blipFill>
        <p:spPr>
          <a:xfrm>
            <a:off x="2145670" y="2322452"/>
            <a:ext cx="357612" cy="353381"/>
          </a:xfrm>
        </p:spPr>
      </p:pic>
      <p:sp>
        <p:nvSpPr>
          <p:cNvPr id="36" name="Text Placeholder 35">
            <a:extLst>
              <a:ext uri="{FF2B5EF4-FFF2-40B4-BE49-F238E27FC236}">
                <a16:creationId xmlns:a16="http://schemas.microsoft.com/office/drawing/2014/main" id="{37A63B7C-0F56-7C19-1FE5-459E341DC1FE}"/>
              </a:ext>
            </a:extLst>
          </p:cNvPr>
          <p:cNvSpPr>
            <a:spLocks noGrp="1"/>
          </p:cNvSpPr>
          <p:nvPr>
            <p:ph type="body" sz="quarter" idx="61"/>
          </p:nvPr>
        </p:nvSpPr>
        <p:spPr>
          <a:xfrm>
            <a:off x="468898" y="3974954"/>
            <a:ext cx="1318337" cy="493917"/>
          </a:xfrm>
        </p:spPr>
        <p:txBody>
          <a:bodyPr/>
          <a:lstStyle/>
          <a:p>
            <a:r>
              <a:rPr lang="en-GB" dirty="0"/>
              <a:t>26</a:t>
            </a:r>
            <a:r>
              <a:rPr lang="en-US" baseline="30000" dirty="0"/>
              <a:t>%</a:t>
            </a:r>
            <a:endParaRPr lang="en-SV" dirty="0"/>
          </a:p>
        </p:txBody>
      </p:sp>
      <p:sp>
        <p:nvSpPr>
          <p:cNvPr id="37" name="Text Placeholder 36">
            <a:extLst>
              <a:ext uri="{FF2B5EF4-FFF2-40B4-BE49-F238E27FC236}">
                <a16:creationId xmlns:a16="http://schemas.microsoft.com/office/drawing/2014/main" id="{5D952431-C5BE-4A3F-1520-D316F1A2B0A3}"/>
              </a:ext>
            </a:extLst>
          </p:cNvPr>
          <p:cNvSpPr>
            <a:spLocks noGrp="1"/>
          </p:cNvSpPr>
          <p:nvPr>
            <p:ph type="body" sz="quarter" idx="62"/>
          </p:nvPr>
        </p:nvSpPr>
        <p:spPr>
          <a:xfrm>
            <a:off x="468898" y="4413025"/>
            <a:ext cx="1318337" cy="607073"/>
          </a:xfrm>
        </p:spPr>
        <p:txBody>
          <a:bodyPr/>
          <a:lstStyle/>
          <a:p>
            <a:r>
              <a:rPr lang="en-GB" dirty="0"/>
              <a:t>Uplift in positive opinion </a:t>
            </a:r>
          </a:p>
          <a:p>
            <a:endParaRPr lang="en-GB" dirty="0"/>
          </a:p>
        </p:txBody>
      </p:sp>
      <p:sp>
        <p:nvSpPr>
          <p:cNvPr id="39" name="Text Placeholder 38">
            <a:extLst>
              <a:ext uri="{FF2B5EF4-FFF2-40B4-BE49-F238E27FC236}">
                <a16:creationId xmlns:a16="http://schemas.microsoft.com/office/drawing/2014/main" id="{5A6307AC-2E93-292C-09AC-D7EECD24E2F2}"/>
              </a:ext>
            </a:extLst>
          </p:cNvPr>
          <p:cNvSpPr>
            <a:spLocks noGrp="1"/>
          </p:cNvSpPr>
          <p:nvPr>
            <p:ph type="body" sz="quarter" idx="64"/>
          </p:nvPr>
        </p:nvSpPr>
        <p:spPr>
          <a:xfrm>
            <a:off x="468898" y="5460262"/>
            <a:ext cx="1318337" cy="493917"/>
          </a:xfrm>
        </p:spPr>
        <p:txBody>
          <a:bodyPr/>
          <a:lstStyle/>
          <a:p>
            <a:r>
              <a:rPr lang="en-GB" dirty="0"/>
              <a:t>24</a:t>
            </a:r>
            <a:r>
              <a:rPr lang="en-US" baseline="30000" dirty="0"/>
              <a:t>%</a:t>
            </a:r>
            <a:endParaRPr lang="en-SV" dirty="0"/>
          </a:p>
        </p:txBody>
      </p:sp>
      <p:sp>
        <p:nvSpPr>
          <p:cNvPr id="40" name="Text Placeholder 39">
            <a:extLst>
              <a:ext uri="{FF2B5EF4-FFF2-40B4-BE49-F238E27FC236}">
                <a16:creationId xmlns:a16="http://schemas.microsoft.com/office/drawing/2014/main" id="{7B06FDDC-0010-1CD7-24A7-DC371BFDD86F}"/>
              </a:ext>
            </a:extLst>
          </p:cNvPr>
          <p:cNvSpPr>
            <a:spLocks noGrp="1"/>
          </p:cNvSpPr>
          <p:nvPr>
            <p:ph type="body" sz="quarter" idx="65"/>
          </p:nvPr>
        </p:nvSpPr>
        <p:spPr>
          <a:xfrm>
            <a:off x="468898" y="5898333"/>
            <a:ext cx="1318337" cy="607073"/>
          </a:xfrm>
        </p:spPr>
        <p:txBody>
          <a:bodyPr/>
          <a:lstStyle/>
          <a:p>
            <a:r>
              <a:rPr lang="en-GB" dirty="0"/>
              <a:t>Uplift in likelihood to recommend</a:t>
            </a:r>
          </a:p>
          <a:p>
            <a:endParaRPr lang="en-GB" dirty="0"/>
          </a:p>
        </p:txBody>
      </p:sp>
      <p:sp>
        <p:nvSpPr>
          <p:cNvPr id="41" name="Text Placeholder 40">
            <a:extLst>
              <a:ext uri="{FF2B5EF4-FFF2-40B4-BE49-F238E27FC236}">
                <a16:creationId xmlns:a16="http://schemas.microsoft.com/office/drawing/2014/main" id="{CA1B9BDE-8E33-3AA4-E1C0-EE0A654898B0}"/>
              </a:ext>
            </a:extLst>
          </p:cNvPr>
          <p:cNvSpPr>
            <a:spLocks noGrp="1"/>
          </p:cNvSpPr>
          <p:nvPr>
            <p:ph type="body" sz="quarter" idx="68"/>
          </p:nvPr>
        </p:nvSpPr>
        <p:spPr>
          <a:xfrm>
            <a:off x="2573518" y="2702236"/>
            <a:ext cx="3810252" cy="3773518"/>
          </a:xfrm>
        </p:spPr>
        <p:txBody>
          <a:bodyPr/>
          <a:lstStyle/>
          <a:p>
            <a:r>
              <a:rPr lang="en-GB" sz="1100" dirty="0" err="1"/>
              <a:t>Boonthavorn</a:t>
            </a:r>
            <a:r>
              <a:rPr lang="en-GB" sz="1100" dirty="0"/>
              <a:t> is a leading home improvement retail chain in Thailand that caters for all your household needs from home appliances to hardware. Younger audiences who are setting up their home or renovating for the future are a prime audience for </a:t>
            </a:r>
            <a:r>
              <a:rPr lang="en-GB" sz="1100" dirty="0" err="1"/>
              <a:t>Boonthavorn</a:t>
            </a:r>
            <a:r>
              <a:rPr lang="en-GB" sz="1100" dirty="0"/>
              <a:t>. However, these audiences are becoming harder to reach especially on traditional linear TV as they prefer to watch their favourite programs through streaming platforms.</a:t>
            </a:r>
          </a:p>
          <a:p>
            <a:r>
              <a:rPr lang="en-GB" sz="1100" dirty="0"/>
              <a:t>In Thailand, TV ads are still the primary platform for generating positive opinions of brands, but the environment is increasingly fragmented.  </a:t>
            </a:r>
          </a:p>
          <a:p>
            <a:r>
              <a:rPr lang="en-GB" sz="1100" dirty="0"/>
              <a:t>For </a:t>
            </a:r>
            <a:r>
              <a:rPr lang="en-GB" sz="1100" dirty="0" err="1"/>
              <a:t>Boonthavorn’s</a:t>
            </a:r>
            <a:r>
              <a:rPr lang="en-GB" sz="1100" dirty="0"/>
              <a:t> new campaign, showcasing that it has everything needed to “Live your way”, it needed an innovative way to maximise awareness among its core audience.</a:t>
            </a:r>
          </a:p>
          <a:p>
            <a:endParaRPr lang="en-GB" sz="1100" dirty="0"/>
          </a:p>
          <a:p>
            <a:endParaRPr lang="en-GB" sz="1100" dirty="0"/>
          </a:p>
          <a:p>
            <a:endParaRPr lang="en-GB" sz="1100" dirty="0" err="1"/>
          </a:p>
        </p:txBody>
      </p:sp>
      <p:sp>
        <p:nvSpPr>
          <p:cNvPr id="46" name="Slide Number Placeholder 5">
            <a:extLst>
              <a:ext uri="{FF2B5EF4-FFF2-40B4-BE49-F238E27FC236}">
                <a16:creationId xmlns:a16="http://schemas.microsoft.com/office/drawing/2014/main" id="{8FA081FC-9A25-A522-000F-83C333CD2797}"/>
              </a:ext>
            </a:extLst>
          </p:cNvPr>
          <p:cNvSpPr>
            <a:spLocks noGrp="1"/>
          </p:cNvSpPr>
          <p:nvPr>
            <p:ph type="sldNum" sz="quarter" idx="4"/>
          </p:nvPr>
        </p:nvSpPr>
        <p:spPr/>
        <p:txBody>
          <a:bodyPr vert="horz" lIns="0" tIns="0" rIns="0" bIns="0" rtlCol="0" anchor="ctr"/>
          <a:lstStyle>
            <a:lvl1pPr algn="r">
              <a:defRPr sz="800" b="0" i="0">
                <a:solidFill>
                  <a:schemeClr val="bg1"/>
                </a:solidFill>
                <a:latin typeface="Poppins Light" pitchFamily="2" charset="77"/>
                <a:cs typeface="Poppins Light" pitchFamily="2" charset="77"/>
              </a:defRPr>
            </a:lvl1pPr>
          </a:lstStyle>
          <a:p>
            <a:fld id="{86997BF2-6177-8D4B-B09C-37F97E1666FE}" type="slidenum">
              <a:rPr lang="en-SV" smtClean="0"/>
              <a:pPr/>
              <a:t>1</a:t>
            </a:fld>
            <a:endParaRPr lang="en-SV" dirty="0"/>
          </a:p>
        </p:txBody>
      </p:sp>
      <p:sp>
        <p:nvSpPr>
          <p:cNvPr id="75" name="Text Placeholder 74">
            <a:extLst>
              <a:ext uri="{FF2B5EF4-FFF2-40B4-BE49-F238E27FC236}">
                <a16:creationId xmlns:a16="http://schemas.microsoft.com/office/drawing/2014/main" id="{AB9836D0-37E0-1FDE-6643-40C21313BF84}"/>
              </a:ext>
            </a:extLst>
          </p:cNvPr>
          <p:cNvSpPr>
            <a:spLocks noGrp="1"/>
          </p:cNvSpPr>
          <p:nvPr>
            <p:ph type="body" sz="quarter" idx="74"/>
          </p:nvPr>
        </p:nvSpPr>
        <p:spPr/>
        <p:txBody>
          <a:bodyPr/>
          <a:lstStyle/>
          <a:p>
            <a:r>
              <a:rPr lang="en-US" dirty="0"/>
              <a:t>CASE STUDY | FMCG | THAILAND</a:t>
            </a:r>
          </a:p>
        </p:txBody>
      </p:sp>
      <p:sp>
        <p:nvSpPr>
          <p:cNvPr id="9" name="Text Placeholder 8">
            <a:extLst>
              <a:ext uri="{FF2B5EF4-FFF2-40B4-BE49-F238E27FC236}">
                <a16:creationId xmlns:a16="http://schemas.microsoft.com/office/drawing/2014/main" id="{ECAE303D-E25A-6697-EEAE-FC4403ED77E9}"/>
              </a:ext>
            </a:extLst>
          </p:cNvPr>
          <p:cNvSpPr>
            <a:spLocks noGrp="1"/>
          </p:cNvSpPr>
          <p:nvPr>
            <p:ph type="body" sz="quarter" idx="56"/>
          </p:nvPr>
        </p:nvSpPr>
        <p:spPr/>
        <p:txBody>
          <a:bodyPr/>
          <a:lstStyle/>
          <a:p>
            <a:endParaRPr lang="en-US"/>
          </a:p>
        </p:txBody>
      </p:sp>
      <p:sp>
        <p:nvSpPr>
          <p:cNvPr id="10" name="Text Placeholder 9">
            <a:extLst>
              <a:ext uri="{FF2B5EF4-FFF2-40B4-BE49-F238E27FC236}">
                <a16:creationId xmlns:a16="http://schemas.microsoft.com/office/drawing/2014/main" id="{0B87BBA3-05DD-7349-2204-B83C9B7D6F97}"/>
              </a:ext>
            </a:extLst>
          </p:cNvPr>
          <p:cNvSpPr>
            <a:spLocks noGrp="1"/>
          </p:cNvSpPr>
          <p:nvPr>
            <p:ph type="body" sz="quarter" idx="60"/>
          </p:nvPr>
        </p:nvSpPr>
        <p:spPr>
          <a:xfrm>
            <a:off x="84908" y="3958898"/>
            <a:ext cx="244433" cy="449422"/>
          </a:xfrm>
        </p:spPr>
        <p:txBody>
          <a:bodyPr/>
          <a:lstStyle/>
          <a:p>
            <a:endParaRPr lang="en-US" dirty="0"/>
          </a:p>
        </p:txBody>
      </p:sp>
      <p:sp>
        <p:nvSpPr>
          <p:cNvPr id="11" name="Text Placeholder 10">
            <a:extLst>
              <a:ext uri="{FF2B5EF4-FFF2-40B4-BE49-F238E27FC236}">
                <a16:creationId xmlns:a16="http://schemas.microsoft.com/office/drawing/2014/main" id="{2D84A84B-9C64-6688-36A2-43CB8DA1D07A}"/>
              </a:ext>
            </a:extLst>
          </p:cNvPr>
          <p:cNvSpPr>
            <a:spLocks noGrp="1"/>
          </p:cNvSpPr>
          <p:nvPr>
            <p:ph type="body" sz="quarter" idx="63"/>
          </p:nvPr>
        </p:nvSpPr>
        <p:spPr>
          <a:xfrm>
            <a:off x="84908" y="5459196"/>
            <a:ext cx="244433" cy="449422"/>
          </a:xfrm>
        </p:spPr>
        <p:txBody>
          <a:bodyPr/>
          <a:lstStyle/>
          <a:p>
            <a:endParaRPr lang="en-US" dirty="0"/>
          </a:p>
        </p:txBody>
      </p:sp>
      <p:pic>
        <p:nvPicPr>
          <p:cNvPr id="4" name="Picture 3">
            <a:extLst>
              <a:ext uri="{FF2B5EF4-FFF2-40B4-BE49-F238E27FC236}">
                <a16:creationId xmlns:a16="http://schemas.microsoft.com/office/drawing/2014/main" id="{B264AA42-75EC-B643-BA73-AD5CE5200C30}"/>
              </a:ext>
            </a:extLst>
          </p:cNvPr>
          <p:cNvPicPr>
            <a:picLocks noChangeAspect="1"/>
          </p:cNvPicPr>
          <p:nvPr/>
        </p:nvPicPr>
        <p:blipFill rotWithShape="1">
          <a:blip r:embed="rId3"/>
          <a:srcRect t="17079" b="14194"/>
          <a:stretch/>
        </p:blipFill>
        <p:spPr>
          <a:xfrm>
            <a:off x="383948" y="1026009"/>
            <a:ext cx="1488236" cy="1022816"/>
          </a:xfrm>
          <a:prstGeom prst="ellipse">
            <a:avLst/>
          </a:prstGeom>
        </p:spPr>
      </p:pic>
      <p:pic>
        <p:nvPicPr>
          <p:cNvPr id="20" name="Picture Placeholder 18">
            <a:extLst>
              <a:ext uri="{FF2B5EF4-FFF2-40B4-BE49-F238E27FC236}">
                <a16:creationId xmlns:a16="http://schemas.microsoft.com/office/drawing/2014/main" id="{99CFB2D0-59A3-15CC-C8D7-8338D446B044}"/>
              </a:ext>
            </a:extLst>
          </p:cNvPr>
          <p:cNvPicPr>
            <a:picLocks noChangeAspect="1"/>
          </p:cNvPicPr>
          <p:nvPr/>
        </p:nvPicPr>
        <p:blipFill>
          <a:blip r:embed="rId4"/>
          <a:srcRect t="446" b="446"/>
          <a:stretch/>
        </p:blipFill>
        <p:spPr>
          <a:xfrm>
            <a:off x="2111807" y="6298063"/>
            <a:ext cx="356400" cy="352183"/>
          </a:xfrm>
          <a:prstGeom prst="rect">
            <a:avLst/>
          </a:prstGeom>
        </p:spPr>
      </p:pic>
      <p:sp>
        <p:nvSpPr>
          <p:cNvPr id="21" name="Text Placeholder 15">
            <a:extLst>
              <a:ext uri="{FF2B5EF4-FFF2-40B4-BE49-F238E27FC236}">
                <a16:creationId xmlns:a16="http://schemas.microsoft.com/office/drawing/2014/main" id="{AD8B92DE-A075-A932-A5EF-4ABB9E910579}"/>
              </a:ext>
            </a:extLst>
          </p:cNvPr>
          <p:cNvSpPr txBox="1">
            <a:spLocks/>
          </p:cNvSpPr>
          <p:nvPr/>
        </p:nvSpPr>
        <p:spPr>
          <a:xfrm>
            <a:off x="383948" y="6683476"/>
            <a:ext cx="6362494" cy="2565149"/>
          </a:xfrm>
          <a:prstGeom prst="rect">
            <a:avLst/>
          </a:prstGeom>
        </p:spPr>
        <p:txBody>
          <a:bodyPr/>
          <a:lstStyle>
            <a:lvl1pPr marL="0" indent="0" algn="l" defTabSz="685800" rtl="0" eaLnBrk="1" latinLnBrk="0" hangingPunct="1">
              <a:lnSpc>
                <a:spcPct val="120000"/>
              </a:lnSpc>
              <a:spcBef>
                <a:spcPts val="0"/>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1pPr>
            <a:lvl2pPr marL="5143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8572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3pPr>
            <a:lvl4pPr marL="12001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4pPr>
            <a:lvl5pPr marL="15430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err="1"/>
              <a:t>Boonthavorn</a:t>
            </a:r>
            <a:r>
              <a:rPr lang="en-US" dirty="0"/>
              <a:t> partnered with GroupM Nexus to gain a single point of access to the entire addressable TV ecosystem. The goal of the campaign was then to add incremental reach to the linear TV plan to combat any declining reach. GroupM tools were used in a two-stage process:</a:t>
            </a:r>
          </a:p>
          <a:p>
            <a:pPr marL="228600" indent="-228600">
              <a:buFont typeface="+mj-lt"/>
              <a:buAutoNum type="arabicPeriod"/>
            </a:pPr>
            <a:r>
              <a:rPr lang="en-US" dirty="0"/>
              <a:t>The reach and frequency goals were mapped by Wavemaker using </a:t>
            </a:r>
            <a:r>
              <a:rPr lang="en-US" dirty="0" err="1"/>
              <a:t>mScreen</a:t>
            </a:r>
            <a:r>
              <a:rPr lang="en-US" dirty="0"/>
              <a:t>, which calculated the allocation of investment to </a:t>
            </a:r>
            <a:r>
              <a:rPr lang="en-US" dirty="0" err="1"/>
              <a:t>maximise</a:t>
            </a:r>
            <a:r>
              <a:rPr lang="en-US" dirty="0"/>
              <a:t> the specific goals.</a:t>
            </a:r>
          </a:p>
          <a:p>
            <a:pPr marL="228600" indent="-228600">
              <a:buFont typeface="+mj-lt"/>
              <a:buAutoNum type="arabicPeriod"/>
            </a:pPr>
            <a:r>
              <a:rPr lang="en-US" dirty="0"/>
              <a:t>Using Audience Planner, powered by Experian data, a bespoke segment was built consisting of people aged 20-49 who were likely to spend on housing, household goods and services, leisure and recreation. Audience Planner then identified 189 postcodes in Bangkok and urban areas with those with a new house, who love to decorate their house and have their own style. </a:t>
            </a:r>
          </a:p>
          <a:p>
            <a:endParaRPr lang="en-US" dirty="0"/>
          </a:p>
        </p:txBody>
      </p:sp>
      <p:sp>
        <p:nvSpPr>
          <p:cNvPr id="23" name="Text Placeholder 22">
            <a:extLst>
              <a:ext uri="{FF2B5EF4-FFF2-40B4-BE49-F238E27FC236}">
                <a16:creationId xmlns:a16="http://schemas.microsoft.com/office/drawing/2014/main" id="{C52143D7-E1CE-26D7-EC4C-40BDC5EE0003}"/>
              </a:ext>
            </a:extLst>
          </p:cNvPr>
          <p:cNvSpPr>
            <a:spLocks noGrp="1"/>
          </p:cNvSpPr>
          <p:nvPr>
            <p:ph type="body" sz="quarter" idx="42"/>
          </p:nvPr>
        </p:nvSpPr>
        <p:spPr>
          <a:xfrm>
            <a:off x="2573518" y="2324756"/>
            <a:ext cx="3812994" cy="349540"/>
          </a:xfrm>
        </p:spPr>
        <p:txBody>
          <a:bodyPr/>
          <a:lstStyle/>
          <a:p>
            <a:endParaRPr lang="en-US" dirty="0"/>
          </a:p>
        </p:txBody>
      </p:sp>
      <p:sp>
        <p:nvSpPr>
          <p:cNvPr id="28" name="Text Placeholder 14">
            <a:extLst>
              <a:ext uri="{FF2B5EF4-FFF2-40B4-BE49-F238E27FC236}">
                <a16:creationId xmlns:a16="http://schemas.microsoft.com/office/drawing/2014/main" id="{82B64E6E-5654-7643-9F22-3CDC0B9663E6}"/>
              </a:ext>
            </a:extLst>
          </p:cNvPr>
          <p:cNvSpPr txBox="1">
            <a:spLocks/>
          </p:cNvSpPr>
          <p:nvPr/>
        </p:nvSpPr>
        <p:spPr>
          <a:xfrm>
            <a:off x="2574889" y="6324977"/>
            <a:ext cx="3810252" cy="343309"/>
          </a:xfrm>
          <a:prstGeom prst="rect">
            <a:avLst/>
          </a:prstGeom>
        </p:spPr>
        <p:txBody>
          <a:bodyPr vert="horz" lIns="0" tIns="0" rIns="0" bIns="0" rtlCol="0" anchor="ctr">
            <a:noAutofit/>
          </a:bodyPr>
          <a:lstStyle>
            <a:lvl1pPr marL="0" indent="0" algn="l" defTabSz="685800" rtl="0" eaLnBrk="1" latinLnBrk="0" hangingPunct="1">
              <a:lnSpc>
                <a:spcPct val="90000"/>
              </a:lnSpc>
              <a:spcBef>
                <a:spcPts val="0"/>
              </a:spcBef>
              <a:spcAft>
                <a:spcPts val="0"/>
              </a:spcAft>
              <a:buClr>
                <a:schemeClr val="accent1"/>
              </a:buClr>
              <a:buFont typeface="Arial" panose="020B0604020202020204" pitchFamily="34" charset="0"/>
              <a:buNone/>
              <a:defRPr sz="1000" kern="1200">
                <a:solidFill>
                  <a:schemeClr val="tx1"/>
                </a:solidFill>
                <a:latin typeface="Poppins" pitchFamily="2" charset="77"/>
                <a:ea typeface="+mn-ea"/>
                <a:cs typeface="Poppins" pitchFamily="2" charset="77"/>
              </a:defRPr>
            </a:lvl1pPr>
            <a:lvl2pPr marL="5143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800" kern="1200">
                <a:solidFill>
                  <a:schemeClr val="tx1"/>
                </a:solidFill>
                <a:latin typeface="Poppins" pitchFamily="2" charset="77"/>
                <a:ea typeface="+mn-ea"/>
                <a:cs typeface="Poppins" pitchFamily="2" charset="77"/>
              </a:defRPr>
            </a:lvl2pPr>
            <a:lvl3pPr marL="8572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800" kern="1200">
                <a:solidFill>
                  <a:schemeClr val="tx1"/>
                </a:solidFill>
                <a:latin typeface="Poppins" pitchFamily="2" charset="77"/>
                <a:ea typeface="+mn-ea"/>
                <a:cs typeface="Poppins" pitchFamily="2" charset="77"/>
              </a:defRPr>
            </a:lvl3pPr>
            <a:lvl4pPr marL="12001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800" kern="1200">
                <a:solidFill>
                  <a:schemeClr val="tx1"/>
                </a:solidFill>
                <a:latin typeface="Poppins" pitchFamily="2" charset="77"/>
                <a:ea typeface="+mn-ea"/>
                <a:cs typeface="Poppins" pitchFamily="2" charset="77"/>
              </a:defRPr>
            </a:lvl4pPr>
            <a:lvl5pPr marL="1371600" indent="0" algn="l" defTabSz="685800" rtl="0" eaLnBrk="1" latinLnBrk="0" hangingPunct="1">
              <a:lnSpc>
                <a:spcPct val="90000"/>
              </a:lnSpc>
              <a:spcBef>
                <a:spcPts val="0"/>
              </a:spcBef>
              <a:spcAft>
                <a:spcPts val="0"/>
              </a:spcAft>
              <a:buClr>
                <a:schemeClr val="accent1"/>
              </a:buClr>
              <a:buFont typeface="Arial" panose="020B0604020202020204" pitchFamily="34" charset="0"/>
              <a:buNone/>
              <a:defRPr sz="800" kern="1200">
                <a:solidFill>
                  <a:schemeClr val="tx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SV" sz="1600" b="1">
                <a:solidFill>
                  <a:schemeClr val="accent1"/>
                </a:solidFill>
              </a:rPr>
              <a:t>Approach</a:t>
            </a:r>
            <a:endParaRPr lang="en-SV" sz="1600" b="1" dirty="0">
              <a:solidFill>
                <a:schemeClr val="accent1"/>
              </a:solidFill>
            </a:endParaRPr>
          </a:p>
        </p:txBody>
      </p:sp>
    </p:spTree>
    <p:extLst>
      <p:ext uri="{BB962C8B-B14F-4D97-AF65-F5344CB8AC3E}">
        <p14:creationId xmlns:p14="http://schemas.microsoft.com/office/powerpoint/2010/main" val="171798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BBF34E2-15D4-D039-C0D5-240BC9E43444}"/>
              </a:ext>
            </a:extLst>
          </p:cNvPr>
          <p:cNvSpPr>
            <a:spLocks noGrp="1"/>
          </p:cNvSpPr>
          <p:nvPr>
            <p:ph type="body" sz="quarter" idx="42"/>
          </p:nvPr>
        </p:nvSpPr>
        <p:spPr>
          <a:xfrm>
            <a:off x="810306" y="864681"/>
            <a:ext cx="5480333" cy="349539"/>
          </a:xfrm>
        </p:spPr>
        <p:txBody>
          <a:bodyPr/>
          <a:lstStyle/>
          <a:p>
            <a:r>
              <a:rPr lang="en-SV" dirty="0"/>
              <a:t>Results</a:t>
            </a:r>
          </a:p>
        </p:txBody>
      </p:sp>
      <p:pic>
        <p:nvPicPr>
          <p:cNvPr id="41" name="Picture Placeholder 22">
            <a:extLst>
              <a:ext uri="{FF2B5EF4-FFF2-40B4-BE49-F238E27FC236}">
                <a16:creationId xmlns:a16="http://schemas.microsoft.com/office/drawing/2014/main" id="{7BAB93F8-043F-C3D7-849E-2DCCB1B41D1E}"/>
              </a:ext>
            </a:extLst>
          </p:cNvPr>
          <p:cNvPicPr>
            <a:picLocks noGrp="1" noChangeAspect="1"/>
          </p:cNvPicPr>
          <p:nvPr>
            <p:ph type="pic" sz="quarter" idx="59"/>
          </p:nvPr>
        </p:nvPicPr>
        <p:blipFill>
          <a:blip r:embed="rId2"/>
          <a:srcRect t="222" b="222"/>
          <a:stretch/>
        </p:blipFill>
        <p:spPr>
          <a:xfrm>
            <a:off x="363966" y="864681"/>
            <a:ext cx="356400" cy="356400"/>
          </a:xfrm>
        </p:spPr>
      </p:pic>
      <p:pic>
        <p:nvPicPr>
          <p:cNvPr id="2" name="Picture Placeholder 9">
            <a:extLst>
              <a:ext uri="{FF2B5EF4-FFF2-40B4-BE49-F238E27FC236}">
                <a16:creationId xmlns:a16="http://schemas.microsoft.com/office/drawing/2014/main" id="{93566F96-C418-054A-7D49-7E5672A4CAD3}"/>
              </a:ext>
            </a:extLst>
          </p:cNvPr>
          <p:cNvPicPr>
            <a:picLocks noGrp="1" noChangeAspect="1"/>
          </p:cNvPicPr>
          <p:nvPr>
            <p:ph type="pic" sz="quarter" idx="11"/>
          </p:nvPr>
        </p:nvPicPr>
        <p:blipFill>
          <a:blip r:embed="rId3"/>
          <a:srcRect t="38207" b="38207"/>
          <a:stretch>
            <a:fillRect/>
          </a:stretch>
        </p:blipFill>
        <p:spPr>
          <a:xfrm>
            <a:off x="1886261" y="403662"/>
            <a:ext cx="1318338" cy="310817"/>
          </a:xfrm>
          <a:prstGeom prst="ellipse">
            <a:avLst/>
          </a:prstGeom>
        </p:spPr>
      </p:pic>
      <p:sp>
        <p:nvSpPr>
          <p:cNvPr id="5" name="Text Placeholder 30">
            <a:extLst>
              <a:ext uri="{FF2B5EF4-FFF2-40B4-BE49-F238E27FC236}">
                <a16:creationId xmlns:a16="http://schemas.microsoft.com/office/drawing/2014/main" id="{76D3311F-D3CE-6D18-5645-F0151D0CBF98}"/>
              </a:ext>
            </a:extLst>
          </p:cNvPr>
          <p:cNvSpPr txBox="1">
            <a:spLocks/>
          </p:cNvSpPr>
          <p:nvPr/>
        </p:nvSpPr>
        <p:spPr>
          <a:xfrm>
            <a:off x="393275" y="1351473"/>
            <a:ext cx="6404817" cy="2948781"/>
          </a:xfrm>
          <a:prstGeom prst="rect">
            <a:avLst/>
          </a:prstGeom>
        </p:spPr>
        <p:txBody>
          <a:bodyPr vert="horz" lIns="0" tIns="0" rIns="0" bIns="0" rtlCol="0" anchor="t">
            <a:noAutofit/>
          </a:bodyPr>
          <a:lstStyle>
            <a:lvl1pPr marL="0" indent="0" algn="l" defTabSz="6858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1pPr>
            <a:lvl2pPr marL="202500" indent="0" algn="l" defTabSz="685800" rtl="0" eaLnBrk="1" latinLnBrk="0" hangingPunct="1">
              <a:lnSpc>
                <a:spcPct val="120000"/>
              </a:lnSpc>
              <a:spcBef>
                <a:spcPts val="375"/>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2pPr>
            <a:lvl3pPr marL="405000" indent="0" algn="l" defTabSz="685800" rtl="0" eaLnBrk="1" latinLnBrk="0" hangingPunct="1">
              <a:lnSpc>
                <a:spcPct val="120000"/>
              </a:lnSpc>
              <a:spcBef>
                <a:spcPts val="375"/>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3pPr>
            <a:lvl4pPr marL="607500" indent="0" algn="l" defTabSz="685800" rtl="0" eaLnBrk="1" latinLnBrk="0" hangingPunct="1">
              <a:lnSpc>
                <a:spcPct val="120000"/>
              </a:lnSpc>
              <a:spcBef>
                <a:spcPts val="375"/>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4pPr>
            <a:lvl5pPr marL="810000" indent="0" algn="l" defTabSz="685800" rtl="0" eaLnBrk="1" latinLnBrk="0" hangingPunct="1">
              <a:lnSpc>
                <a:spcPct val="120000"/>
              </a:lnSpc>
              <a:spcBef>
                <a:spcPts val="375"/>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The shift in viewing </a:t>
            </a:r>
            <a:r>
              <a:rPr lang="en-US" dirty="0" err="1"/>
              <a:t>behaviours</a:t>
            </a:r>
            <a:r>
              <a:rPr lang="en-US" dirty="0"/>
              <a:t> among younger audiences toward streaming their </a:t>
            </a:r>
            <a:r>
              <a:rPr lang="en-US" dirty="0" err="1"/>
              <a:t>favourite</a:t>
            </a:r>
            <a:r>
              <a:rPr lang="en-US" dirty="0"/>
              <a:t> show was validated by the successful outcomes of the campaign. The campaign had a significant uplift in consideration towards choosing </a:t>
            </a:r>
            <a:r>
              <a:rPr lang="en-US" dirty="0" err="1"/>
              <a:t>Boonthavorn</a:t>
            </a:r>
            <a:r>
              <a:rPr lang="en-US" dirty="0"/>
              <a:t> as a homeware brand with an uplift of 24%. This was observed particularly for 20-49-year-olds. </a:t>
            </a:r>
          </a:p>
          <a:p>
            <a:r>
              <a:rPr lang="en-US" dirty="0"/>
              <a:t>There was an increase in brand reputation – positive opinion rose by 26% and likelihood to recommend increased by 24/%. </a:t>
            </a:r>
          </a:p>
          <a:p>
            <a:r>
              <a:rPr lang="en-US" dirty="0"/>
              <a:t>There was also a 45% uplift in </a:t>
            </a:r>
            <a:r>
              <a:rPr lang="en-US" dirty="0" err="1"/>
              <a:t>Boonthavorn</a:t>
            </a:r>
            <a:r>
              <a:rPr lang="en-US" dirty="0"/>
              <a:t> being perceived as a brand that represents respondents’ own style, suggesting successful campaign message delivery. To understand the effect of the campaign on brand metrics, GroupM Nexus partnered with Kantar Lightspeed to conduct a brand lift study using control vs. exposed study methodology. </a:t>
            </a:r>
          </a:p>
          <a:p>
            <a:endParaRPr lang="en-US" dirty="0"/>
          </a:p>
        </p:txBody>
      </p:sp>
      <p:pic>
        <p:nvPicPr>
          <p:cNvPr id="6" name="Picture 5">
            <a:extLst>
              <a:ext uri="{FF2B5EF4-FFF2-40B4-BE49-F238E27FC236}">
                <a16:creationId xmlns:a16="http://schemas.microsoft.com/office/drawing/2014/main" id="{2121D9F5-6A27-586F-3DCC-7B63F379BD3D}"/>
              </a:ext>
            </a:extLst>
          </p:cNvPr>
          <p:cNvPicPr>
            <a:picLocks noChangeAspect="1"/>
          </p:cNvPicPr>
          <p:nvPr/>
        </p:nvPicPr>
        <p:blipFill>
          <a:blip r:embed="rId4"/>
          <a:stretch>
            <a:fillRect/>
          </a:stretch>
        </p:blipFill>
        <p:spPr>
          <a:xfrm>
            <a:off x="1631950" y="4570308"/>
            <a:ext cx="3594100" cy="12700"/>
          </a:xfrm>
          <a:prstGeom prst="rect">
            <a:avLst/>
          </a:prstGeom>
        </p:spPr>
      </p:pic>
      <p:sp>
        <p:nvSpPr>
          <p:cNvPr id="10" name="Text Placeholder 27">
            <a:extLst>
              <a:ext uri="{FF2B5EF4-FFF2-40B4-BE49-F238E27FC236}">
                <a16:creationId xmlns:a16="http://schemas.microsoft.com/office/drawing/2014/main" id="{F5C273AF-ACBB-9A68-8DCD-C938C2A61DEC}"/>
              </a:ext>
            </a:extLst>
          </p:cNvPr>
          <p:cNvSpPr txBox="1">
            <a:spLocks/>
          </p:cNvSpPr>
          <p:nvPr/>
        </p:nvSpPr>
        <p:spPr>
          <a:xfrm>
            <a:off x="256552" y="4632238"/>
            <a:ext cx="359922" cy="368857"/>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0"/>
              </a:spcAft>
              <a:buClr>
                <a:schemeClr val="accent1"/>
              </a:buClr>
              <a:buFont typeface="Arial" panose="020B0604020202020204" pitchFamily="34" charset="0"/>
              <a:buNone/>
              <a:defRPr sz="5400" b="1" i="0" kern="1200">
                <a:solidFill>
                  <a:schemeClr val="accent1">
                    <a:alpha val="30000"/>
                  </a:schemeClr>
                </a:solidFill>
                <a:latin typeface="Georgia" panose="02040502050405020303" pitchFamily="18" charset="0"/>
                <a:ea typeface="+mn-ea"/>
                <a:cs typeface="Poppins" pitchFamily="2" charset="77"/>
              </a:defRPr>
            </a:lvl1pPr>
            <a:lvl2pPr marL="202500" indent="0" algn="l" defTabSz="685800" rtl="0" eaLnBrk="1" latinLnBrk="0" hangingPunct="1">
              <a:lnSpc>
                <a:spcPct val="90000"/>
              </a:lnSpc>
              <a:spcBef>
                <a:spcPts val="375"/>
              </a:spcBef>
              <a:spcAft>
                <a:spcPts val="0"/>
              </a:spcAft>
              <a:buClr>
                <a:schemeClr val="accent1"/>
              </a:buClr>
              <a:buFont typeface="Arial" panose="020B0604020202020204" pitchFamily="34" charset="0"/>
              <a:buNone/>
              <a:defRPr sz="900" b="1" i="0" kern="1200">
                <a:solidFill>
                  <a:schemeClr val="bg1"/>
                </a:solidFill>
                <a:latin typeface="Poppins" pitchFamily="2" charset="77"/>
                <a:ea typeface="+mn-ea"/>
                <a:cs typeface="Poppins" pitchFamily="2" charset="77"/>
              </a:defRPr>
            </a:lvl2pPr>
            <a:lvl3pPr marL="405000" indent="0" algn="l" defTabSz="685800" rtl="0" eaLnBrk="1" latinLnBrk="0" hangingPunct="1">
              <a:lnSpc>
                <a:spcPct val="90000"/>
              </a:lnSpc>
              <a:spcBef>
                <a:spcPts val="375"/>
              </a:spcBef>
              <a:spcAft>
                <a:spcPts val="0"/>
              </a:spcAft>
              <a:buClr>
                <a:schemeClr val="accent1"/>
              </a:buClr>
              <a:buFont typeface="Arial" panose="020B0604020202020204" pitchFamily="34" charset="0"/>
              <a:buNone/>
              <a:defRPr sz="900" b="1" i="0" kern="1200">
                <a:solidFill>
                  <a:schemeClr val="bg1"/>
                </a:solidFill>
                <a:latin typeface="Poppins" pitchFamily="2" charset="77"/>
                <a:ea typeface="+mn-ea"/>
                <a:cs typeface="Poppins" pitchFamily="2" charset="77"/>
              </a:defRPr>
            </a:lvl3pPr>
            <a:lvl4pPr marL="607500" indent="0" algn="l" defTabSz="685800" rtl="0" eaLnBrk="1" latinLnBrk="0" hangingPunct="1">
              <a:lnSpc>
                <a:spcPct val="90000"/>
              </a:lnSpc>
              <a:spcBef>
                <a:spcPts val="375"/>
              </a:spcBef>
              <a:spcAft>
                <a:spcPts val="0"/>
              </a:spcAft>
              <a:buClr>
                <a:schemeClr val="accent1"/>
              </a:buClr>
              <a:buFont typeface="Arial" panose="020B0604020202020204" pitchFamily="34" charset="0"/>
              <a:buNone/>
              <a:defRPr sz="900" b="1" i="0" kern="1200">
                <a:solidFill>
                  <a:schemeClr val="bg1"/>
                </a:solidFill>
                <a:latin typeface="Poppins" pitchFamily="2" charset="77"/>
                <a:ea typeface="+mn-ea"/>
                <a:cs typeface="Poppins" pitchFamily="2" charset="77"/>
              </a:defRPr>
            </a:lvl4pPr>
            <a:lvl5pPr marL="810000" indent="0" algn="l" defTabSz="685800" rtl="0" eaLnBrk="1" latinLnBrk="0" hangingPunct="1">
              <a:lnSpc>
                <a:spcPct val="90000"/>
              </a:lnSpc>
              <a:spcBef>
                <a:spcPts val="375"/>
              </a:spcBef>
              <a:spcAft>
                <a:spcPts val="0"/>
              </a:spcAft>
              <a:buClr>
                <a:schemeClr val="accent1"/>
              </a:buClr>
              <a:buFont typeface="Arial" panose="020B0604020202020204" pitchFamily="34" charset="0"/>
              <a:buNone/>
              <a:defRPr sz="900" b="1" i="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SV"/>
              <a:t>“</a:t>
            </a:r>
            <a:endParaRPr lang="en-SV" dirty="0"/>
          </a:p>
        </p:txBody>
      </p:sp>
      <p:sp>
        <p:nvSpPr>
          <p:cNvPr id="11" name="Text Placeholder 31">
            <a:extLst>
              <a:ext uri="{FF2B5EF4-FFF2-40B4-BE49-F238E27FC236}">
                <a16:creationId xmlns:a16="http://schemas.microsoft.com/office/drawing/2014/main" id="{0EF0E7D9-3ED0-D077-035F-D0F32112C58D}"/>
              </a:ext>
            </a:extLst>
          </p:cNvPr>
          <p:cNvSpPr txBox="1">
            <a:spLocks/>
          </p:cNvSpPr>
          <p:nvPr/>
        </p:nvSpPr>
        <p:spPr>
          <a:xfrm>
            <a:off x="588891" y="4802271"/>
            <a:ext cx="6226536" cy="1098325"/>
          </a:xfrm>
          <a:prstGeom prst="rect">
            <a:avLst/>
          </a:prstGeom>
        </p:spPr>
        <p:txBody>
          <a:bodyPr vert="horz" lIns="0" tIns="0" rIns="0" bIns="0" rtlCol="0" anchor="t">
            <a:noAutofit/>
          </a:bodyPr>
          <a:lstStyle>
            <a:lvl1pPr marL="0" indent="0" algn="l" defTabSz="685800" rtl="0" eaLnBrk="1" latinLnBrk="0" hangingPunct="1">
              <a:lnSpc>
                <a:spcPct val="120000"/>
              </a:lnSpc>
              <a:spcBef>
                <a:spcPts val="0"/>
              </a:spcBef>
              <a:spcAft>
                <a:spcPts val="0"/>
              </a:spcAft>
              <a:buClr>
                <a:schemeClr val="accent1"/>
              </a:buClr>
              <a:buFont typeface="Arial" panose="020B0604020202020204" pitchFamily="34" charset="0"/>
              <a:buNone/>
              <a:defRPr lang="en-US" sz="1600" kern="1200" dirty="0">
                <a:solidFill>
                  <a:schemeClr val="bg2"/>
                </a:solidFill>
                <a:latin typeface="Poppins" pitchFamily="2" charset="77"/>
                <a:ea typeface="+mn-ea"/>
                <a:cs typeface="Poppins" pitchFamily="2" charset="77"/>
              </a:defRPr>
            </a:lvl1pPr>
            <a:lvl2pPr marL="202500" indent="0" algn="l" defTabSz="685800" rtl="0" eaLnBrk="1" latinLnBrk="0" hangingPunct="1">
              <a:lnSpc>
                <a:spcPct val="120000"/>
              </a:lnSpc>
              <a:spcBef>
                <a:spcPts val="375"/>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2pPr>
            <a:lvl3pPr marL="405000" indent="0" algn="l" defTabSz="685800" rtl="0" eaLnBrk="1" latinLnBrk="0" hangingPunct="1">
              <a:lnSpc>
                <a:spcPct val="120000"/>
              </a:lnSpc>
              <a:spcBef>
                <a:spcPts val="375"/>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3pPr>
            <a:lvl4pPr marL="607500" indent="0" algn="l" defTabSz="685800" rtl="0" eaLnBrk="1" latinLnBrk="0" hangingPunct="1">
              <a:lnSpc>
                <a:spcPct val="120000"/>
              </a:lnSpc>
              <a:spcBef>
                <a:spcPts val="375"/>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4pPr>
            <a:lvl5pPr marL="810000" indent="0" algn="l" defTabSz="685800" rtl="0" eaLnBrk="1" latinLnBrk="0" hangingPunct="1">
              <a:lnSpc>
                <a:spcPct val="120000"/>
              </a:lnSpc>
              <a:spcBef>
                <a:spcPts val="375"/>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t>Our campaign was built to target people that were consumers aged 20-49 who were likely to spend on housing, household goods and services, leisure and recreation.  GroupM Nexus demonstrated through planning that they could effectively reach this audience and we are very pleased with the campaign outcomes.”</a:t>
            </a:r>
          </a:p>
          <a:p>
            <a:endParaRPr lang="en-US" sz="1200" dirty="0"/>
          </a:p>
        </p:txBody>
      </p:sp>
      <p:pic>
        <p:nvPicPr>
          <p:cNvPr id="32" name="Picture 31">
            <a:extLst>
              <a:ext uri="{FF2B5EF4-FFF2-40B4-BE49-F238E27FC236}">
                <a16:creationId xmlns:a16="http://schemas.microsoft.com/office/drawing/2014/main" id="{BA7BEB6E-A314-CE97-14A8-411FD140BD62}"/>
              </a:ext>
            </a:extLst>
          </p:cNvPr>
          <p:cNvPicPr>
            <a:picLocks noChangeAspect="1"/>
          </p:cNvPicPr>
          <p:nvPr/>
        </p:nvPicPr>
        <p:blipFill>
          <a:blip r:embed="rId5"/>
          <a:stretch>
            <a:fillRect/>
          </a:stretch>
        </p:blipFill>
        <p:spPr>
          <a:xfrm>
            <a:off x="539859" y="5973184"/>
            <a:ext cx="3162300" cy="520700"/>
          </a:xfrm>
          <a:prstGeom prst="rect">
            <a:avLst/>
          </a:prstGeom>
        </p:spPr>
      </p:pic>
      <p:pic>
        <p:nvPicPr>
          <p:cNvPr id="3" name="Picture 2">
            <a:extLst>
              <a:ext uri="{FF2B5EF4-FFF2-40B4-BE49-F238E27FC236}">
                <a16:creationId xmlns:a16="http://schemas.microsoft.com/office/drawing/2014/main" id="{3E8BF07B-F4A7-B797-9D65-EE2FB622C649}"/>
              </a:ext>
            </a:extLst>
          </p:cNvPr>
          <p:cNvPicPr>
            <a:picLocks noChangeAspect="1"/>
          </p:cNvPicPr>
          <p:nvPr/>
        </p:nvPicPr>
        <p:blipFill>
          <a:blip r:embed="rId6"/>
          <a:srcRect l="316" r="316"/>
          <a:stretch/>
        </p:blipFill>
        <p:spPr>
          <a:xfrm>
            <a:off x="1794440" y="6888280"/>
            <a:ext cx="3815438" cy="2165459"/>
          </a:xfrm>
          <a:prstGeom prst="rect">
            <a:avLst/>
          </a:prstGeom>
        </p:spPr>
      </p:pic>
    </p:spTree>
    <p:extLst>
      <p:ext uri="{BB962C8B-B14F-4D97-AF65-F5344CB8AC3E}">
        <p14:creationId xmlns:p14="http://schemas.microsoft.com/office/powerpoint/2010/main" val="383979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 name="Picture Placeholder 161">
            <a:extLst>
              <a:ext uri="{FF2B5EF4-FFF2-40B4-BE49-F238E27FC236}">
                <a16:creationId xmlns:a16="http://schemas.microsoft.com/office/drawing/2014/main" id="{B5349F86-078A-B215-A49D-323DC82619B9}"/>
              </a:ext>
            </a:extLst>
          </p:cNvPr>
          <p:cNvPicPr>
            <a:picLocks noGrp="1" noChangeAspect="1"/>
          </p:cNvPicPr>
          <p:nvPr>
            <p:ph type="pic" sz="quarter" idx="36"/>
          </p:nvPr>
        </p:nvPicPr>
        <p:blipFill>
          <a:blip r:embed="rId3"/>
          <a:srcRect t="18787" b="18787"/>
          <a:stretch/>
        </p:blipFill>
        <p:spPr>
          <a:xfrm>
            <a:off x="144149" y="7739694"/>
            <a:ext cx="6713851" cy="2163131"/>
          </a:xfrm>
        </p:spPr>
      </p:pic>
      <p:sp>
        <p:nvSpPr>
          <p:cNvPr id="12" name="Text Placeholder 11">
            <a:extLst>
              <a:ext uri="{FF2B5EF4-FFF2-40B4-BE49-F238E27FC236}">
                <a16:creationId xmlns:a16="http://schemas.microsoft.com/office/drawing/2014/main" id="{E3A07A87-C0B4-F7DB-476D-E86084E34A8A}"/>
              </a:ext>
            </a:extLst>
          </p:cNvPr>
          <p:cNvSpPr>
            <a:spLocks noGrp="1"/>
          </p:cNvSpPr>
          <p:nvPr>
            <p:ph type="body" sz="quarter" idx="71"/>
          </p:nvPr>
        </p:nvSpPr>
        <p:spPr>
          <a:xfrm>
            <a:off x="144148" y="7738156"/>
            <a:ext cx="3629565" cy="1893519"/>
          </a:xfrm>
        </p:spPr>
        <p:txBody>
          <a:bodyPr/>
          <a:lstStyle/>
          <a:p>
            <a:endParaRPr lang="en-US" dirty="0"/>
          </a:p>
        </p:txBody>
      </p:sp>
      <p:sp>
        <p:nvSpPr>
          <p:cNvPr id="24" name="Title 23">
            <a:extLst>
              <a:ext uri="{FF2B5EF4-FFF2-40B4-BE49-F238E27FC236}">
                <a16:creationId xmlns:a16="http://schemas.microsoft.com/office/drawing/2014/main" id="{548326AF-DFB7-8242-4132-EE0B1C276B94}"/>
              </a:ext>
            </a:extLst>
          </p:cNvPr>
          <p:cNvSpPr>
            <a:spLocks noGrp="1"/>
          </p:cNvSpPr>
          <p:nvPr>
            <p:ph type="title"/>
          </p:nvPr>
        </p:nvSpPr>
        <p:spPr/>
        <p:txBody>
          <a:bodyPr/>
          <a:lstStyle/>
          <a:p>
            <a:r>
              <a:rPr lang="en-US" sz="2400" noProof="0" dirty="0" err="1"/>
              <a:t>makeO</a:t>
            </a:r>
            <a:r>
              <a:rPr lang="en-US" sz="2400" noProof="0" dirty="0"/>
              <a:t> </a:t>
            </a:r>
            <a:r>
              <a:rPr lang="en-US" sz="2400" noProof="0" dirty="0" err="1"/>
              <a:t>toothsi</a:t>
            </a:r>
            <a:r>
              <a:rPr lang="en-US" sz="2400" noProof="0" dirty="0"/>
              <a:t> shifts to addressable TV to drive purchase intent among affluent audience</a:t>
            </a:r>
            <a:br>
              <a:rPr lang="en-US" sz="2400" noProof="0" dirty="0"/>
            </a:br>
            <a:endParaRPr lang="en-US" sz="2400" noProof="0" dirty="0"/>
          </a:p>
        </p:txBody>
      </p:sp>
      <p:pic>
        <p:nvPicPr>
          <p:cNvPr id="52" name="Picture Placeholder 8">
            <a:extLst>
              <a:ext uri="{FF2B5EF4-FFF2-40B4-BE49-F238E27FC236}">
                <a16:creationId xmlns:a16="http://schemas.microsoft.com/office/drawing/2014/main" id="{D1618061-DD3B-0F2F-AD32-5B13E4C8D137}"/>
              </a:ext>
            </a:extLst>
          </p:cNvPr>
          <p:cNvPicPr>
            <a:picLocks noGrp="1" noChangeAspect="1"/>
          </p:cNvPicPr>
          <p:nvPr>
            <p:ph type="pic" sz="quarter" idx="59"/>
          </p:nvPr>
        </p:nvPicPr>
        <p:blipFill>
          <a:blip r:embed="rId4"/>
          <a:srcRect t="445" b="445"/>
          <a:stretch/>
        </p:blipFill>
        <p:spPr>
          <a:xfrm>
            <a:off x="812800" y="2372818"/>
            <a:ext cx="357612" cy="353381"/>
          </a:xfrm>
        </p:spPr>
      </p:pic>
      <p:sp>
        <p:nvSpPr>
          <p:cNvPr id="30" name="Text Placeholder 29">
            <a:extLst>
              <a:ext uri="{FF2B5EF4-FFF2-40B4-BE49-F238E27FC236}">
                <a16:creationId xmlns:a16="http://schemas.microsoft.com/office/drawing/2014/main" id="{7B2CBD4F-7243-2AA9-FB7B-CD9AF5810C6D}"/>
              </a:ext>
            </a:extLst>
          </p:cNvPr>
          <p:cNvSpPr>
            <a:spLocks noGrp="1"/>
          </p:cNvSpPr>
          <p:nvPr>
            <p:ph type="body" sz="quarter" idx="52"/>
          </p:nvPr>
        </p:nvSpPr>
        <p:spPr>
          <a:xfrm>
            <a:off x="630325" y="9131953"/>
            <a:ext cx="2549103" cy="160919"/>
          </a:xfrm>
        </p:spPr>
        <p:txBody>
          <a:bodyPr/>
          <a:lstStyle/>
          <a:p>
            <a:r>
              <a:rPr lang="en-GB" dirty="0" err="1"/>
              <a:t>Shuchita</a:t>
            </a:r>
            <a:r>
              <a:rPr lang="en-GB" dirty="0"/>
              <a:t> Wadhwa</a:t>
            </a:r>
          </a:p>
        </p:txBody>
      </p:sp>
      <p:sp>
        <p:nvSpPr>
          <p:cNvPr id="31" name="Text Placeholder 30">
            <a:extLst>
              <a:ext uri="{FF2B5EF4-FFF2-40B4-BE49-F238E27FC236}">
                <a16:creationId xmlns:a16="http://schemas.microsoft.com/office/drawing/2014/main" id="{8C391D46-8FA4-46FE-BFD8-D52C2125892F}"/>
              </a:ext>
            </a:extLst>
          </p:cNvPr>
          <p:cNvSpPr>
            <a:spLocks noGrp="1"/>
          </p:cNvSpPr>
          <p:nvPr>
            <p:ph type="body" sz="quarter" idx="53"/>
          </p:nvPr>
        </p:nvSpPr>
        <p:spPr>
          <a:xfrm>
            <a:off x="631660" y="9342656"/>
            <a:ext cx="2567247" cy="145225"/>
          </a:xfrm>
        </p:spPr>
        <p:txBody>
          <a:bodyPr/>
          <a:lstStyle/>
          <a:p>
            <a:r>
              <a:rPr lang="en-GB" dirty="0"/>
              <a:t>Head of Marketing, </a:t>
            </a:r>
            <a:r>
              <a:rPr lang="en-GB" dirty="0" err="1"/>
              <a:t>makeO</a:t>
            </a:r>
            <a:endParaRPr lang="en-GB" dirty="0"/>
          </a:p>
        </p:txBody>
      </p:sp>
      <p:sp>
        <p:nvSpPr>
          <p:cNvPr id="32" name="Text Placeholder 31">
            <a:extLst>
              <a:ext uri="{FF2B5EF4-FFF2-40B4-BE49-F238E27FC236}">
                <a16:creationId xmlns:a16="http://schemas.microsoft.com/office/drawing/2014/main" id="{676D429A-B2F3-703C-FEBD-DA5DA0AE1D9C}"/>
              </a:ext>
            </a:extLst>
          </p:cNvPr>
          <p:cNvSpPr>
            <a:spLocks noGrp="1"/>
          </p:cNvSpPr>
          <p:nvPr>
            <p:ph type="body" sz="quarter" idx="54"/>
          </p:nvPr>
        </p:nvSpPr>
        <p:spPr/>
        <p:txBody>
          <a:bodyPr/>
          <a:lstStyle/>
          <a:p>
            <a:r>
              <a:rPr lang="en-SV" dirty="0"/>
              <a:t>“</a:t>
            </a:r>
          </a:p>
        </p:txBody>
      </p:sp>
      <p:sp>
        <p:nvSpPr>
          <p:cNvPr id="41" name="Text Placeholder 40">
            <a:extLst>
              <a:ext uri="{FF2B5EF4-FFF2-40B4-BE49-F238E27FC236}">
                <a16:creationId xmlns:a16="http://schemas.microsoft.com/office/drawing/2014/main" id="{CA1B9BDE-8E33-3AA4-E1C0-EE0A654898B0}"/>
              </a:ext>
            </a:extLst>
          </p:cNvPr>
          <p:cNvSpPr>
            <a:spLocks noGrp="1"/>
          </p:cNvSpPr>
          <p:nvPr>
            <p:ph type="body" sz="quarter" idx="68"/>
          </p:nvPr>
        </p:nvSpPr>
        <p:spPr>
          <a:xfrm>
            <a:off x="812800" y="2824196"/>
            <a:ext cx="5570970" cy="4214766"/>
          </a:xfrm>
        </p:spPr>
        <p:txBody>
          <a:bodyPr/>
          <a:lstStyle/>
          <a:p>
            <a:r>
              <a:rPr lang="en-US" dirty="0" err="1"/>
              <a:t>makeO</a:t>
            </a:r>
            <a:r>
              <a:rPr lang="en-US" dirty="0"/>
              <a:t> </a:t>
            </a:r>
            <a:r>
              <a:rPr lang="en-US" dirty="0" err="1"/>
              <a:t>toothsi</a:t>
            </a:r>
            <a:r>
              <a:rPr lang="en-US" dirty="0"/>
              <a:t>, a </a:t>
            </a:r>
            <a:r>
              <a:rPr lang="en-US" dirty="0" err="1"/>
              <a:t>makeO</a:t>
            </a:r>
            <a:r>
              <a:rPr lang="en-US" dirty="0"/>
              <a:t> brand, is revolutionizing the way Indians get smile makeovers, by providing teeth alignment solutions that are more affordable and accessible through cutting edge invisible aligner technology.</a:t>
            </a:r>
          </a:p>
          <a:p>
            <a:r>
              <a:rPr lang="en-US" dirty="0"/>
              <a:t>The increase in disposable income among the middle class has led to higher spending on beauty and personal care products that will enhance their appearance, including their teeth. For this cohort, having straight, aligned teeth is perceived as a sign of confidence, attractiveness and happiness.</a:t>
            </a:r>
          </a:p>
          <a:p>
            <a:r>
              <a:rPr lang="en-US" dirty="0"/>
              <a:t>Meanwhile, the growth of e-commerce in India has made it easier for brands to reach a wide audience. For consumers, online shopping provides convenience, variety, and the ability to compare products before purchasing. </a:t>
            </a:r>
          </a:p>
          <a:p>
            <a:r>
              <a:rPr lang="en-US" dirty="0" err="1"/>
              <a:t>makeO</a:t>
            </a:r>
            <a:r>
              <a:rPr lang="en-US" dirty="0"/>
              <a:t> </a:t>
            </a:r>
            <a:r>
              <a:rPr lang="en-US" dirty="0" err="1"/>
              <a:t>toothsi</a:t>
            </a:r>
            <a:r>
              <a:rPr lang="en-US" dirty="0"/>
              <a:t> therefore wanted to raise awareness and desire for its clear teeth aligners among a beauty-conscious, high-income audience, and drive purchase intent.</a:t>
            </a:r>
          </a:p>
        </p:txBody>
      </p:sp>
      <p:sp>
        <p:nvSpPr>
          <p:cNvPr id="42" name="Text Placeholder 41">
            <a:extLst>
              <a:ext uri="{FF2B5EF4-FFF2-40B4-BE49-F238E27FC236}">
                <a16:creationId xmlns:a16="http://schemas.microsoft.com/office/drawing/2014/main" id="{8FADD4F5-FB12-5963-D1D3-68B0C131D811}"/>
              </a:ext>
            </a:extLst>
          </p:cNvPr>
          <p:cNvSpPr>
            <a:spLocks noGrp="1"/>
          </p:cNvSpPr>
          <p:nvPr>
            <p:ph type="body" sz="quarter" idx="69"/>
          </p:nvPr>
        </p:nvSpPr>
        <p:spPr>
          <a:xfrm>
            <a:off x="651506" y="8041341"/>
            <a:ext cx="2547401" cy="1066971"/>
          </a:xfrm>
        </p:spPr>
        <p:txBody>
          <a:bodyPr/>
          <a:lstStyle/>
          <a:p>
            <a:r>
              <a:rPr lang="en-US" dirty="0"/>
              <a:t>Working with GroupM Nexus has enabled </a:t>
            </a:r>
            <a:r>
              <a:rPr lang="en-US" dirty="0" err="1"/>
              <a:t>makeO</a:t>
            </a:r>
            <a:r>
              <a:rPr lang="en-US" dirty="0"/>
              <a:t> </a:t>
            </a:r>
            <a:r>
              <a:rPr lang="en-US" dirty="0" err="1"/>
              <a:t>toothsi</a:t>
            </a:r>
            <a:r>
              <a:rPr lang="en-US" dirty="0"/>
              <a:t> to effectively reach our audience at scale more efficiently than ever before to produce some excellent results.”</a:t>
            </a:r>
          </a:p>
          <a:p>
            <a:endParaRPr lang="en-SV" dirty="0"/>
          </a:p>
        </p:txBody>
      </p:sp>
      <p:sp>
        <p:nvSpPr>
          <p:cNvPr id="13" name="Text Placeholder 12">
            <a:extLst>
              <a:ext uri="{FF2B5EF4-FFF2-40B4-BE49-F238E27FC236}">
                <a16:creationId xmlns:a16="http://schemas.microsoft.com/office/drawing/2014/main" id="{0E03F262-5D2A-8F28-CBC0-5247CFB4B438}"/>
              </a:ext>
            </a:extLst>
          </p:cNvPr>
          <p:cNvSpPr>
            <a:spLocks noGrp="1"/>
          </p:cNvSpPr>
          <p:nvPr>
            <p:ph type="body" sz="quarter" idx="72"/>
          </p:nvPr>
        </p:nvSpPr>
        <p:spPr>
          <a:xfrm>
            <a:off x="489802" y="9132958"/>
            <a:ext cx="75165" cy="138201"/>
          </a:xfrm>
        </p:spPr>
        <p:txBody>
          <a:bodyPr/>
          <a:lstStyle/>
          <a:p>
            <a:endParaRPr lang="en-US" dirty="0"/>
          </a:p>
        </p:txBody>
      </p:sp>
      <p:sp>
        <p:nvSpPr>
          <p:cNvPr id="46" name="Slide Number Placeholder 5">
            <a:extLst>
              <a:ext uri="{FF2B5EF4-FFF2-40B4-BE49-F238E27FC236}">
                <a16:creationId xmlns:a16="http://schemas.microsoft.com/office/drawing/2014/main" id="{8FA081FC-9A25-A522-000F-83C333CD2797}"/>
              </a:ext>
            </a:extLst>
          </p:cNvPr>
          <p:cNvSpPr>
            <a:spLocks noGrp="1"/>
          </p:cNvSpPr>
          <p:nvPr>
            <p:ph type="sldNum" sz="quarter" idx="4"/>
          </p:nvPr>
        </p:nvSpPr>
        <p:spPr/>
        <p:txBody>
          <a:bodyPr vert="horz" lIns="0" tIns="0" rIns="0" bIns="0" rtlCol="0" anchor="ctr"/>
          <a:lstStyle>
            <a:lvl1pPr algn="r">
              <a:defRPr sz="800" b="0" i="0">
                <a:solidFill>
                  <a:schemeClr val="bg1"/>
                </a:solidFill>
                <a:latin typeface="Poppins Light" pitchFamily="2" charset="77"/>
                <a:cs typeface="Poppins Light" pitchFamily="2" charset="77"/>
              </a:defRPr>
            </a:lvl1pPr>
          </a:lstStyle>
          <a:p>
            <a:fld id="{86997BF2-6177-8D4B-B09C-37F97E1666FE}" type="slidenum">
              <a:rPr lang="en-SV" smtClean="0"/>
              <a:pPr/>
              <a:t>3</a:t>
            </a:fld>
            <a:endParaRPr lang="en-SV" dirty="0"/>
          </a:p>
        </p:txBody>
      </p:sp>
      <p:sp>
        <p:nvSpPr>
          <p:cNvPr id="75" name="Text Placeholder 74">
            <a:extLst>
              <a:ext uri="{FF2B5EF4-FFF2-40B4-BE49-F238E27FC236}">
                <a16:creationId xmlns:a16="http://schemas.microsoft.com/office/drawing/2014/main" id="{AB9836D0-37E0-1FDE-6643-40C21313BF84}"/>
              </a:ext>
            </a:extLst>
          </p:cNvPr>
          <p:cNvSpPr>
            <a:spLocks noGrp="1"/>
          </p:cNvSpPr>
          <p:nvPr>
            <p:ph type="body" sz="quarter" idx="74"/>
          </p:nvPr>
        </p:nvSpPr>
        <p:spPr/>
        <p:txBody>
          <a:bodyPr/>
          <a:lstStyle/>
          <a:p>
            <a:r>
              <a:rPr lang="en-US" dirty="0"/>
              <a:t>CASE STUDY | INDIA</a:t>
            </a:r>
          </a:p>
        </p:txBody>
      </p:sp>
      <p:sp>
        <p:nvSpPr>
          <p:cNvPr id="29" name="Text Placeholder 28">
            <a:extLst>
              <a:ext uri="{FF2B5EF4-FFF2-40B4-BE49-F238E27FC236}">
                <a16:creationId xmlns:a16="http://schemas.microsoft.com/office/drawing/2014/main" id="{25E4EC4C-6F28-03DC-7BCD-7D1FE07BE700}"/>
              </a:ext>
            </a:extLst>
          </p:cNvPr>
          <p:cNvSpPr>
            <a:spLocks noGrp="1"/>
          </p:cNvSpPr>
          <p:nvPr>
            <p:ph type="body" sz="quarter" idx="42"/>
          </p:nvPr>
        </p:nvSpPr>
        <p:spPr>
          <a:xfrm>
            <a:off x="1240648" y="2375122"/>
            <a:ext cx="3812994" cy="349540"/>
          </a:xfrm>
        </p:spPr>
        <p:txBody>
          <a:bodyPr/>
          <a:lstStyle/>
          <a:p>
            <a:r>
              <a:rPr lang="en-SV" dirty="0"/>
              <a:t>Challenge</a:t>
            </a:r>
          </a:p>
        </p:txBody>
      </p:sp>
      <p:sp>
        <p:nvSpPr>
          <p:cNvPr id="9" name="Text Placeholder 8">
            <a:extLst>
              <a:ext uri="{FF2B5EF4-FFF2-40B4-BE49-F238E27FC236}">
                <a16:creationId xmlns:a16="http://schemas.microsoft.com/office/drawing/2014/main" id="{ECAE303D-E25A-6697-EEAE-FC4403ED77E9}"/>
              </a:ext>
            </a:extLst>
          </p:cNvPr>
          <p:cNvSpPr>
            <a:spLocks noGrp="1"/>
          </p:cNvSpPr>
          <p:nvPr>
            <p:ph type="body" sz="quarter" idx="56"/>
          </p:nvPr>
        </p:nvSpPr>
        <p:spPr/>
        <p:txBody>
          <a:bodyPr/>
          <a:lstStyle/>
          <a:p>
            <a:endParaRPr lang="en-US"/>
          </a:p>
        </p:txBody>
      </p:sp>
      <p:sp>
        <p:nvSpPr>
          <p:cNvPr id="10" name="Text Placeholder 9">
            <a:extLst>
              <a:ext uri="{FF2B5EF4-FFF2-40B4-BE49-F238E27FC236}">
                <a16:creationId xmlns:a16="http://schemas.microsoft.com/office/drawing/2014/main" id="{0B87BBA3-05DD-7349-2204-B83C9B7D6F97}"/>
              </a:ext>
            </a:extLst>
          </p:cNvPr>
          <p:cNvSpPr>
            <a:spLocks noGrp="1"/>
          </p:cNvSpPr>
          <p:nvPr>
            <p:ph type="body" sz="quarter" idx="60"/>
          </p:nvPr>
        </p:nvSpPr>
        <p:spPr/>
        <p:txBody>
          <a:bodyPr/>
          <a:lstStyle/>
          <a:p>
            <a:endParaRPr lang="en-US"/>
          </a:p>
        </p:txBody>
      </p:sp>
      <p:sp>
        <p:nvSpPr>
          <p:cNvPr id="11" name="Text Placeholder 10">
            <a:extLst>
              <a:ext uri="{FF2B5EF4-FFF2-40B4-BE49-F238E27FC236}">
                <a16:creationId xmlns:a16="http://schemas.microsoft.com/office/drawing/2014/main" id="{2D84A84B-9C64-6688-36A2-43CB8DA1D07A}"/>
              </a:ext>
            </a:extLst>
          </p:cNvPr>
          <p:cNvSpPr>
            <a:spLocks noGrp="1"/>
          </p:cNvSpPr>
          <p:nvPr>
            <p:ph type="body" sz="quarter" idx="63"/>
          </p:nvPr>
        </p:nvSpPr>
        <p:spPr/>
        <p:txBody>
          <a:bodyPr/>
          <a:lstStyle/>
          <a:p>
            <a:endParaRPr lang="en-US"/>
          </a:p>
        </p:txBody>
      </p:sp>
      <p:pic>
        <p:nvPicPr>
          <p:cNvPr id="5" name="Google Shape;85;p1" descr="A close-up of a sign&#10;&#10;Description automatically generated">
            <a:extLst>
              <a:ext uri="{FF2B5EF4-FFF2-40B4-BE49-F238E27FC236}">
                <a16:creationId xmlns:a16="http://schemas.microsoft.com/office/drawing/2014/main" id="{F4605FE6-6BFB-5D50-A4C2-41BE97C718D4}"/>
              </a:ext>
            </a:extLst>
          </p:cNvPr>
          <p:cNvPicPr preferRelativeResize="0"/>
          <p:nvPr/>
        </p:nvPicPr>
        <p:blipFill rotWithShape="1">
          <a:blip r:embed="rId5">
            <a:alphaModFix/>
          </a:blip>
          <a:srcRect/>
          <a:stretch/>
        </p:blipFill>
        <p:spPr>
          <a:xfrm>
            <a:off x="287048" y="808818"/>
            <a:ext cx="1500187" cy="479954"/>
          </a:xfrm>
          <a:prstGeom prst="rect">
            <a:avLst/>
          </a:prstGeom>
          <a:noFill/>
          <a:ln>
            <a:noFill/>
          </a:ln>
        </p:spPr>
      </p:pic>
    </p:spTree>
    <p:extLst>
      <p:ext uri="{BB962C8B-B14F-4D97-AF65-F5344CB8AC3E}">
        <p14:creationId xmlns:p14="http://schemas.microsoft.com/office/powerpoint/2010/main" val="3951147154"/>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 name="Picture Placeholder 161">
            <a:extLst>
              <a:ext uri="{FF2B5EF4-FFF2-40B4-BE49-F238E27FC236}">
                <a16:creationId xmlns:a16="http://schemas.microsoft.com/office/drawing/2014/main" id="{5F075B8E-56C5-222C-40A6-6E1921EDD1F1}"/>
              </a:ext>
            </a:extLst>
          </p:cNvPr>
          <p:cNvPicPr>
            <a:picLocks noGrp="1" noChangeAspect="1"/>
          </p:cNvPicPr>
          <p:nvPr>
            <p:ph type="pic" sz="quarter" idx="36"/>
          </p:nvPr>
        </p:nvPicPr>
        <p:blipFill>
          <a:blip r:embed="rId2"/>
          <a:srcRect t="18787" b="18787"/>
          <a:stretch/>
        </p:blipFill>
        <p:spPr>
          <a:xfrm>
            <a:off x="144149" y="8525660"/>
            <a:ext cx="6713851" cy="1377165"/>
          </a:xfrm>
        </p:spPr>
      </p:pic>
      <p:sp>
        <p:nvSpPr>
          <p:cNvPr id="3" name="Title 2">
            <a:extLst>
              <a:ext uri="{FF2B5EF4-FFF2-40B4-BE49-F238E27FC236}">
                <a16:creationId xmlns:a16="http://schemas.microsoft.com/office/drawing/2014/main" id="{92C31856-7512-C0D4-31C3-5B33FFD45E60}"/>
              </a:ext>
            </a:extLst>
          </p:cNvPr>
          <p:cNvSpPr>
            <a:spLocks noGrp="1"/>
          </p:cNvSpPr>
          <p:nvPr>
            <p:ph type="title"/>
          </p:nvPr>
        </p:nvSpPr>
        <p:spPr>
          <a:xfrm>
            <a:off x="2111433" y="899628"/>
            <a:ext cx="4275080" cy="1149197"/>
          </a:xfrm>
        </p:spPr>
        <p:txBody>
          <a:bodyPr/>
          <a:lstStyle/>
          <a:p>
            <a:r>
              <a:rPr lang="en-US" sz="2400" noProof="0" dirty="0" err="1"/>
              <a:t>makeO</a:t>
            </a:r>
            <a:r>
              <a:rPr lang="en-US" sz="2400" noProof="0" dirty="0"/>
              <a:t> </a:t>
            </a:r>
            <a:r>
              <a:rPr lang="en-US" sz="2400" noProof="0" dirty="0" err="1"/>
              <a:t>toothsi</a:t>
            </a:r>
            <a:r>
              <a:rPr lang="en-US" sz="2400" noProof="0" dirty="0"/>
              <a:t> shifts to addressable TV to drive purchase intent among affluent audience</a:t>
            </a:r>
            <a:endParaRPr lang="en-SV" sz="2400" dirty="0"/>
          </a:p>
        </p:txBody>
      </p:sp>
      <p:sp>
        <p:nvSpPr>
          <p:cNvPr id="227" name="Text Placeholder 226">
            <a:extLst>
              <a:ext uri="{FF2B5EF4-FFF2-40B4-BE49-F238E27FC236}">
                <a16:creationId xmlns:a16="http://schemas.microsoft.com/office/drawing/2014/main" id="{F077218E-912C-B755-8B65-78CCB99D4622}"/>
              </a:ext>
            </a:extLst>
          </p:cNvPr>
          <p:cNvSpPr>
            <a:spLocks noGrp="1"/>
          </p:cNvSpPr>
          <p:nvPr>
            <p:ph type="body" sz="quarter" idx="56"/>
          </p:nvPr>
        </p:nvSpPr>
        <p:spPr/>
        <p:txBody>
          <a:bodyPr/>
          <a:lstStyle/>
          <a:p>
            <a:endParaRPr lang="en-SV"/>
          </a:p>
        </p:txBody>
      </p:sp>
      <p:sp>
        <p:nvSpPr>
          <p:cNvPr id="228" name="Text Placeholder 227">
            <a:extLst>
              <a:ext uri="{FF2B5EF4-FFF2-40B4-BE49-F238E27FC236}">
                <a16:creationId xmlns:a16="http://schemas.microsoft.com/office/drawing/2014/main" id="{0947A71C-A00A-592A-D752-F5CC81D9F4D6}"/>
              </a:ext>
            </a:extLst>
          </p:cNvPr>
          <p:cNvSpPr>
            <a:spLocks noGrp="1"/>
          </p:cNvSpPr>
          <p:nvPr>
            <p:ph type="body" sz="quarter" idx="60"/>
          </p:nvPr>
        </p:nvSpPr>
        <p:spPr/>
        <p:txBody>
          <a:bodyPr/>
          <a:lstStyle/>
          <a:p>
            <a:endParaRPr lang="en-SV"/>
          </a:p>
        </p:txBody>
      </p:sp>
      <p:sp>
        <p:nvSpPr>
          <p:cNvPr id="229" name="Text Placeholder 228">
            <a:extLst>
              <a:ext uri="{FF2B5EF4-FFF2-40B4-BE49-F238E27FC236}">
                <a16:creationId xmlns:a16="http://schemas.microsoft.com/office/drawing/2014/main" id="{0AA965CC-2E88-1079-46A7-6D69E4AC1C6D}"/>
              </a:ext>
            </a:extLst>
          </p:cNvPr>
          <p:cNvSpPr>
            <a:spLocks noGrp="1"/>
          </p:cNvSpPr>
          <p:nvPr>
            <p:ph type="body" sz="quarter" idx="63"/>
          </p:nvPr>
        </p:nvSpPr>
        <p:spPr/>
        <p:txBody>
          <a:bodyPr/>
          <a:lstStyle/>
          <a:p>
            <a:endParaRPr lang="en-SV"/>
          </a:p>
        </p:txBody>
      </p:sp>
      <p:pic>
        <p:nvPicPr>
          <p:cNvPr id="22" name="Picture Placeholder 18">
            <a:extLst>
              <a:ext uri="{FF2B5EF4-FFF2-40B4-BE49-F238E27FC236}">
                <a16:creationId xmlns:a16="http://schemas.microsoft.com/office/drawing/2014/main" id="{06DADC05-1ED5-D77F-E9EB-FD8DAF060EC6}"/>
              </a:ext>
            </a:extLst>
          </p:cNvPr>
          <p:cNvPicPr>
            <a:picLocks noGrp="1" noChangeAspect="1"/>
          </p:cNvPicPr>
          <p:nvPr>
            <p:ph type="pic" sz="quarter" idx="73"/>
          </p:nvPr>
        </p:nvPicPr>
        <p:blipFill>
          <a:blip r:embed="rId3"/>
          <a:srcRect t="446" b="446"/>
          <a:stretch/>
        </p:blipFill>
        <p:spPr>
          <a:xfrm>
            <a:off x="543638" y="5725251"/>
            <a:ext cx="356400" cy="352183"/>
          </a:xfrm>
        </p:spPr>
      </p:pic>
      <p:sp>
        <p:nvSpPr>
          <p:cNvPr id="15" name="Text Placeholder 14">
            <a:extLst>
              <a:ext uri="{FF2B5EF4-FFF2-40B4-BE49-F238E27FC236}">
                <a16:creationId xmlns:a16="http://schemas.microsoft.com/office/drawing/2014/main" id="{A75A754B-6075-999C-7F6D-92F6B68DD587}"/>
              </a:ext>
            </a:extLst>
          </p:cNvPr>
          <p:cNvSpPr>
            <a:spLocks noGrp="1"/>
          </p:cNvSpPr>
          <p:nvPr>
            <p:ph type="body" sz="quarter" idx="74"/>
          </p:nvPr>
        </p:nvSpPr>
        <p:spPr>
          <a:xfrm>
            <a:off x="983813" y="5734125"/>
            <a:ext cx="3810252" cy="343309"/>
          </a:xfrm>
        </p:spPr>
        <p:txBody>
          <a:bodyPr/>
          <a:lstStyle/>
          <a:p>
            <a:r>
              <a:rPr lang="en-SV" dirty="0"/>
              <a:t>Approach</a:t>
            </a:r>
          </a:p>
        </p:txBody>
      </p:sp>
      <p:sp>
        <p:nvSpPr>
          <p:cNvPr id="16" name="Text Placeholder 15">
            <a:extLst>
              <a:ext uri="{FF2B5EF4-FFF2-40B4-BE49-F238E27FC236}">
                <a16:creationId xmlns:a16="http://schemas.microsoft.com/office/drawing/2014/main" id="{A09AB4D0-E14F-96F6-550F-FAF5CE225877}"/>
              </a:ext>
            </a:extLst>
          </p:cNvPr>
          <p:cNvSpPr>
            <a:spLocks noGrp="1"/>
          </p:cNvSpPr>
          <p:nvPr>
            <p:ph type="body" sz="quarter" idx="75"/>
          </p:nvPr>
        </p:nvSpPr>
        <p:spPr>
          <a:xfrm>
            <a:off x="543638" y="6181809"/>
            <a:ext cx="6229454" cy="1377165"/>
          </a:xfrm>
        </p:spPr>
        <p:txBody>
          <a:bodyPr/>
          <a:lstStyle/>
          <a:p>
            <a:r>
              <a:rPr lang="en-US" sz="1050" dirty="0"/>
              <a:t>While </a:t>
            </a:r>
            <a:r>
              <a:rPr lang="en-US" sz="1050" dirty="0" err="1"/>
              <a:t>makeO</a:t>
            </a:r>
            <a:r>
              <a:rPr lang="en-US" sz="1050" dirty="0"/>
              <a:t> </a:t>
            </a:r>
            <a:r>
              <a:rPr lang="en-US" sz="1050" dirty="0" err="1"/>
              <a:t>toothsi</a:t>
            </a:r>
            <a:r>
              <a:rPr lang="en-US" sz="1050" dirty="0"/>
              <a:t> was a veteran of YouTube advertising, performance on the platform had plateaued. </a:t>
            </a:r>
            <a:r>
              <a:rPr lang="en-US" sz="1050" dirty="0" err="1"/>
              <a:t>makeO</a:t>
            </a:r>
            <a:r>
              <a:rPr lang="en-US" sz="1050" dirty="0"/>
              <a:t> </a:t>
            </a:r>
            <a:r>
              <a:rPr lang="en-US" sz="1050" dirty="0" err="1"/>
              <a:t>toothsi</a:t>
            </a:r>
            <a:r>
              <a:rPr lang="en-US" sz="1050" dirty="0"/>
              <a:t> needed a different way to reach new and relevant audiences. GroupM Nexus’ Advanced TV solution was selected for its ability to target custom audiences at the household level across premium broadcast channels such as lifestyle, music, English movies and infotainment, which are relevant for </a:t>
            </a:r>
            <a:r>
              <a:rPr lang="en-US" sz="1050" dirty="0" err="1"/>
              <a:t>makeO</a:t>
            </a:r>
            <a:r>
              <a:rPr lang="en-US" sz="1050" dirty="0"/>
              <a:t> </a:t>
            </a:r>
            <a:r>
              <a:rPr lang="en-US" sz="1050" dirty="0" err="1"/>
              <a:t>toothsi</a:t>
            </a:r>
            <a:r>
              <a:rPr lang="en-US" sz="1050" dirty="0"/>
              <a:t>. </a:t>
            </a:r>
          </a:p>
          <a:p>
            <a:r>
              <a:rPr lang="en-US" sz="1050" dirty="0"/>
              <a:t>Using Audience Planner, </a:t>
            </a:r>
            <a:r>
              <a:rPr lang="en-US" sz="1050" dirty="0" err="1"/>
              <a:t>makeO</a:t>
            </a:r>
            <a:r>
              <a:rPr lang="en-US" sz="1050" dirty="0"/>
              <a:t> </a:t>
            </a:r>
            <a:r>
              <a:rPr lang="en-US" sz="1050" dirty="0" err="1"/>
              <a:t>toothsi’s</a:t>
            </a:r>
            <a:r>
              <a:rPr lang="en-US" sz="1050" dirty="0"/>
              <a:t> audience was identified as people aged 22-45 living in seven cities in India. The campaign was then launched with two creatives – a 20 sec edit ran for two weeks to establish the message in consumers’ minds, then the 10 sec edit ran for a further two weeks to </a:t>
            </a:r>
            <a:r>
              <a:rPr lang="en-US" sz="1050" dirty="0" err="1"/>
              <a:t>maximise</a:t>
            </a:r>
            <a:r>
              <a:rPr lang="en-US" sz="1050" dirty="0"/>
              <a:t> frequency and achieve greater recall. The creatives strategically featured Indian cricket star Virat Kohli and his wife Bollywood star Anushka Sharma, to capture attention and promote recall. </a:t>
            </a:r>
          </a:p>
        </p:txBody>
      </p:sp>
      <p:sp>
        <p:nvSpPr>
          <p:cNvPr id="17" name="Text Placeholder 16">
            <a:extLst>
              <a:ext uri="{FF2B5EF4-FFF2-40B4-BE49-F238E27FC236}">
                <a16:creationId xmlns:a16="http://schemas.microsoft.com/office/drawing/2014/main" id="{03B6A8E1-529C-19A8-8805-200D943832C9}"/>
              </a:ext>
            </a:extLst>
          </p:cNvPr>
          <p:cNvSpPr>
            <a:spLocks noGrp="1"/>
          </p:cNvSpPr>
          <p:nvPr>
            <p:ph type="body" sz="quarter" idx="76"/>
          </p:nvPr>
        </p:nvSpPr>
        <p:spPr>
          <a:xfrm>
            <a:off x="2111375" y="473076"/>
            <a:ext cx="4271963" cy="195068"/>
          </a:xfrm>
        </p:spPr>
        <p:txBody>
          <a:bodyPr/>
          <a:lstStyle/>
          <a:p>
            <a:r>
              <a:rPr lang="en-US" dirty="0"/>
              <a:t>CASE STUDY | INDIA</a:t>
            </a:r>
          </a:p>
        </p:txBody>
      </p:sp>
      <p:sp>
        <p:nvSpPr>
          <p:cNvPr id="18" name="Text Placeholder 17">
            <a:extLst>
              <a:ext uri="{FF2B5EF4-FFF2-40B4-BE49-F238E27FC236}">
                <a16:creationId xmlns:a16="http://schemas.microsoft.com/office/drawing/2014/main" id="{7306CB69-5E98-0CA8-658C-098A56EF2E25}"/>
              </a:ext>
            </a:extLst>
          </p:cNvPr>
          <p:cNvSpPr>
            <a:spLocks noGrp="1"/>
          </p:cNvSpPr>
          <p:nvPr>
            <p:ph type="body" sz="quarter" idx="42"/>
          </p:nvPr>
        </p:nvSpPr>
        <p:spPr>
          <a:xfrm>
            <a:off x="983813" y="2322727"/>
            <a:ext cx="3812994" cy="343309"/>
          </a:xfrm>
        </p:spPr>
        <p:txBody>
          <a:bodyPr/>
          <a:lstStyle/>
          <a:p>
            <a:r>
              <a:rPr lang="en-SV" dirty="0"/>
              <a:t>Challenge</a:t>
            </a:r>
          </a:p>
        </p:txBody>
      </p:sp>
      <p:sp>
        <p:nvSpPr>
          <p:cNvPr id="19" name="Text Placeholder 18">
            <a:extLst>
              <a:ext uri="{FF2B5EF4-FFF2-40B4-BE49-F238E27FC236}">
                <a16:creationId xmlns:a16="http://schemas.microsoft.com/office/drawing/2014/main" id="{7146449E-D2C1-4F30-8B99-6A74E891E1D6}"/>
              </a:ext>
            </a:extLst>
          </p:cNvPr>
          <p:cNvSpPr>
            <a:spLocks noGrp="1"/>
          </p:cNvSpPr>
          <p:nvPr>
            <p:ph type="body" sz="quarter" idx="68"/>
          </p:nvPr>
        </p:nvSpPr>
        <p:spPr>
          <a:xfrm>
            <a:off x="543638" y="2804678"/>
            <a:ext cx="5914872" cy="1929180"/>
          </a:xfrm>
        </p:spPr>
        <p:txBody>
          <a:bodyPr/>
          <a:lstStyle/>
          <a:p>
            <a:r>
              <a:rPr lang="en-GB" sz="1000" dirty="0" err="1"/>
              <a:t>makeO</a:t>
            </a:r>
            <a:r>
              <a:rPr lang="en-GB" sz="1000" dirty="0"/>
              <a:t> </a:t>
            </a:r>
            <a:r>
              <a:rPr lang="en-GB" sz="1000" dirty="0" err="1"/>
              <a:t>toothsi</a:t>
            </a:r>
            <a:r>
              <a:rPr lang="en-GB" sz="1000" dirty="0"/>
              <a:t>, a </a:t>
            </a:r>
            <a:r>
              <a:rPr lang="en-GB" sz="1000" dirty="0" err="1"/>
              <a:t>makeO</a:t>
            </a:r>
            <a:r>
              <a:rPr lang="en-GB" sz="1000" dirty="0"/>
              <a:t> brand, is revolutionizing the way Indians get smile makeovers, by providing teeth alignment solutions that are more affordable and accessible through cutting edge invisible aligner technology.</a:t>
            </a:r>
          </a:p>
          <a:p>
            <a:r>
              <a:rPr lang="en-GB" sz="1000" dirty="0"/>
              <a:t>The increase in disposable income among the middle class has led to higher spending on beauty and personal care products that will enhance their appearance, including their teeth. For this cohort, having straight, aligned teeth is perceived as a sign of confidence, attractiveness and happiness.</a:t>
            </a:r>
          </a:p>
          <a:p>
            <a:r>
              <a:rPr lang="en-GB" sz="1000" dirty="0"/>
              <a:t>Meanwhile, the growth of e-commerce in India has made it easier for brands to reach a wide audience. For consumers, online shopping provides convenience, variety, and the ability to compare products before purchasing. </a:t>
            </a:r>
          </a:p>
          <a:p>
            <a:r>
              <a:rPr lang="en-GB" sz="1000" dirty="0" err="1"/>
              <a:t>makeO</a:t>
            </a:r>
            <a:r>
              <a:rPr lang="en-GB" sz="1000" dirty="0"/>
              <a:t> </a:t>
            </a:r>
            <a:r>
              <a:rPr lang="en-GB" sz="1000" dirty="0" err="1"/>
              <a:t>toothsi</a:t>
            </a:r>
            <a:r>
              <a:rPr lang="en-GB" sz="1000" dirty="0"/>
              <a:t> therefore wanted to raise awareness and desire for its clear teeth aligners among a beauty-conscious, high-income audience, and drive purchase intent.</a:t>
            </a:r>
          </a:p>
        </p:txBody>
      </p:sp>
      <p:pic>
        <p:nvPicPr>
          <p:cNvPr id="21" name="Picture Placeholder 8">
            <a:extLst>
              <a:ext uri="{FF2B5EF4-FFF2-40B4-BE49-F238E27FC236}">
                <a16:creationId xmlns:a16="http://schemas.microsoft.com/office/drawing/2014/main" id="{E6ADF634-250A-5B1D-DD2B-63DFBC8B2025}"/>
              </a:ext>
            </a:extLst>
          </p:cNvPr>
          <p:cNvPicPr>
            <a:picLocks noGrp="1" noChangeAspect="1"/>
          </p:cNvPicPr>
          <p:nvPr>
            <p:ph type="pic" sz="quarter" idx="59"/>
          </p:nvPr>
        </p:nvPicPr>
        <p:blipFill>
          <a:blip r:embed="rId4"/>
          <a:srcRect t="446" b="446"/>
          <a:stretch/>
        </p:blipFill>
        <p:spPr>
          <a:xfrm>
            <a:off x="546380" y="2313853"/>
            <a:ext cx="356400" cy="352183"/>
          </a:xfrm>
        </p:spPr>
      </p:pic>
      <p:pic>
        <p:nvPicPr>
          <p:cNvPr id="4" name="Google Shape;85;p1" descr="A close-up of a sign&#10;&#10;Description automatically generated">
            <a:extLst>
              <a:ext uri="{FF2B5EF4-FFF2-40B4-BE49-F238E27FC236}">
                <a16:creationId xmlns:a16="http://schemas.microsoft.com/office/drawing/2014/main" id="{15EE1C0C-826D-403F-3FFC-F56099372766}"/>
              </a:ext>
            </a:extLst>
          </p:cNvPr>
          <p:cNvPicPr preferRelativeResize="0"/>
          <p:nvPr/>
        </p:nvPicPr>
        <p:blipFill rotWithShape="1">
          <a:blip r:embed="rId5">
            <a:alphaModFix/>
          </a:blip>
          <a:srcRect/>
          <a:stretch/>
        </p:blipFill>
        <p:spPr>
          <a:xfrm>
            <a:off x="287048" y="792783"/>
            <a:ext cx="1500187" cy="479954"/>
          </a:xfrm>
          <a:prstGeom prst="rect">
            <a:avLst/>
          </a:prstGeom>
          <a:noFill/>
          <a:ln>
            <a:noFill/>
          </a:ln>
        </p:spPr>
      </p:pic>
    </p:spTree>
    <p:extLst>
      <p:ext uri="{BB962C8B-B14F-4D97-AF65-F5344CB8AC3E}">
        <p14:creationId xmlns:p14="http://schemas.microsoft.com/office/powerpoint/2010/main" val="18670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7" name="Picture Placeholder 17">
            <a:extLst>
              <a:ext uri="{FF2B5EF4-FFF2-40B4-BE49-F238E27FC236}">
                <a16:creationId xmlns:a16="http://schemas.microsoft.com/office/drawing/2014/main" id="{2A9DD913-5F9C-C5F5-1A8E-8F1A39321ABA}"/>
              </a:ext>
            </a:extLst>
          </p:cNvPr>
          <p:cNvPicPr>
            <a:picLocks noGrp="1" noChangeAspect="1"/>
          </p:cNvPicPr>
          <p:nvPr>
            <p:ph type="pic" sz="quarter" idx="36"/>
          </p:nvPr>
        </p:nvPicPr>
        <p:blipFill rotWithShape="1">
          <a:blip r:embed="rId2" cstate="print">
            <a:extLst>
              <a:ext uri="{28A0092B-C50C-407E-A947-70E740481C1C}">
                <a14:useLocalDpi xmlns:a14="http://schemas.microsoft.com/office/drawing/2010/main"/>
              </a:ext>
            </a:extLst>
          </a:blip>
          <a:srcRect t="32149" b="32149"/>
          <a:stretch/>
        </p:blipFill>
        <p:spPr>
          <a:xfrm>
            <a:off x="2" y="8308150"/>
            <a:ext cx="6857998" cy="1594675"/>
          </a:xfrm>
        </p:spPr>
      </p:pic>
      <p:pic>
        <p:nvPicPr>
          <p:cNvPr id="49" name="Picture Placeholder 18">
            <a:extLst>
              <a:ext uri="{FF2B5EF4-FFF2-40B4-BE49-F238E27FC236}">
                <a16:creationId xmlns:a16="http://schemas.microsoft.com/office/drawing/2014/main" id="{3D0BAD36-E310-381F-9382-186DC10CA6DB}"/>
              </a:ext>
            </a:extLst>
          </p:cNvPr>
          <p:cNvPicPr>
            <a:picLocks noGrp="1" noChangeAspect="1"/>
          </p:cNvPicPr>
          <p:nvPr>
            <p:ph type="pic" sz="quarter" idx="59"/>
          </p:nvPr>
        </p:nvPicPr>
        <p:blipFill>
          <a:blip r:embed="rId3"/>
          <a:srcRect t="222" b="222"/>
          <a:stretch/>
        </p:blipFill>
        <p:spPr>
          <a:xfrm>
            <a:off x="468897" y="827276"/>
            <a:ext cx="356400" cy="356400"/>
          </a:xfrm>
        </p:spPr>
      </p:pic>
      <p:sp>
        <p:nvSpPr>
          <p:cNvPr id="25" name="Text Placeholder 24">
            <a:extLst>
              <a:ext uri="{FF2B5EF4-FFF2-40B4-BE49-F238E27FC236}">
                <a16:creationId xmlns:a16="http://schemas.microsoft.com/office/drawing/2014/main" id="{BBD61105-7AD7-6AA9-94EB-5B2148EC570D}"/>
              </a:ext>
            </a:extLst>
          </p:cNvPr>
          <p:cNvSpPr>
            <a:spLocks noGrp="1"/>
          </p:cNvSpPr>
          <p:nvPr>
            <p:ph type="body" sz="quarter" idx="42"/>
          </p:nvPr>
        </p:nvSpPr>
        <p:spPr>
          <a:xfrm>
            <a:off x="908921" y="834136"/>
            <a:ext cx="5480333" cy="349540"/>
          </a:xfrm>
        </p:spPr>
        <p:txBody>
          <a:bodyPr/>
          <a:lstStyle/>
          <a:p>
            <a:r>
              <a:rPr lang="en-SV" dirty="0"/>
              <a:t>Approach</a:t>
            </a:r>
          </a:p>
        </p:txBody>
      </p:sp>
      <p:sp>
        <p:nvSpPr>
          <p:cNvPr id="29" name="Text Placeholder 28">
            <a:extLst>
              <a:ext uri="{FF2B5EF4-FFF2-40B4-BE49-F238E27FC236}">
                <a16:creationId xmlns:a16="http://schemas.microsoft.com/office/drawing/2014/main" id="{0A8608B1-840E-614C-F5A9-C3BDE1A59041}"/>
              </a:ext>
            </a:extLst>
          </p:cNvPr>
          <p:cNvSpPr>
            <a:spLocks noGrp="1"/>
          </p:cNvSpPr>
          <p:nvPr>
            <p:ph type="body" sz="quarter" idx="68"/>
          </p:nvPr>
        </p:nvSpPr>
        <p:spPr>
          <a:xfrm>
            <a:off x="906179" y="1212817"/>
            <a:ext cx="5480333" cy="1982206"/>
          </a:xfrm>
        </p:spPr>
        <p:txBody>
          <a:bodyPr/>
          <a:lstStyle/>
          <a:p>
            <a:r>
              <a:rPr lang="en-US" dirty="0"/>
              <a:t>While </a:t>
            </a:r>
            <a:r>
              <a:rPr lang="en-US" dirty="0" err="1"/>
              <a:t>makeO</a:t>
            </a:r>
            <a:r>
              <a:rPr lang="en-US" dirty="0"/>
              <a:t> </a:t>
            </a:r>
            <a:r>
              <a:rPr lang="en-US" dirty="0" err="1"/>
              <a:t>toothsi</a:t>
            </a:r>
            <a:r>
              <a:rPr lang="en-US" dirty="0"/>
              <a:t> was a veteran of YouTube advertising, performance on the platform had plateaued. </a:t>
            </a:r>
            <a:r>
              <a:rPr lang="en-US" dirty="0" err="1"/>
              <a:t>makeO</a:t>
            </a:r>
            <a:r>
              <a:rPr lang="en-US" dirty="0"/>
              <a:t> </a:t>
            </a:r>
            <a:r>
              <a:rPr lang="en-US" dirty="0" err="1"/>
              <a:t>toothsi</a:t>
            </a:r>
            <a:r>
              <a:rPr lang="en-US" dirty="0"/>
              <a:t> needed a different way to reach new and relevant audiences. GroupM Nexus’ Advanced TV solution was selected for its ability to target custom audiences at the household level across premium broadcast channels such as lifestyle, music, English movies and infotainment, which are relevant for </a:t>
            </a:r>
            <a:r>
              <a:rPr lang="en-US" dirty="0" err="1"/>
              <a:t>makeO</a:t>
            </a:r>
            <a:r>
              <a:rPr lang="en-US" dirty="0"/>
              <a:t> </a:t>
            </a:r>
            <a:r>
              <a:rPr lang="en-US" dirty="0" err="1"/>
              <a:t>toothsi</a:t>
            </a:r>
            <a:r>
              <a:rPr lang="en-US" dirty="0"/>
              <a:t>. </a:t>
            </a:r>
          </a:p>
          <a:p>
            <a:r>
              <a:rPr lang="en-US" dirty="0"/>
              <a:t>Using Audience Planner, </a:t>
            </a:r>
            <a:r>
              <a:rPr lang="en-US" dirty="0" err="1"/>
              <a:t>makeO</a:t>
            </a:r>
            <a:r>
              <a:rPr lang="en-US" dirty="0"/>
              <a:t> </a:t>
            </a:r>
            <a:r>
              <a:rPr lang="en-US" dirty="0" err="1"/>
              <a:t>toothsi’s</a:t>
            </a:r>
            <a:r>
              <a:rPr lang="en-US" dirty="0"/>
              <a:t> audience was identified as people aged 22-45 living in seven cities in India. The campaign was then launched with two creatives – a 20 sec edit ran for two weeks to establish the message in consumers’ minds, then the 10 sec edit ran for a further two weeks to </a:t>
            </a:r>
            <a:r>
              <a:rPr lang="en-US" dirty="0" err="1"/>
              <a:t>maximise</a:t>
            </a:r>
            <a:r>
              <a:rPr lang="en-US" dirty="0"/>
              <a:t> frequency and achieve greater recall. The creatives strategically featured Indian cricket star Virat Kohli and his wife Bollywood star Anushka Sharma, to capture attention and promote recall. </a:t>
            </a:r>
          </a:p>
        </p:txBody>
      </p:sp>
      <p:pic>
        <p:nvPicPr>
          <p:cNvPr id="50" name="Picture Placeholder 22">
            <a:extLst>
              <a:ext uri="{FF2B5EF4-FFF2-40B4-BE49-F238E27FC236}">
                <a16:creationId xmlns:a16="http://schemas.microsoft.com/office/drawing/2014/main" id="{735B96CB-2D1F-A344-739E-7FF2397B369B}"/>
              </a:ext>
            </a:extLst>
          </p:cNvPr>
          <p:cNvPicPr>
            <a:picLocks noGrp="1" noChangeAspect="1"/>
          </p:cNvPicPr>
          <p:nvPr>
            <p:ph type="pic" sz="quarter" idx="73"/>
          </p:nvPr>
        </p:nvPicPr>
        <p:blipFill>
          <a:blip r:embed="rId4"/>
          <a:srcRect/>
          <a:stretch/>
        </p:blipFill>
        <p:spPr>
          <a:xfrm>
            <a:off x="408273" y="4722813"/>
            <a:ext cx="356400" cy="356400"/>
          </a:xfrm>
        </p:spPr>
      </p:pic>
      <p:sp>
        <p:nvSpPr>
          <p:cNvPr id="31" name="Text Placeholder 30">
            <a:extLst>
              <a:ext uri="{FF2B5EF4-FFF2-40B4-BE49-F238E27FC236}">
                <a16:creationId xmlns:a16="http://schemas.microsoft.com/office/drawing/2014/main" id="{85A62C7C-250B-5289-6E11-7718B260C037}"/>
              </a:ext>
            </a:extLst>
          </p:cNvPr>
          <p:cNvSpPr>
            <a:spLocks noGrp="1"/>
          </p:cNvSpPr>
          <p:nvPr>
            <p:ph type="body" sz="quarter" idx="74"/>
          </p:nvPr>
        </p:nvSpPr>
        <p:spPr>
          <a:xfrm>
            <a:off x="906179" y="4780049"/>
            <a:ext cx="5480333" cy="356400"/>
          </a:xfrm>
        </p:spPr>
        <p:txBody>
          <a:bodyPr/>
          <a:lstStyle/>
          <a:p>
            <a:r>
              <a:rPr lang="en-SV" dirty="0"/>
              <a:t>Results</a:t>
            </a:r>
          </a:p>
        </p:txBody>
      </p:sp>
      <p:sp>
        <p:nvSpPr>
          <p:cNvPr id="32" name="Text Placeholder 31">
            <a:extLst>
              <a:ext uri="{FF2B5EF4-FFF2-40B4-BE49-F238E27FC236}">
                <a16:creationId xmlns:a16="http://schemas.microsoft.com/office/drawing/2014/main" id="{964F4394-C1D3-3B3E-64B2-02289F31DE45}"/>
              </a:ext>
            </a:extLst>
          </p:cNvPr>
          <p:cNvSpPr>
            <a:spLocks noGrp="1"/>
          </p:cNvSpPr>
          <p:nvPr>
            <p:ph type="body" sz="quarter" idx="75"/>
          </p:nvPr>
        </p:nvSpPr>
        <p:spPr>
          <a:xfrm>
            <a:off x="931021" y="5153149"/>
            <a:ext cx="5480333" cy="890341"/>
          </a:xfrm>
        </p:spPr>
        <p:txBody>
          <a:bodyPr/>
          <a:lstStyle/>
          <a:p>
            <a:r>
              <a:rPr lang="en-US" dirty="0"/>
              <a:t>The campaign was delivered to 11.25 million households alongside premium broadcast content across smart TV’s and set-top boxes. It achieved a 93% completion rate. GroupM Nexus also partnered with Kantar to conduct a brand lift study, assessing performance across key metrics. </a:t>
            </a:r>
          </a:p>
          <a:p>
            <a:r>
              <a:rPr lang="en-US" dirty="0"/>
              <a:t>Among those exposed to the </a:t>
            </a:r>
            <a:r>
              <a:rPr lang="en-US" dirty="0" err="1"/>
              <a:t>makeO</a:t>
            </a:r>
            <a:r>
              <a:rPr lang="en-US" dirty="0"/>
              <a:t> </a:t>
            </a:r>
            <a:r>
              <a:rPr lang="en-US" dirty="0" err="1"/>
              <a:t>Toothsi</a:t>
            </a:r>
            <a:r>
              <a:rPr lang="en-US" dirty="0"/>
              <a:t> advert, there was an 85% lift in consideration, 76% rise in positive opinion, 38% increase in likelihood to recommend the brand and 59% purchase intent in the next 6 months. </a:t>
            </a:r>
          </a:p>
          <a:p>
            <a:r>
              <a:rPr lang="en-US" dirty="0"/>
              <a:t>Respondents were also enthused to take action after seeing the advert, with 71% stating that they will download the app and book and scan, and 56% will sign up for the video consultation.</a:t>
            </a:r>
          </a:p>
          <a:p>
            <a:endParaRPr lang="en-US" dirty="0"/>
          </a:p>
          <a:p>
            <a:endParaRPr lang="en-US" dirty="0"/>
          </a:p>
          <a:p>
            <a:endParaRPr lang="en-SV" dirty="0"/>
          </a:p>
        </p:txBody>
      </p:sp>
      <p:sp>
        <p:nvSpPr>
          <p:cNvPr id="4" name="Text Placeholder 3">
            <a:extLst>
              <a:ext uri="{FF2B5EF4-FFF2-40B4-BE49-F238E27FC236}">
                <a16:creationId xmlns:a16="http://schemas.microsoft.com/office/drawing/2014/main" id="{2331ED8F-95A8-52D1-B09F-8AFD8AB46D0C}"/>
              </a:ext>
            </a:extLst>
          </p:cNvPr>
          <p:cNvSpPr>
            <a:spLocks noGrp="1"/>
          </p:cNvSpPr>
          <p:nvPr>
            <p:ph type="body" sz="quarter" idx="60"/>
          </p:nvPr>
        </p:nvSpPr>
        <p:spPr>
          <a:xfrm>
            <a:off x="84908" y="4699428"/>
            <a:ext cx="244433" cy="449422"/>
          </a:xfrm>
        </p:spPr>
        <p:txBody>
          <a:bodyPr/>
          <a:lstStyle/>
          <a:p>
            <a:endParaRPr lang="en-US" dirty="0"/>
          </a:p>
        </p:txBody>
      </p:sp>
      <p:sp>
        <p:nvSpPr>
          <p:cNvPr id="9" name="Text Placeholder 8">
            <a:extLst>
              <a:ext uri="{FF2B5EF4-FFF2-40B4-BE49-F238E27FC236}">
                <a16:creationId xmlns:a16="http://schemas.microsoft.com/office/drawing/2014/main" id="{A51BE322-738E-1368-5FFF-796014123FA8}"/>
              </a:ext>
            </a:extLst>
          </p:cNvPr>
          <p:cNvSpPr>
            <a:spLocks noGrp="1"/>
          </p:cNvSpPr>
          <p:nvPr>
            <p:ph type="body" sz="quarter" idx="99"/>
          </p:nvPr>
        </p:nvSpPr>
        <p:spPr>
          <a:xfrm>
            <a:off x="84908" y="821105"/>
            <a:ext cx="244433" cy="449422"/>
          </a:xfrm>
        </p:spPr>
        <p:txBody>
          <a:bodyPr/>
          <a:lstStyle/>
          <a:p>
            <a:endParaRPr lang="en-US" dirty="0"/>
          </a:p>
        </p:txBody>
      </p:sp>
      <p:pic>
        <p:nvPicPr>
          <p:cNvPr id="20" name="Google Shape;61;p1">
            <a:extLst>
              <a:ext uri="{FF2B5EF4-FFF2-40B4-BE49-F238E27FC236}">
                <a16:creationId xmlns:a16="http://schemas.microsoft.com/office/drawing/2014/main" id="{E7C7F098-B3D1-8C1F-B154-BF6D635347AF}"/>
              </a:ext>
            </a:extLst>
          </p:cNvPr>
          <p:cNvPicPr preferRelativeResize="0">
            <a:picLocks noGrp="1"/>
          </p:cNvPicPr>
          <p:nvPr>
            <p:ph type="pic" sz="quarter" idx="11"/>
          </p:nvPr>
        </p:nvPicPr>
        <p:blipFill rotWithShape="1">
          <a:blip r:embed="rId5">
            <a:alphaModFix/>
          </a:blip>
          <a:srcRect t="28988" b="28988"/>
          <a:stretch/>
        </p:blipFill>
        <p:spPr>
          <a:custGeom>
            <a:avLst/>
            <a:gdLst/>
            <a:ahLst/>
            <a:cxnLst/>
            <a:rect l="l" t="t" r="r" b="b"/>
            <a:pathLst>
              <a:path w="3051891" h="2868963" extrusionOk="0">
                <a:moveTo>
                  <a:pt x="414916" y="0"/>
                </a:moveTo>
                <a:lnTo>
                  <a:pt x="3051891" y="0"/>
                </a:lnTo>
                <a:lnTo>
                  <a:pt x="3051891" y="2868963"/>
                </a:lnTo>
                <a:lnTo>
                  <a:pt x="466815" y="2868963"/>
                </a:lnTo>
                <a:lnTo>
                  <a:pt x="422508" y="2808535"/>
                </a:lnTo>
                <a:cubicBezTo>
                  <a:pt x="155759" y="2405860"/>
                  <a:pt x="0" y="1920428"/>
                  <a:pt x="0" y="1397895"/>
                </a:cubicBezTo>
                <a:cubicBezTo>
                  <a:pt x="0" y="962450"/>
                  <a:pt x="108166" y="552772"/>
                  <a:pt x="298590" y="195278"/>
                </a:cubicBezTo>
                <a:close/>
              </a:path>
            </a:pathLst>
          </a:custGeom>
          <a:noFill/>
          <a:ln>
            <a:noFill/>
          </a:ln>
        </p:spPr>
      </p:pic>
      <p:sp>
        <p:nvSpPr>
          <p:cNvPr id="37" name="Google Shape;91;p2">
            <a:extLst>
              <a:ext uri="{FF2B5EF4-FFF2-40B4-BE49-F238E27FC236}">
                <a16:creationId xmlns:a16="http://schemas.microsoft.com/office/drawing/2014/main" id="{8D7C5CD2-6EF7-B84C-F619-99BC92AA3AF1}"/>
              </a:ext>
            </a:extLst>
          </p:cNvPr>
          <p:cNvSpPr/>
          <p:nvPr/>
        </p:nvSpPr>
        <p:spPr>
          <a:xfrm>
            <a:off x="144494" y="8308150"/>
            <a:ext cx="6713503" cy="12523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 name="Google Shape;95;p2" descr="A picture containing drawing&#10;&#10;Description automatically generated">
            <a:extLst>
              <a:ext uri="{FF2B5EF4-FFF2-40B4-BE49-F238E27FC236}">
                <a16:creationId xmlns:a16="http://schemas.microsoft.com/office/drawing/2014/main" id="{A0E6A48A-5FCF-BC14-86A2-75D553FA5D0D}"/>
              </a:ext>
            </a:extLst>
          </p:cNvPr>
          <p:cNvPicPr preferRelativeResize="0"/>
          <p:nvPr/>
        </p:nvPicPr>
        <p:blipFill rotWithShape="1">
          <a:blip r:embed="rId6">
            <a:alphaModFix/>
          </a:blip>
          <a:srcRect/>
          <a:stretch/>
        </p:blipFill>
        <p:spPr>
          <a:xfrm>
            <a:off x="1285993" y="8341640"/>
            <a:ext cx="1080155" cy="231042"/>
          </a:xfrm>
          <a:prstGeom prst="rect">
            <a:avLst/>
          </a:prstGeom>
          <a:noFill/>
          <a:ln>
            <a:noFill/>
          </a:ln>
        </p:spPr>
      </p:pic>
      <p:pic>
        <p:nvPicPr>
          <p:cNvPr id="39" name="Google Shape;96;p2" descr="Kantar Logo - LogoDix">
            <a:extLst>
              <a:ext uri="{FF2B5EF4-FFF2-40B4-BE49-F238E27FC236}">
                <a16:creationId xmlns:a16="http://schemas.microsoft.com/office/drawing/2014/main" id="{3ECDC238-BA98-2E6F-3721-4BA0D6FB1AA8}"/>
              </a:ext>
            </a:extLst>
          </p:cNvPr>
          <p:cNvPicPr preferRelativeResize="0"/>
          <p:nvPr/>
        </p:nvPicPr>
        <p:blipFill rotWithShape="1">
          <a:blip r:embed="rId7">
            <a:alphaModFix/>
          </a:blip>
          <a:srcRect/>
          <a:stretch/>
        </p:blipFill>
        <p:spPr>
          <a:xfrm>
            <a:off x="4295459" y="8349752"/>
            <a:ext cx="1190941" cy="231042"/>
          </a:xfrm>
          <a:prstGeom prst="rect">
            <a:avLst/>
          </a:prstGeom>
          <a:noFill/>
          <a:ln>
            <a:noFill/>
          </a:ln>
        </p:spPr>
      </p:pic>
      <p:sp>
        <p:nvSpPr>
          <p:cNvPr id="40" name="Google Shape;97;p2">
            <a:extLst>
              <a:ext uri="{FF2B5EF4-FFF2-40B4-BE49-F238E27FC236}">
                <a16:creationId xmlns:a16="http://schemas.microsoft.com/office/drawing/2014/main" id="{116FF67F-83AD-7B59-91E0-5A4660F38775}"/>
              </a:ext>
            </a:extLst>
          </p:cNvPr>
          <p:cNvSpPr txBox="1"/>
          <p:nvPr/>
        </p:nvSpPr>
        <p:spPr>
          <a:xfrm>
            <a:off x="1204710" y="8704165"/>
            <a:ext cx="2224290" cy="891229"/>
          </a:xfrm>
          <a:prstGeom prst="rect">
            <a:avLst/>
          </a:prstGeom>
          <a:noFill/>
          <a:ln>
            <a:noFill/>
          </a:ln>
        </p:spPr>
        <p:txBody>
          <a:bodyPr spcFirstLastPara="1" wrap="square" lIns="91425" tIns="45700" rIns="91425" bIns="45700" anchor="t" anchorCtr="0">
            <a:spAutoFit/>
          </a:bodyPr>
          <a:lstStyle/>
          <a:p>
            <a:pPr marL="0" marR="0" lvl="0" indent="0" algn="l" rtl="0">
              <a:lnSpc>
                <a:spcPct val="118181"/>
              </a:lnSpc>
              <a:spcBef>
                <a:spcPts val="0"/>
              </a:spcBef>
              <a:spcAft>
                <a:spcPts val="0"/>
              </a:spcAft>
              <a:buClr>
                <a:srgbClr val="242421"/>
              </a:buClr>
              <a:buSzPts val="1100"/>
              <a:buFont typeface="Arial"/>
              <a:buNone/>
            </a:pPr>
            <a:r>
              <a:rPr lang="en-GB" sz="1100" dirty="0">
                <a:solidFill>
                  <a:srgbClr val="242421"/>
                </a:solidFill>
                <a:latin typeface="Arial"/>
                <a:ea typeface="Arial"/>
                <a:cs typeface="Arial"/>
                <a:sym typeface="Arial"/>
              </a:rPr>
              <a:t>GroupM Nexus’ flagship product delivering the most premium broadcaster VOD inventory on the big TV screen</a:t>
            </a:r>
            <a:endParaRPr dirty="0"/>
          </a:p>
        </p:txBody>
      </p:sp>
      <p:sp>
        <p:nvSpPr>
          <p:cNvPr id="41" name="Google Shape;98;p2">
            <a:extLst>
              <a:ext uri="{FF2B5EF4-FFF2-40B4-BE49-F238E27FC236}">
                <a16:creationId xmlns:a16="http://schemas.microsoft.com/office/drawing/2014/main" id="{AECC41F8-5005-6864-345F-C493284D5DF7}"/>
              </a:ext>
            </a:extLst>
          </p:cNvPr>
          <p:cNvSpPr txBox="1"/>
          <p:nvPr/>
        </p:nvSpPr>
        <p:spPr>
          <a:xfrm>
            <a:off x="4236360" y="8669765"/>
            <a:ext cx="1490245" cy="449580"/>
          </a:xfrm>
          <a:prstGeom prst="rect">
            <a:avLst/>
          </a:prstGeom>
          <a:noFill/>
          <a:ln>
            <a:noFill/>
          </a:ln>
        </p:spPr>
        <p:txBody>
          <a:bodyPr spcFirstLastPara="1" wrap="square" lIns="91425" tIns="45700" rIns="91425" bIns="45700" anchor="t" anchorCtr="0">
            <a:noAutofit/>
          </a:bodyPr>
          <a:lstStyle/>
          <a:p>
            <a:pPr marL="0" marR="0" lvl="0" indent="0" algn="l" rtl="0">
              <a:lnSpc>
                <a:spcPct val="118181"/>
              </a:lnSpc>
              <a:spcBef>
                <a:spcPts val="0"/>
              </a:spcBef>
              <a:spcAft>
                <a:spcPts val="0"/>
              </a:spcAft>
              <a:buClr>
                <a:srgbClr val="242421"/>
              </a:buClr>
              <a:buSzPts val="1100"/>
              <a:buFont typeface="Arial"/>
              <a:buNone/>
            </a:pPr>
            <a:r>
              <a:rPr lang="en-GB" sz="1100" dirty="0">
                <a:solidFill>
                  <a:srgbClr val="242421"/>
                </a:solidFill>
                <a:latin typeface="Arial"/>
                <a:ea typeface="Arial"/>
                <a:cs typeface="Arial"/>
                <a:sym typeface="Arial"/>
              </a:rPr>
              <a:t>Independent brand uplift study powered by Kantar Profiles</a:t>
            </a:r>
            <a:endParaRPr dirty="0"/>
          </a:p>
        </p:txBody>
      </p:sp>
      <p:cxnSp>
        <p:nvCxnSpPr>
          <p:cNvPr id="42" name="Google Shape;100;p2">
            <a:extLst>
              <a:ext uri="{FF2B5EF4-FFF2-40B4-BE49-F238E27FC236}">
                <a16:creationId xmlns:a16="http://schemas.microsoft.com/office/drawing/2014/main" id="{2D92079F-F0BE-2D73-C325-D3C8E0C15FCF}"/>
              </a:ext>
            </a:extLst>
          </p:cNvPr>
          <p:cNvCxnSpPr>
            <a:cxnSpLocks/>
          </p:cNvCxnSpPr>
          <p:nvPr/>
        </p:nvCxnSpPr>
        <p:spPr>
          <a:xfrm>
            <a:off x="3429000" y="8308150"/>
            <a:ext cx="0" cy="346932"/>
          </a:xfrm>
          <a:prstGeom prst="straightConnector1">
            <a:avLst/>
          </a:prstGeom>
          <a:noFill/>
          <a:ln w="12700" cap="flat" cmpd="sng">
            <a:solidFill>
              <a:schemeClr val="lt2"/>
            </a:solidFill>
            <a:prstDash val="solid"/>
            <a:miter lim="800000"/>
            <a:headEnd type="none" w="sm" len="sm"/>
            <a:tailEnd type="none" w="sm" len="sm"/>
          </a:ln>
        </p:spPr>
      </p:cxnSp>
      <p:pic>
        <p:nvPicPr>
          <p:cNvPr id="44" name="Graphic 43">
            <a:extLst>
              <a:ext uri="{FF2B5EF4-FFF2-40B4-BE49-F238E27FC236}">
                <a16:creationId xmlns:a16="http://schemas.microsoft.com/office/drawing/2014/main" id="{E0ECD630-E466-1123-B2F2-6812E2108BA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726605" y="342308"/>
            <a:ext cx="432000" cy="432000"/>
          </a:xfrm>
          <a:prstGeom prst="rect">
            <a:avLst/>
          </a:prstGeom>
        </p:spPr>
      </p:pic>
    </p:spTree>
    <p:extLst>
      <p:ext uri="{BB962C8B-B14F-4D97-AF65-F5344CB8AC3E}">
        <p14:creationId xmlns:p14="http://schemas.microsoft.com/office/powerpoint/2010/main" val="328272895"/>
      </p:ext>
    </p:extLst>
  </p:cSld>
  <p:clrMapOvr>
    <a:masterClrMapping/>
  </p:clrMapOvr>
</p:sld>
</file>

<file path=ppt/theme/theme1.xml><?xml version="1.0" encoding="utf-8"?>
<a:theme xmlns:a="http://schemas.openxmlformats.org/drawingml/2006/main" name="Office Theme">
  <a:themeElements>
    <a:clrScheme name="Custom 5">
      <a:dk1>
        <a:srgbClr val="0B2656"/>
      </a:dk1>
      <a:lt1>
        <a:srgbClr val="FEFFFF"/>
      </a:lt1>
      <a:dk2>
        <a:srgbClr val="FEFFFF"/>
      </a:dk2>
      <a:lt2>
        <a:srgbClr val="0B2656"/>
      </a:lt2>
      <a:accent1>
        <a:srgbClr val="0080FF"/>
      </a:accent1>
      <a:accent2>
        <a:srgbClr val="00B5B1"/>
      </a:accent2>
      <a:accent3>
        <a:srgbClr val="DEE1E7"/>
      </a:accent3>
      <a:accent4>
        <a:srgbClr val="CBE5FF"/>
      </a:accent4>
      <a:accent5>
        <a:srgbClr val="CEF1F0"/>
      </a:accent5>
      <a:accent6>
        <a:srgbClr val="00FFB3"/>
      </a:accent6>
      <a:hlink>
        <a:srgbClr val="EFB6A3"/>
      </a:hlink>
      <a:folHlink>
        <a:srgbClr val="FFEDC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f592fb-c7cb-4b57-9418-4cf30cf5f767">
      <Terms xmlns="http://schemas.microsoft.com/office/infopath/2007/PartnerControls"/>
    </lcf76f155ced4ddcb4097134ff3c332f>
    <TaxCatchAll xmlns="aa40ca87-9bd4-4a82-bf00-7b82adc671c9" xsi:nil="true"/>
    <NumberofAssets xmlns="43f592fb-c7cb-4b57-9418-4cf30cf5f7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E2121A2586B448BD98FFA5864FDDAA" ma:contentTypeVersion="18" ma:contentTypeDescription="Create a new document." ma:contentTypeScope="" ma:versionID="9b6644dbe3fad0184cc28ef1b07cfd96">
  <xsd:schema xmlns:xsd="http://www.w3.org/2001/XMLSchema" xmlns:xs="http://www.w3.org/2001/XMLSchema" xmlns:p="http://schemas.microsoft.com/office/2006/metadata/properties" xmlns:ns2="43f592fb-c7cb-4b57-9418-4cf30cf5f767" xmlns:ns3="aa40ca87-9bd4-4a82-bf00-7b82adc671c9" targetNamespace="http://schemas.microsoft.com/office/2006/metadata/properties" ma:root="true" ma:fieldsID="d39a48821cdd6a03a22a20793ca9ff9c" ns2:_="" ns3:_="">
    <xsd:import namespace="43f592fb-c7cb-4b57-9418-4cf30cf5f767"/>
    <xsd:import namespace="aa40ca87-9bd4-4a82-bf00-7b82adc67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NumberofAsset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92fb-c7cb-4b57-9418-4cf30cf5f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umberofAssets" ma:index="20" nillable="true" ma:displayName="Number of Assets" ma:format="Dropdown" ma:internalName="NumberofAssets" ma:percentage="FALSE">
      <xsd:simpleType>
        <xsd:restriction base="dms:Number"/>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0ca87-9bd4-4a82-bf00-7b82adc671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904501-8ae1-4c9d-872d-a77d83ca0b49}" ma:internalName="TaxCatchAll" ma:showField="CatchAllData" ma:web="aa40ca87-9bd4-4a82-bf00-7b82adc671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78E4B3-7633-40C8-913D-4679933231E9}">
  <ds:schemaRefs>
    <ds:schemaRef ds:uri="http://purl.org/dc/terms/"/>
    <ds:schemaRef ds:uri="http://schemas.microsoft.com/office/2006/documentManagement/types"/>
    <ds:schemaRef ds:uri="31205930-6afe-45cf-96bf-3328dbf0fbc4"/>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metadata/properties"/>
    <ds:schemaRef ds:uri="48930a9f-7811-493b-8654-6e82cc572dd0"/>
    <ds:schemaRef ds:uri="http://www.w3.org/XML/1998/namespace"/>
  </ds:schemaRefs>
</ds:datastoreItem>
</file>

<file path=customXml/itemProps2.xml><?xml version="1.0" encoding="utf-8"?>
<ds:datastoreItem xmlns:ds="http://schemas.openxmlformats.org/officeDocument/2006/customXml" ds:itemID="{2A474DFE-051B-4B05-A2D0-79A0350CB8DE}">
  <ds:schemaRefs>
    <ds:schemaRef ds:uri="http://schemas.microsoft.com/sharepoint/v3/contenttype/forms"/>
  </ds:schemaRefs>
</ds:datastoreItem>
</file>

<file path=customXml/itemProps3.xml><?xml version="1.0" encoding="utf-8"?>
<ds:datastoreItem xmlns:ds="http://schemas.openxmlformats.org/officeDocument/2006/customXml" ds:itemID="{0CEA0DD7-4B4F-48EB-A207-CA92B6DD7FFD}"/>
</file>

<file path=docProps/app.xml><?xml version="1.0" encoding="utf-8"?>
<Properties xmlns="http://schemas.openxmlformats.org/officeDocument/2006/extended-properties" xmlns:vt="http://schemas.openxmlformats.org/officeDocument/2006/docPropsVTypes">
  <Template>Office 2013 - 2022 Theme</Template>
  <TotalTime>1764</TotalTime>
  <Words>1332</Words>
  <Application>Microsoft Office PowerPoint</Application>
  <PresentationFormat>Custom</PresentationFormat>
  <Paragraphs>58</Paragraphs>
  <Slides>5</Slides>
  <Notes>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Georgia</vt:lpstr>
      <vt:lpstr>Poppins</vt:lpstr>
      <vt:lpstr>Poppins Light</vt:lpstr>
      <vt:lpstr>Office Theme</vt:lpstr>
      <vt:lpstr>Addressable TV creates incremental reach among a younger audience</vt:lpstr>
      <vt:lpstr>PowerPoint Presentation</vt:lpstr>
      <vt:lpstr>makeO toothsi shifts to addressable TV to drive purchase intent among affluent audience </vt:lpstr>
      <vt:lpstr>makeO toothsi shifts to addressable TV to drive purchase intent among affluent audience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here to add your client benefit statement here of up to 3 lines</dc:title>
  <dc:creator>Maria Teresa Siman</dc:creator>
  <cp:lastModifiedBy>Cymone Thomas</cp:lastModifiedBy>
  <cp:revision>20</cp:revision>
  <dcterms:created xsi:type="dcterms:W3CDTF">2023-12-06T21:55:03Z</dcterms:created>
  <dcterms:modified xsi:type="dcterms:W3CDTF">2024-01-04T11:46:56Z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0x01010004E2121A2586B448BD98FFA5864FDDAA</vt:lpwstr>
  </property>
  <property fmtid="{D5CDD505-2E9C-101B-9397-08002B2CF9AE}" pid="3" name="MediaServiceImageTags">
    <vt:lpwstr/>
  </property>
</Properties>
</file>