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45" r:id="rId2"/>
    <p:sldId id="437" r:id="rId3"/>
    <p:sldId id="435" r:id="rId4"/>
    <p:sldId id="436" r:id="rId5"/>
    <p:sldId id="274"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8" autoAdjust="0"/>
    <p:restoredTop sz="94660"/>
  </p:normalViewPr>
  <p:slideViewPr>
    <p:cSldViewPr snapToGrid="0">
      <p:cViewPr varScale="1">
        <p:scale>
          <a:sx n="88" d="100"/>
          <a:sy n="88" d="100"/>
        </p:scale>
        <p:origin x="84" y="4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4.svg"/><Relationship Id="rId7" Type="http://schemas.openxmlformats.org/officeDocument/2006/relationships/image" Target="../media/image27.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
    <p:bg>
      <p:bgRef idx="1001">
        <a:schemeClr val="bg1"/>
      </p:bgRef>
    </p:bg>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C37D56D9-DDEE-254F-E976-A92CD82404AB}"/>
              </a:ext>
            </a:extLst>
          </p:cNvPr>
          <p:cNvSpPr>
            <a:spLocks noGrp="1"/>
          </p:cNvSpPr>
          <p:nvPr>
            <p:ph type="pic" sz="quarter" idx="11" hasCustomPrompt="1"/>
          </p:nvPr>
        </p:nvSpPr>
        <p:spPr>
          <a:xfrm>
            <a:off x="-4121" y="0"/>
            <a:ext cx="9239726" cy="6866092"/>
          </a:xfrm>
          <a:custGeom>
            <a:avLst/>
            <a:gdLst>
              <a:gd name="connsiteX0" fmla="*/ 0 w 5076826"/>
              <a:gd name="connsiteY0" fmla="*/ 0 h 6858000"/>
              <a:gd name="connsiteX1" fmla="*/ 5076826 w 5076826"/>
              <a:gd name="connsiteY1" fmla="*/ 0 h 6858000"/>
              <a:gd name="connsiteX2" fmla="*/ 5076826 w 5076826"/>
              <a:gd name="connsiteY2" fmla="*/ 2801449 h 6858000"/>
              <a:gd name="connsiteX3" fmla="*/ 4450586 w 5076826"/>
              <a:gd name="connsiteY3" fmla="*/ 3429000 h 6858000"/>
              <a:gd name="connsiteX4" fmla="*/ 5076826 w 5076826"/>
              <a:gd name="connsiteY4" fmla="*/ 4056552 h 6858000"/>
              <a:gd name="connsiteX5" fmla="*/ 5076826 w 5076826"/>
              <a:gd name="connsiteY5" fmla="*/ 6858000 h 6858000"/>
              <a:gd name="connsiteX6" fmla="*/ 0 w 5076826"/>
              <a:gd name="connsiteY6" fmla="*/ 6858000 h 6858000"/>
              <a:gd name="connsiteX0" fmla="*/ 0 w 5076826"/>
              <a:gd name="connsiteY0" fmla="*/ 0 h 6858000"/>
              <a:gd name="connsiteX1" fmla="*/ 5076826 w 5076826"/>
              <a:gd name="connsiteY1" fmla="*/ 0 h 6858000"/>
              <a:gd name="connsiteX2" fmla="*/ 5076826 w 5076826"/>
              <a:gd name="connsiteY2" fmla="*/ 2801449 h 6858000"/>
              <a:gd name="connsiteX3" fmla="*/ 4450586 w 5076826"/>
              <a:gd name="connsiteY3" fmla="*/ 3429000 h 6858000"/>
              <a:gd name="connsiteX4" fmla="*/ 5076826 w 5076826"/>
              <a:gd name="connsiteY4" fmla="*/ 4056552 h 6858000"/>
              <a:gd name="connsiteX5" fmla="*/ 5076826 w 5076826"/>
              <a:gd name="connsiteY5" fmla="*/ 6858000 h 6858000"/>
              <a:gd name="connsiteX6" fmla="*/ 1049666 w 5076826"/>
              <a:gd name="connsiteY6" fmla="*/ 6809304 h 6858000"/>
              <a:gd name="connsiteX7" fmla="*/ 0 w 5076826"/>
              <a:gd name="connsiteY7" fmla="*/ 0 h 6858000"/>
              <a:gd name="connsiteX0" fmla="*/ 0 w 5076826"/>
              <a:gd name="connsiteY0" fmla="*/ 0 h 6863410"/>
              <a:gd name="connsiteX1" fmla="*/ 5076826 w 5076826"/>
              <a:gd name="connsiteY1" fmla="*/ 0 h 6863410"/>
              <a:gd name="connsiteX2" fmla="*/ 5076826 w 5076826"/>
              <a:gd name="connsiteY2" fmla="*/ 2801449 h 6863410"/>
              <a:gd name="connsiteX3" fmla="*/ 4450586 w 5076826"/>
              <a:gd name="connsiteY3" fmla="*/ 3429000 h 6863410"/>
              <a:gd name="connsiteX4" fmla="*/ 5076826 w 5076826"/>
              <a:gd name="connsiteY4" fmla="*/ 4056552 h 6863410"/>
              <a:gd name="connsiteX5" fmla="*/ 5076826 w 5076826"/>
              <a:gd name="connsiteY5" fmla="*/ 6858000 h 6863410"/>
              <a:gd name="connsiteX6" fmla="*/ 1044256 w 5076826"/>
              <a:gd name="connsiteY6" fmla="*/ 6863410 h 6863410"/>
              <a:gd name="connsiteX7" fmla="*/ 0 w 5076826"/>
              <a:gd name="connsiteY7" fmla="*/ 0 h 6863410"/>
              <a:gd name="connsiteX0" fmla="*/ 5411 w 4032570"/>
              <a:gd name="connsiteY0" fmla="*/ 0 h 6863410"/>
              <a:gd name="connsiteX1" fmla="*/ 4032570 w 4032570"/>
              <a:gd name="connsiteY1" fmla="*/ 0 h 6863410"/>
              <a:gd name="connsiteX2" fmla="*/ 4032570 w 4032570"/>
              <a:gd name="connsiteY2" fmla="*/ 2801449 h 6863410"/>
              <a:gd name="connsiteX3" fmla="*/ 3406330 w 4032570"/>
              <a:gd name="connsiteY3" fmla="*/ 3429000 h 6863410"/>
              <a:gd name="connsiteX4" fmla="*/ 4032570 w 4032570"/>
              <a:gd name="connsiteY4" fmla="*/ 4056552 h 6863410"/>
              <a:gd name="connsiteX5" fmla="*/ 4032570 w 4032570"/>
              <a:gd name="connsiteY5" fmla="*/ 6858000 h 6863410"/>
              <a:gd name="connsiteX6" fmla="*/ 0 w 4032570"/>
              <a:gd name="connsiteY6" fmla="*/ 6863410 h 6863410"/>
              <a:gd name="connsiteX7" fmla="*/ 5411 w 4032570"/>
              <a:gd name="connsiteY7" fmla="*/ 0 h 6863410"/>
              <a:gd name="connsiteX0" fmla="*/ 5411 w 4032570"/>
              <a:gd name="connsiteY0" fmla="*/ 0 h 6863410"/>
              <a:gd name="connsiteX1" fmla="*/ 4032570 w 4032570"/>
              <a:gd name="connsiteY1" fmla="*/ 0 h 6863410"/>
              <a:gd name="connsiteX2" fmla="*/ 4032570 w 4032570"/>
              <a:gd name="connsiteY2" fmla="*/ 2801449 h 6863410"/>
              <a:gd name="connsiteX3" fmla="*/ 3406330 w 4032570"/>
              <a:gd name="connsiteY3" fmla="*/ 3429000 h 6863410"/>
              <a:gd name="connsiteX4" fmla="*/ 4032570 w 4032570"/>
              <a:gd name="connsiteY4" fmla="*/ 4056552 h 6863410"/>
              <a:gd name="connsiteX5" fmla="*/ 4032570 w 4032570"/>
              <a:gd name="connsiteY5" fmla="*/ 6858000 h 6863410"/>
              <a:gd name="connsiteX6" fmla="*/ 0 w 4032570"/>
              <a:gd name="connsiteY6" fmla="*/ 6863410 h 6863410"/>
              <a:gd name="connsiteX7" fmla="*/ 5411 w 4032570"/>
              <a:gd name="connsiteY7" fmla="*/ 0 h 6863410"/>
              <a:gd name="connsiteX0" fmla="*/ 10821 w 4037980"/>
              <a:gd name="connsiteY0" fmla="*/ 0 h 6858000"/>
              <a:gd name="connsiteX1" fmla="*/ 4037980 w 4037980"/>
              <a:gd name="connsiteY1" fmla="*/ 0 h 6858000"/>
              <a:gd name="connsiteX2" fmla="*/ 4037980 w 4037980"/>
              <a:gd name="connsiteY2" fmla="*/ 2801449 h 6858000"/>
              <a:gd name="connsiteX3" fmla="*/ 3411740 w 4037980"/>
              <a:gd name="connsiteY3" fmla="*/ 3429000 h 6858000"/>
              <a:gd name="connsiteX4" fmla="*/ 4037980 w 4037980"/>
              <a:gd name="connsiteY4" fmla="*/ 4056552 h 6858000"/>
              <a:gd name="connsiteX5" fmla="*/ 4037980 w 4037980"/>
              <a:gd name="connsiteY5" fmla="*/ 6858000 h 6858000"/>
              <a:gd name="connsiteX6" fmla="*/ 0 w 4037980"/>
              <a:gd name="connsiteY6" fmla="*/ 6858000 h 6858000"/>
              <a:gd name="connsiteX7" fmla="*/ 10821 w 4037980"/>
              <a:gd name="connsiteY7" fmla="*/ 0 h 6858000"/>
              <a:gd name="connsiteX0" fmla="*/ 10821 w 4037980"/>
              <a:gd name="connsiteY0" fmla="*/ 0 h 6858000"/>
              <a:gd name="connsiteX1" fmla="*/ 4037980 w 4037980"/>
              <a:gd name="connsiteY1" fmla="*/ 0 h 6858000"/>
              <a:gd name="connsiteX2" fmla="*/ 4037980 w 4037980"/>
              <a:gd name="connsiteY2" fmla="*/ 2406472 h 6858000"/>
              <a:gd name="connsiteX3" fmla="*/ 3411740 w 4037980"/>
              <a:gd name="connsiteY3" fmla="*/ 3429000 h 6858000"/>
              <a:gd name="connsiteX4" fmla="*/ 4037980 w 4037980"/>
              <a:gd name="connsiteY4" fmla="*/ 4056552 h 6858000"/>
              <a:gd name="connsiteX5" fmla="*/ 4037980 w 4037980"/>
              <a:gd name="connsiteY5" fmla="*/ 6858000 h 6858000"/>
              <a:gd name="connsiteX6" fmla="*/ 0 w 4037980"/>
              <a:gd name="connsiteY6" fmla="*/ 6858000 h 6858000"/>
              <a:gd name="connsiteX7" fmla="*/ 10821 w 4037980"/>
              <a:gd name="connsiteY7" fmla="*/ 0 h 6858000"/>
              <a:gd name="connsiteX0" fmla="*/ 10821 w 4037980"/>
              <a:gd name="connsiteY0" fmla="*/ 0 h 6858000"/>
              <a:gd name="connsiteX1" fmla="*/ 4037980 w 4037980"/>
              <a:gd name="connsiteY1" fmla="*/ 0 h 6858000"/>
              <a:gd name="connsiteX2" fmla="*/ 4037980 w 4037980"/>
              <a:gd name="connsiteY2" fmla="*/ 2406472 h 6858000"/>
              <a:gd name="connsiteX3" fmla="*/ 3027584 w 4037980"/>
              <a:gd name="connsiteY3" fmla="*/ 3429000 h 6858000"/>
              <a:gd name="connsiteX4" fmla="*/ 4037980 w 4037980"/>
              <a:gd name="connsiteY4" fmla="*/ 4056552 h 6858000"/>
              <a:gd name="connsiteX5" fmla="*/ 4037980 w 4037980"/>
              <a:gd name="connsiteY5" fmla="*/ 6858000 h 6858000"/>
              <a:gd name="connsiteX6" fmla="*/ 0 w 4037980"/>
              <a:gd name="connsiteY6" fmla="*/ 6858000 h 6858000"/>
              <a:gd name="connsiteX7" fmla="*/ 10821 w 4037980"/>
              <a:gd name="connsiteY7" fmla="*/ 0 h 6858000"/>
              <a:gd name="connsiteX0" fmla="*/ 10821 w 4037980"/>
              <a:gd name="connsiteY0" fmla="*/ 0 h 6858000"/>
              <a:gd name="connsiteX1" fmla="*/ 4037980 w 4037980"/>
              <a:gd name="connsiteY1" fmla="*/ 0 h 6858000"/>
              <a:gd name="connsiteX2" fmla="*/ 4037980 w 4037980"/>
              <a:gd name="connsiteY2" fmla="*/ 2406472 h 6858000"/>
              <a:gd name="connsiteX3" fmla="*/ 3027584 w 4037980"/>
              <a:gd name="connsiteY3" fmla="*/ 3429000 h 6858000"/>
              <a:gd name="connsiteX4" fmla="*/ 4032569 w 4037980"/>
              <a:gd name="connsiteY4" fmla="*/ 4451529 h 6858000"/>
              <a:gd name="connsiteX5" fmla="*/ 4037980 w 4037980"/>
              <a:gd name="connsiteY5" fmla="*/ 6858000 h 6858000"/>
              <a:gd name="connsiteX6" fmla="*/ 0 w 4037980"/>
              <a:gd name="connsiteY6" fmla="*/ 6858000 h 6858000"/>
              <a:gd name="connsiteX7" fmla="*/ 10821 w 4037980"/>
              <a:gd name="connsiteY7" fmla="*/ 0 h 6858000"/>
              <a:gd name="connsiteX0" fmla="*/ 10821 w 4124670"/>
              <a:gd name="connsiteY0" fmla="*/ 0 h 6858000"/>
              <a:gd name="connsiteX1" fmla="*/ 4037980 w 4124670"/>
              <a:gd name="connsiteY1" fmla="*/ 0 h 6858000"/>
              <a:gd name="connsiteX2" fmla="*/ 4037980 w 4124670"/>
              <a:gd name="connsiteY2" fmla="*/ 2406472 h 6858000"/>
              <a:gd name="connsiteX3" fmla="*/ 3027584 w 4124670"/>
              <a:gd name="connsiteY3" fmla="*/ 3429000 h 6858000"/>
              <a:gd name="connsiteX4" fmla="*/ 4124644 w 4124670"/>
              <a:gd name="connsiteY4" fmla="*/ 4454704 h 6858000"/>
              <a:gd name="connsiteX5" fmla="*/ 4037980 w 4124670"/>
              <a:gd name="connsiteY5" fmla="*/ 6858000 h 6858000"/>
              <a:gd name="connsiteX6" fmla="*/ 0 w 4124670"/>
              <a:gd name="connsiteY6" fmla="*/ 6858000 h 6858000"/>
              <a:gd name="connsiteX7" fmla="*/ 10821 w 4124670"/>
              <a:gd name="connsiteY7" fmla="*/ 0 h 6858000"/>
              <a:gd name="connsiteX0" fmla="*/ 10821 w 4039350"/>
              <a:gd name="connsiteY0" fmla="*/ 0 h 6858000"/>
              <a:gd name="connsiteX1" fmla="*/ 4037980 w 4039350"/>
              <a:gd name="connsiteY1" fmla="*/ 0 h 6858000"/>
              <a:gd name="connsiteX2" fmla="*/ 4037980 w 4039350"/>
              <a:gd name="connsiteY2" fmla="*/ 2406472 h 6858000"/>
              <a:gd name="connsiteX3" fmla="*/ 3027584 w 4039350"/>
              <a:gd name="connsiteY3" fmla="*/ 3429000 h 6858000"/>
              <a:gd name="connsiteX4" fmla="*/ 4038919 w 4039350"/>
              <a:gd name="connsiteY4" fmla="*/ 4464229 h 6858000"/>
              <a:gd name="connsiteX5" fmla="*/ 4037980 w 4039350"/>
              <a:gd name="connsiteY5" fmla="*/ 6858000 h 6858000"/>
              <a:gd name="connsiteX6" fmla="*/ 0 w 4039350"/>
              <a:gd name="connsiteY6" fmla="*/ 6858000 h 6858000"/>
              <a:gd name="connsiteX7" fmla="*/ 10821 w 4039350"/>
              <a:gd name="connsiteY7" fmla="*/ 0 h 6858000"/>
              <a:gd name="connsiteX0" fmla="*/ 10821 w 4039350"/>
              <a:gd name="connsiteY0" fmla="*/ 0 h 6858000"/>
              <a:gd name="connsiteX1" fmla="*/ 4037980 w 4039350"/>
              <a:gd name="connsiteY1" fmla="*/ 0 h 6858000"/>
              <a:gd name="connsiteX2" fmla="*/ 4037980 w 4039350"/>
              <a:gd name="connsiteY2" fmla="*/ 2406472 h 6858000"/>
              <a:gd name="connsiteX3" fmla="*/ 2976784 w 4039350"/>
              <a:gd name="connsiteY3" fmla="*/ 3435350 h 6858000"/>
              <a:gd name="connsiteX4" fmla="*/ 4038919 w 4039350"/>
              <a:gd name="connsiteY4" fmla="*/ 4464229 h 6858000"/>
              <a:gd name="connsiteX5" fmla="*/ 4037980 w 4039350"/>
              <a:gd name="connsiteY5" fmla="*/ 6858000 h 6858000"/>
              <a:gd name="connsiteX6" fmla="*/ 0 w 4039350"/>
              <a:gd name="connsiteY6" fmla="*/ 6858000 h 6858000"/>
              <a:gd name="connsiteX7" fmla="*/ 10821 w 4039350"/>
              <a:gd name="connsiteY7" fmla="*/ 0 h 6858000"/>
              <a:gd name="connsiteX0" fmla="*/ 10821 w 4039350"/>
              <a:gd name="connsiteY0" fmla="*/ 0 h 6858000"/>
              <a:gd name="connsiteX1" fmla="*/ 4037980 w 4039350"/>
              <a:gd name="connsiteY1" fmla="*/ 0 h 6858000"/>
              <a:gd name="connsiteX2" fmla="*/ 4037980 w 4039350"/>
              <a:gd name="connsiteY2" fmla="*/ 2406472 h 6858000"/>
              <a:gd name="connsiteX3" fmla="*/ 3021234 w 4039350"/>
              <a:gd name="connsiteY3" fmla="*/ 3432175 h 6858000"/>
              <a:gd name="connsiteX4" fmla="*/ 4038919 w 4039350"/>
              <a:gd name="connsiteY4" fmla="*/ 4464229 h 6858000"/>
              <a:gd name="connsiteX5" fmla="*/ 4037980 w 4039350"/>
              <a:gd name="connsiteY5" fmla="*/ 6858000 h 6858000"/>
              <a:gd name="connsiteX6" fmla="*/ 0 w 4039350"/>
              <a:gd name="connsiteY6" fmla="*/ 6858000 h 6858000"/>
              <a:gd name="connsiteX7" fmla="*/ 10821 w 4039350"/>
              <a:gd name="connsiteY7" fmla="*/ 0 h 6858000"/>
              <a:gd name="connsiteX0" fmla="*/ 10821 w 4057030"/>
              <a:gd name="connsiteY0" fmla="*/ 0 h 6858000"/>
              <a:gd name="connsiteX1" fmla="*/ 4037980 w 4057030"/>
              <a:gd name="connsiteY1" fmla="*/ 0 h 6858000"/>
              <a:gd name="connsiteX2" fmla="*/ 4057030 w 4057030"/>
              <a:gd name="connsiteY2" fmla="*/ 2469972 h 6858000"/>
              <a:gd name="connsiteX3" fmla="*/ 3021234 w 4057030"/>
              <a:gd name="connsiteY3" fmla="*/ 3432175 h 6858000"/>
              <a:gd name="connsiteX4" fmla="*/ 4038919 w 4057030"/>
              <a:gd name="connsiteY4" fmla="*/ 4464229 h 6858000"/>
              <a:gd name="connsiteX5" fmla="*/ 4037980 w 4057030"/>
              <a:gd name="connsiteY5" fmla="*/ 6858000 h 6858000"/>
              <a:gd name="connsiteX6" fmla="*/ 0 w 4057030"/>
              <a:gd name="connsiteY6" fmla="*/ 6858000 h 6858000"/>
              <a:gd name="connsiteX7" fmla="*/ 10821 w 4057030"/>
              <a:gd name="connsiteY7" fmla="*/ 0 h 6858000"/>
              <a:gd name="connsiteX0" fmla="*/ 10821 w 4041155"/>
              <a:gd name="connsiteY0" fmla="*/ 0 h 6858000"/>
              <a:gd name="connsiteX1" fmla="*/ 4037980 w 4041155"/>
              <a:gd name="connsiteY1" fmla="*/ 0 h 6858000"/>
              <a:gd name="connsiteX2" fmla="*/ 4041155 w 4041155"/>
              <a:gd name="connsiteY2" fmla="*/ 2406472 h 6858000"/>
              <a:gd name="connsiteX3" fmla="*/ 3021234 w 4041155"/>
              <a:gd name="connsiteY3" fmla="*/ 3432175 h 6858000"/>
              <a:gd name="connsiteX4" fmla="*/ 4038919 w 4041155"/>
              <a:gd name="connsiteY4" fmla="*/ 4464229 h 6858000"/>
              <a:gd name="connsiteX5" fmla="*/ 4037980 w 4041155"/>
              <a:gd name="connsiteY5" fmla="*/ 6858000 h 6858000"/>
              <a:gd name="connsiteX6" fmla="*/ 0 w 4041155"/>
              <a:gd name="connsiteY6" fmla="*/ 6858000 h 6858000"/>
              <a:gd name="connsiteX7" fmla="*/ 10821 w 4041155"/>
              <a:gd name="connsiteY7" fmla="*/ 0 h 6858000"/>
              <a:gd name="connsiteX0" fmla="*/ 0 w 4030334"/>
              <a:gd name="connsiteY0" fmla="*/ 0 h 6858000"/>
              <a:gd name="connsiteX1" fmla="*/ 4027159 w 4030334"/>
              <a:gd name="connsiteY1" fmla="*/ 0 h 6858000"/>
              <a:gd name="connsiteX2" fmla="*/ 4030334 w 4030334"/>
              <a:gd name="connsiteY2" fmla="*/ 2406472 h 6858000"/>
              <a:gd name="connsiteX3" fmla="*/ 3010413 w 4030334"/>
              <a:gd name="connsiteY3" fmla="*/ 3432175 h 6858000"/>
              <a:gd name="connsiteX4" fmla="*/ 4028098 w 4030334"/>
              <a:gd name="connsiteY4" fmla="*/ 4464229 h 6858000"/>
              <a:gd name="connsiteX5" fmla="*/ 4027159 w 4030334"/>
              <a:gd name="connsiteY5" fmla="*/ 6858000 h 6858000"/>
              <a:gd name="connsiteX6" fmla="*/ 1879 w 4030334"/>
              <a:gd name="connsiteY6" fmla="*/ 6858000 h 6858000"/>
              <a:gd name="connsiteX7" fmla="*/ 0 w 4030334"/>
              <a:gd name="connsiteY7" fmla="*/ 0 h 6858000"/>
              <a:gd name="connsiteX0" fmla="*/ 0 w 9233513"/>
              <a:gd name="connsiteY0" fmla="*/ 0 h 6858000"/>
              <a:gd name="connsiteX1" fmla="*/ 9230338 w 9233513"/>
              <a:gd name="connsiteY1" fmla="*/ 0 h 6858000"/>
              <a:gd name="connsiteX2" fmla="*/ 9233513 w 9233513"/>
              <a:gd name="connsiteY2" fmla="*/ 2406472 h 6858000"/>
              <a:gd name="connsiteX3" fmla="*/ 8213592 w 9233513"/>
              <a:gd name="connsiteY3" fmla="*/ 3432175 h 6858000"/>
              <a:gd name="connsiteX4" fmla="*/ 9231277 w 9233513"/>
              <a:gd name="connsiteY4" fmla="*/ 4464229 h 6858000"/>
              <a:gd name="connsiteX5" fmla="*/ 9230338 w 9233513"/>
              <a:gd name="connsiteY5" fmla="*/ 6858000 h 6858000"/>
              <a:gd name="connsiteX6" fmla="*/ 5205058 w 9233513"/>
              <a:gd name="connsiteY6" fmla="*/ 6858000 h 6858000"/>
              <a:gd name="connsiteX7" fmla="*/ 0 w 9233513"/>
              <a:gd name="connsiteY7" fmla="*/ 0 h 6858000"/>
              <a:gd name="connsiteX0" fmla="*/ 6213 w 9239726"/>
              <a:gd name="connsiteY0" fmla="*/ 0 h 6866092"/>
              <a:gd name="connsiteX1" fmla="*/ 9236551 w 9239726"/>
              <a:gd name="connsiteY1" fmla="*/ 0 h 6866092"/>
              <a:gd name="connsiteX2" fmla="*/ 9239726 w 9239726"/>
              <a:gd name="connsiteY2" fmla="*/ 2406472 h 6866092"/>
              <a:gd name="connsiteX3" fmla="*/ 8219805 w 9239726"/>
              <a:gd name="connsiteY3" fmla="*/ 3432175 h 6866092"/>
              <a:gd name="connsiteX4" fmla="*/ 9237490 w 9239726"/>
              <a:gd name="connsiteY4" fmla="*/ 4464229 h 6866092"/>
              <a:gd name="connsiteX5" fmla="*/ 9236551 w 9239726"/>
              <a:gd name="connsiteY5" fmla="*/ 6858000 h 6866092"/>
              <a:gd name="connsiteX6" fmla="*/ 0 w 9239726"/>
              <a:gd name="connsiteY6" fmla="*/ 6866092 h 6866092"/>
              <a:gd name="connsiteX7" fmla="*/ 6213 w 9239726"/>
              <a:gd name="connsiteY7" fmla="*/ 0 h 68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39726" h="6866092">
                <a:moveTo>
                  <a:pt x="6213" y="0"/>
                </a:moveTo>
                <a:lnTo>
                  <a:pt x="9236551" y="0"/>
                </a:lnTo>
                <a:cubicBezTo>
                  <a:pt x="9237609" y="802157"/>
                  <a:pt x="9238668" y="1604315"/>
                  <a:pt x="9239726" y="2406472"/>
                </a:cubicBezTo>
                <a:lnTo>
                  <a:pt x="8219805" y="3432175"/>
                </a:lnTo>
                <a:lnTo>
                  <a:pt x="9237490" y="4464229"/>
                </a:lnTo>
                <a:cubicBezTo>
                  <a:pt x="9239294" y="5266386"/>
                  <a:pt x="9234747" y="6055843"/>
                  <a:pt x="9236551" y="6858000"/>
                </a:cubicBezTo>
                <a:lnTo>
                  <a:pt x="0" y="6866092"/>
                </a:lnTo>
                <a:cubicBezTo>
                  <a:pt x="0" y="4580092"/>
                  <a:pt x="6213" y="2286000"/>
                  <a:pt x="6213" y="0"/>
                </a:cubicBezTo>
                <a:close/>
              </a:path>
            </a:pathLst>
          </a:custGeom>
          <a:solidFill>
            <a:schemeClr val="tx1">
              <a:lumMod val="50000"/>
            </a:schemeClr>
          </a:solidFill>
        </p:spPr>
        <p:txBody>
          <a:bodyPr wrap="square" anchor="t">
            <a:noAutofit/>
          </a:bodyPr>
          <a:lstStyle>
            <a:lvl1pPr algn="l">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dirty="0"/>
              <a:t>Click icon to add your image</a:t>
            </a:r>
          </a:p>
        </p:txBody>
      </p:sp>
      <p:sp>
        <p:nvSpPr>
          <p:cNvPr id="2" name="Title 1">
            <a:extLst>
              <a:ext uri="{FF2B5EF4-FFF2-40B4-BE49-F238E27FC236}">
                <a16:creationId xmlns:a16="http://schemas.microsoft.com/office/drawing/2014/main" id="{D2A25227-08E8-A9CD-38DA-70285966C60B}"/>
              </a:ext>
            </a:extLst>
          </p:cNvPr>
          <p:cNvSpPr>
            <a:spLocks noGrp="1"/>
          </p:cNvSpPr>
          <p:nvPr>
            <p:ph type="ctrTitle" hasCustomPrompt="1"/>
          </p:nvPr>
        </p:nvSpPr>
        <p:spPr>
          <a:xfrm>
            <a:off x="550863" y="3307278"/>
            <a:ext cx="5534252" cy="1555523"/>
          </a:xfrm>
        </p:spPr>
        <p:txBody>
          <a:bodyPr anchor="b" anchorCtr="0"/>
          <a:lstStyle>
            <a:lvl1pPr algn="l">
              <a:defRPr sz="3600">
                <a:solidFill>
                  <a:schemeClr val="tx1"/>
                </a:solidFill>
              </a:defRPr>
            </a:lvl1pPr>
          </a:lstStyle>
          <a:p>
            <a:r>
              <a:rPr lang="en-GB" dirty="0"/>
              <a:t>Click here to add your presentation title</a:t>
            </a:r>
            <a:endParaRPr lang="en-US" dirty="0"/>
          </a:p>
        </p:txBody>
      </p:sp>
      <p:pic>
        <p:nvPicPr>
          <p:cNvPr id="4" name="Graphic 3">
            <a:extLst>
              <a:ext uri="{FF2B5EF4-FFF2-40B4-BE49-F238E27FC236}">
                <a16:creationId xmlns:a16="http://schemas.microsoft.com/office/drawing/2014/main" id="{A4C2801B-DA39-E105-37FF-BD7C9E7950B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5" name="Text Placeholder 14">
            <a:extLst>
              <a:ext uri="{FF2B5EF4-FFF2-40B4-BE49-F238E27FC236}">
                <a16:creationId xmlns:a16="http://schemas.microsoft.com/office/drawing/2014/main" id="{531499C4-A374-737C-D6A5-781F1BA42E8F}"/>
              </a:ext>
            </a:extLst>
          </p:cNvPr>
          <p:cNvSpPr>
            <a:spLocks noGrp="1"/>
          </p:cNvSpPr>
          <p:nvPr>
            <p:ph type="body" sz="quarter" idx="12" hasCustomPrompt="1"/>
          </p:nvPr>
        </p:nvSpPr>
        <p:spPr>
          <a:xfrm>
            <a:off x="550863" y="5151882"/>
            <a:ext cx="5545137" cy="380901"/>
          </a:xfrm>
        </p:spPr>
        <p:txBody>
          <a:bodyPr/>
          <a:lstStyle>
            <a:lvl1pPr marL="0" indent="0">
              <a:lnSpc>
                <a:spcPct val="90000"/>
              </a:lnSpc>
              <a:spcAft>
                <a:spcPts val="1400"/>
              </a:spcAft>
              <a:buNone/>
              <a:defRPr sz="1500" b="1" i="0">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dirty="0"/>
              <a:t>Click here to add your presentation description</a:t>
            </a:r>
          </a:p>
        </p:txBody>
      </p:sp>
    </p:spTree>
    <p:extLst>
      <p:ext uri="{BB962C8B-B14F-4D97-AF65-F5344CB8AC3E}">
        <p14:creationId xmlns:p14="http://schemas.microsoft.com/office/powerpoint/2010/main" val="421856799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976">
          <p15:clr>
            <a:srgbClr val="FBAE40"/>
          </p15:clr>
        </p15:guide>
        <p15:guide id="3"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_5">
    <p:bg>
      <p:bgPr>
        <a:gradFill>
          <a:gsLst>
            <a:gs pos="10000">
              <a:schemeClr val="tx1"/>
            </a:gs>
            <a:gs pos="100000">
              <a:schemeClr val="accent1"/>
            </a:gs>
          </a:gsLst>
          <a:lin ang="18600000" scaled="0"/>
        </a:gradFill>
        <a:effectLst/>
      </p:bgPr>
    </p:bg>
    <p:spTree>
      <p:nvGrpSpPr>
        <p:cNvPr id="1" name=""/>
        <p:cNvGrpSpPr/>
        <p:nvPr/>
      </p:nvGrpSpPr>
      <p:grpSpPr>
        <a:xfrm>
          <a:off x="0" y="0"/>
          <a:ext cx="0" cy="0"/>
          <a:chOff x="0" y="0"/>
          <a:chExt cx="0" cy="0"/>
        </a:xfrm>
      </p:grpSpPr>
      <p:sp>
        <p:nvSpPr>
          <p:cNvPr id="4" name="Picture Placeholder 42">
            <a:extLst>
              <a:ext uri="{FF2B5EF4-FFF2-40B4-BE49-F238E27FC236}">
                <a16:creationId xmlns:a16="http://schemas.microsoft.com/office/drawing/2014/main" id="{0024A17D-D557-BC70-9788-189CE3D08B30}"/>
              </a:ext>
            </a:extLst>
          </p:cNvPr>
          <p:cNvSpPr>
            <a:spLocks noGrp="1"/>
          </p:cNvSpPr>
          <p:nvPr>
            <p:ph type="pic" sz="quarter" idx="13" hasCustomPrompt="1"/>
          </p:nvPr>
        </p:nvSpPr>
        <p:spPr>
          <a:xfrm>
            <a:off x="6112329" y="-2"/>
            <a:ext cx="6084635" cy="6858000"/>
          </a:xfrm>
          <a:custGeom>
            <a:avLst/>
            <a:gdLst>
              <a:gd name="connsiteX0" fmla="*/ 0 w 6540984"/>
              <a:gd name="connsiteY0" fmla="*/ 0 h 6858000"/>
              <a:gd name="connsiteX1" fmla="*/ 6540984 w 6540984"/>
              <a:gd name="connsiteY1" fmla="*/ 0 h 6858000"/>
              <a:gd name="connsiteX2" fmla="*/ 6540984 w 6540984"/>
              <a:gd name="connsiteY2" fmla="*/ 2721144 h 6858000"/>
              <a:gd name="connsiteX3" fmla="*/ 6540984 w 6540984"/>
              <a:gd name="connsiteY3" fmla="*/ 6858000 h 6858000"/>
              <a:gd name="connsiteX4" fmla="*/ 4136856 w 6540984"/>
              <a:gd name="connsiteY4" fmla="*/ 6858000 h 6858000"/>
              <a:gd name="connsiteX5" fmla="*/ 0 w 6540984"/>
              <a:gd name="connsiteY5" fmla="*/ 2721144 h 6858000"/>
              <a:gd name="connsiteX0" fmla="*/ 0 w 6540984"/>
              <a:gd name="connsiteY0" fmla="*/ 0 h 9162789"/>
              <a:gd name="connsiteX1" fmla="*/ 6540984 w 6540984"/>
              <a:gd name="connsiteY1" fmla="*/ 2304789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0 h 9162789"/>
              <a:gd name="connsiteX1" fmla="*/ 6540984 w 6540984"/>
              <a:gd name="connsiteY1" fmla="*/ 12526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62630 h 9225419"/>
              <a:gd name="connsiteX1" fmla="*/ 6540984 w 6540984"/>
              <a:gd name="connsiteY1" fmla="*/ 0 h 9225419"/>
              <a:gd name="connsiteX2" fmla="*/ 6540984 w 6540984"/>
              <a:gd name="connsiteY2" fmla="*/ 5088563 h 9225419"/>
              <a:gd name="connsiteX3" fmla="*/ 6540984 w 6540984"/>
              <a:gd name="connsiteY3" fmla="*/ 9225419 h 9225419"/>
              <a:gd name="connsiteX4" fmla="*/ 4136856 w 6540984"/>
              <a:gd name="connsiteY4" fmla="*/ 9225419 h 9225419"/>
              <a:gd name="connsiteX5" fmla="*/ 0 w 6540984"/>
              <a:gd name="connsiteY5" fmla="*/ 5088563 h 9225419"/>
              <a:gd name="connsiteX6" fmla="*/ 0 w 6540984"/>
              <a:gd name="connsiteY6" fmla="*/ 62630 h 9225419"/>
              <a:gd name="connsiteX0" fmla="*/ 0 w 6540984"/>
              <a:gd name="connsiteY0" fmla="*/ 0 h 9162789"/>
              <a:gd name="connsiteX1" fmla="*/ 6540984 w 6540984"/>
              <a:gd name="connsiteY1" fmla="*/ 225468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5889630 w 6553510"/>
              <a:gd name="connsiteY3" fmla="*/ 6269277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6553510 w 6553510"/>
              <a:gd name="connsiteY3" fmla="*/ 6883052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2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090047 w 6553510"/>
              <a:gd name="connsiteY3" fmla="*/ 6181595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3 h 6895578"/>
              <a:gd name="connsiteX4" fmla="*/ 1857119 w 6553510"/>
              <a:gd name="connsiteY4" fmla="*/ 6895578 h 6895578"/>
              <a:gd name="connsiteX5" fmla="*/ 0 w 6553510"/>
              <a:gd name="connsiteY5" fmla="*/ 5038459 h 6895578"/>
              <a:gd name="connsiteX6" fmla="*/ 0 w 6553510"/>
              <a:gd name="connsiteY6" fmla="*/ 12526 h 6895578"/>
              <a:gd name="connsiteX0" fmla="*/ 0 w 7261355"/>
              <a:gd name="connsiteY0" fmla="*/ 12526 h 6895578"/>
              <a:gd name="connsiteX1" fmla="*/ 6553510 w 7261355"/>
              <a:gd name="connsiteY1" fmla="*/ 0 h 6895578"/>
              <a:gd name="connsiteX2" fmla="*/ 6553510 w 7261355"/>
              <a:gd name="connsiteY2" fmla="*/ 6883053 h 6895578"/>
              <a:gd name="connsiteX3" fmla="*/ 1857119 w 7261355"/>
              <a:gd name="connsiteY3" fmla="*/ 6895578 h 6895578"/>
              <a:gd name="connsiteX4" fmla="*/ 0 w 7261355"/>
              <a:gd name="connsiteY4" fmla="*/ 5038459 h 6895578"/>
              <a:gd name="connsiteX5" fmla="*/ 0 w 7261355"/>
              <a:gd name="connsiteY5" fmla="*/ 12526 h 6895578"/>
              <a:gd name="connsiteX0" fmla="*/ 0 w 7018711"/>
              <a:gd name="connsiteY0" fmla="*/ 12526 h 6895578"/>
              <a:gd name="connsiteX1" fmla="*/ 6553510 w 7018711"/>
              <a:gd name="connsiteY1" fmla="*/ 0 h 6895578"/>
              <a:gd name="connsiteX2" fmla="*/ 6553510 w 7018711"/>
              <a:gd name="connsiteY2" fmla="*/ 6883053 h 6895578"/>
              <a:gd name="connsiteX3" fmla="*/ 1857119 w 7018711"/>
              <a:gd name="connsiteY3" fmla="*/ 6895578 h 6895578"/>
              <a:gd name="connsiteX4" fmla="*/ 0 w 7018711"/>
              <a:gd name="connsiteY4" fmla="*/ 5038459 h 6895578"/>
              <a:gd name="connsiteX5" fmla="*/ 0 w 7018711"/>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9968"/>
              <a:gd name="connsiteY0" fmla="*/ 12526 h 6895578"/>
              <a:gd name="connsiteX1" fmla="*/ 6553510 w 6559968"/>
              <a:gd name="connsiteY1" fmla="*/ 0 h 6895578"/>
              <a:gd name="connsiteX2" fmla="*/ 6553510 w 6559968"/>
              <a:gd name="connsiteY2" fmla="*/ 6883053 h 6895578"/>
              <a:gd name="connsiteX3" fmla="*/ 1857119 w 6559968"/>
              <a:gd name="connsiteY3" fmla="*/ 6895578 h 6895578"/>
              <a:gd name="connsiteX4" fmla="*/ 0 w 6559968"/>
              <a:gd name="connsiteY4" fmla="*/ 5038459 h 6895578"/>
              <a:gd name="connsiteX5" fmla="*/ 0 w 6559968"/>
              <a:gd name="connsiteY5" fmla="*/ 12526 h 6895578"/>
              <a:gd name="connsiteX0" fmla="*/ 0 w 6554937"/>
              <a:gd name="connsiteY0" fmla="*/ 12526 h 6895578"/>
              <a:gd name="connsiteX1" fmla="*/ 6553510 w 6554937"/>
              <a:gd name="connsiteY1" fmla="*/ 0 h 6895578"/>
              <a:gd name="connsiteX2" fmla="*/ 6553510 w 6554937"/>
              <a:gd name="connsiteY2" fmla="*/ 6883053 h 6895578"/>
              <a:gd name="connsiteX3" fmla="*/ 1857119 w 6554937"/>
              <a:gd name="connsiteY3" fmla="*/ 6895578 h 6895578"/>
              <a:gd name="connsiteX4" fmla="*/ 0 w 6554937"/>
              <a:gd name="connsiteY4" fmla="*/ 5038459 h 6895578"/>
              <a:gd name="connsiteX5" fmla="*/ 0 w 6554937"/>
              <a:gd name="connsiteY5" fmla="*/ 12526 h 6895578"/>
              <a:gd name="connsiteX0" fmla="*/ 0 w 6554937"/>
              <a:gd name="connsiteY0" fmla="*/ 12526 h 6883053"/>
              <a:gd name="connsiteX1" fmla="*/ 6553510 w 6554937"/>
              <a:gd name="connsiteY1" fmla="*/ 0 h 6883053"/>
              <a:gd name="connsiteX2" fmla="*/ 6553510 w 6554937"/>
              <a:gd name="connsiteY2" fmla="*/ 6883053 h 6883053"/>
              <a:gd name="connsiteX3" fmla="*/ 1781963 w 6554937"/>
              <a:gd name="connsiteY3" fmla="*/ 6832948 h 6883053"/>
              <a:gd name="connsiteX4" fmla="*/ 0 w 6554937"/>
              <a:gd name="connsiteY4" fmla="*/ 5038459 h 6883053"/>
              <a:gd name="connsiteX5" fmla="*/ 0 w 6554937"/>
              <a:gd name="connsiteY5" fmla="*/ 12526 h 6883053"/>
              <a:gd name="connsiteX0" fmla="*/ 0 w 6554937"/>
              <a:gd name="connsiteY0" fmla="*/ 12526 h 6883053"/>
              <a:gd name="connsiteX1" fmla="*/ 6553510 w 6554937"/>
              <a:gd name="connsiteY1" fmla="*/ 0 h 6883053"/>
              <a:gd name="connsiteX2" fmla="*/ 6553510 w 6554937"/>
              <a:gd name="connsiteY2" fmla="*/ 6883053 h 6883053"/>
              <a:gd name="connsiteX3" fmla="*/ 1819541 w 6554937"/>
              <a:gd name="connsiteY3" fmla="*/ 6870526 h 6883053"/>
              <a:gd name="connsiteX4" fmla="*/ 0 w 6554937"/>
              <a:gd name="connsiteY4" fmla="*/ 5038459 h 6883053"/>
              <a:gd name="connsiteX5" fmla="*/ 0 w 6554937"/>
              <a:gd name="connsiteY5" fmla="*/ 12526 h 6883053"/>
              <a:gd name="connsiteX0" fmla="*/ 0 w 6553544"/>
              <a:gd name="connsiteY0" fmla="*/ 0 h 6870527"/>
              <a:gd name="connsiteX1" fmla="*/ 5769739 w 6553544"/>
              <a:gd name="connsiteY1" fmla="*/ 705931 h 6870527"/>
              <a:gd name="connsiteX2" fmla="*/ 6553510 w 6553544"/>
              <a:gd name="connsiteY2" fmla="*/ 6870527 h 6870527"/>
              <a:gd name="connsiteX3" fmla="*/ 1819541 w 6553544"/>
              <a:gd name="connsiteY3" fmla="*/ 6858000 h 6870527"/>
              <a:gd name="connsiteX4" fmla="*/ 0 w 6553544"/>
              <a:gd name="connsiteY4" fmla="*/ 5025933 h 6870527"/>
              <a:gd name="connsiteX5" fmla="*/ 0 w 6553544"/>
              <a:gd name="connsiteY5" fmla="*/ 0 h 6870527"/>
              <a:gd name="connsiteX0" fmla="*/ 0 w 6553566"/>
              <a:gd name="connsiteY0" fmla="*/ 0 h 6870527"/>
              <a:gd name="connsiteX1" fmla="*/ 6079982 w 6553566"/>
              <a:gd name="connsiteY1" fmla="*/ 20131 h 6870527"/>
              <a:gd name="connsiteX2" fmla="*/ 6553510 w 6553566"/>
              <a:gd name="connsiteY2" fmla="*/ 6870527 h 6870527"/>
              <a:gd name="connsiteX3" fmla="*/ 1819541 w 6553566"/>
              <a:gd name="connsiteY3" fmla="*/ 6858000 h 6870527"/>
              <a:gd name="connsiteX4" fmla="*/ 0 w 6553566"/>
              <a:gd name="connsiteY4" fmla="*/ 5025933 h 6870527"/>
              <a:gd name="connsiteX5" fmla="*/ 0 w 6553566"/>
              <a:gd name="connsiteY5" fmla="*/ 0 h 6870527"/>
              <a:gd name="connsiteX0" fmla="*/ 0 w 6079982"/>
              <a:gd name="connsiteY0" fmla="*/ 0 h 6858000"/>
              <a:gd name="connsiteX1" fmla="*/ 6079982 w 6079982"/>
              <a:gd name="connsiteY1" fmla="*/ 20131 h 6858000"/>
              <a:gd name="connsiteX2" fmla="*/ 5737081 w 6079982"/>
              <a:gd name="connsiteY2" fmla="*/ 6380670 h 6858000"/>
              <a:gd name="connsiteX3" fmla="*/ 1819541 w 6079982"/>
              <a:gd name="connsiteY3" fmla="*/ 6858000 h 6858000"/>
              <a:gd name="connsiteX4" fmla="*/ 0 w 6079982"/>
              <a:gd name="connsiteY4" fmla="*/ 5025933 h 6858000"/>
              <a:gd name="connsiteX5" fmla="*/ 0 w 6079982"/>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3803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4635" h="6858000">
                <a:moveTo>
                  <a:pt x="0" y="0"/>
                </a:moveTo>
                <a:lnTo>
                  <a:pt x="6079982" y="3803"/>
                </a:lnTo>
                <a:cubicBezTo>
                  <a:pt x="6086273" y="620561"/>
                  <a:pt x="6086100" y="6613521"/>
                  <a:pt x="6079981" y="6854199"/>
                </a:cubicBezTo>
                <a:lnTo>
                  <a:pt x="1819541" y="6858000"/>
                </a:lnTo>
                <a:lnTo>
                  <a:pt x="0" y="5025933"/>
                </a:lnTo>
                <a:lnTo>
                  <a:pt x="0" y="0"/>
                </a:lnTo>
                <a:close/>
              </a:path>
            </a:pathLst>
          </a:custGeom>
          <a:solidFill>
            <a:schemeClr val="bg1">
              <a:lumMod val="50000"/>
            </a:schemeClr>
          </a:solidFill>
        </p:spPr>
        <p:txBody>
          <a:bodyPr wrap="square">
            <a:noAutofit/>
          </a:bodyPr>
          <a:lstStyle>
            <a:lvl1pPr>
              <a:defRPr>
                <a:solidFill>
                  <a:schemeClr val="bg1"/>
                </a:solidFill>
                <a:latin typeface="Poppins" pitchFamily="2" charset="77"/>
                <a:cs typeface="Poppins" pitchFamily="2" charset="77"/>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dirty="0"/>
              <a:t>Click icon to add your image</a:t>
            </a:r>
          </a:p>
        </p:txBody>
      </p:sp>
      <p:sp>
        <p:nvSpPr>
          <p:cNvPr id="7" name="Title Placeholder 1">
            <a:extLst>
              <a:ext uri="{FF2B5EF4-FFF2-40B4-BE49-F238E27FC236}">
                <a16:creationId xmlns:a16="http://schemas.microsoft.com/office/drawing/2014/main" id="{3D299903-BC03-E963-CC85-42A6C24A596E}"/>
              </a:ext>
            </a:extLst>
          </p:cNvPr>
          <p:cNvSpPr>
            <a:spLocks noGrp="1"/>
          </p:cNvSpPr>
          <p:nvPr>
            <p:ph type="title" hasCustomPrompt="1"/>
          </p:nvPr>
        </p:nvSpPr>
        <p:spPr>
          <a:xfrm>
            <a:off x="550862" y="3699215"/>
            <a:ext cx="4824413" cy="831624"/>
          </a:xfrm>
          <a:prstGeom prst="rect">
            <a:avLst/>
          </a:prstGeom>
        </p:spPr>
        <p:txBody>
          <a:bodyPr vert="horz" lIns="0" tIns="0" rIns="0" bIns="0" rtlCol="0" anchor="b" anchorCtr="0">
            <a:noAutofit/>
          </a:bodyPr>
          <a:lstStyle>
            <a:lvl1pPr>
              <a:defRPr>
                <a:solidFill>
                  <a:schemeClr val="bg1"/>
                </a:solidFill>
              </a:defRPr>
            </a:lvl1pPr>
          </a:lstStyle>
          <a:p>
            <a:r>
              <a:rPr lang="en-GB" dirty="0"/>
              <a:t>Click here to add your section title</a:t>
            </a:r>
            <a:endParaRPr lang="en-US" dirty="0"/>
          </a:p>
        </p:txBody>
      </p:sp>
      <p:sp>
        <p:nvSpPr>
          <p:cNvPr id="9" name="Text Placeholder 8">
            <a:extLst>
              <a:ext uri="{FF2B5EF4-FFF2-40B4-BE49-F238E27FC236}">
                <a16:creationId xmlns:a16="http://schemas.microsoft.com/office/drawing/2014/main" id="{82F1EEDE-8AA6-411C-2A86-0956DA4E8E5C}"/>
              </a:ext>
            </a:extLst>
          </p:cNvPr>
          <p:cNvSpPr>
            <a:spLocks noGrp="1"/>
          </p:cNvSpPr>
          <p:nvPr>
            <p:ph type="body" sz="quarter" idx="14" hasCustomPrompt="1"/>
          </p:nvPr>
        </p:nvSpPr>
        <p:spPr>
          <a:xfrm>
            <a:off x="434131" y="1296000"/>
            <a:ext cx="2638651" cy="1746250"/>
          </a:xfrm>
        </p:spPr>
        <p:txBody>
          <a:bodyPr/>
          <a:lstStyle>
            <a:lvl1pPr marL="0" indent="0">
              <a:lnSpc>
                <a:spcPct val="90000"/>
              </a:lnSpc>
              <a:spcAft>
                <a:spcPts val="0"/>
              </a:spcAft>
              <a:buNone/>
              <a:defRPr sz="16000">
                <a:solidFill>
                  <a:schemeClr val="bg1"/>
                </a:solidFill>
                <a:latin typeface="+mj-lt"/>
              </a:defRPr>
            </a:lvl1pPr>
            <a:lvl2pPr marL="360000" indent="0">
              <a:lnSpc>
                <a:spcPct val="90000"/>
              </a:lnSpc>
              <a:spcAft>
                <a:spcPts val="0"/>
              </a:spcAft>
              <a:buNone/>
              <a:defRPr sz="16000">
                <a:solidFill>
                  <a:schemeClr val="accent1"/>
                </a:solidFill>
              </a:defRPr>
            </a:lvl2pPr>
            <a:lvl3pPr marL="720000" indent="0">
              <a:lnSpc>
                <a:spcPct val="90000"/>
              </a:lnSpc>
              <a:spcAft>
                <a:spcPts val="0"/>
              </a:spcAft>
              <a:buNone/>
              <a:defRPr sz="16000">
                <a:solidFill>
                  <a:schemeClr val="accent1"/>
                </a:solidFill>
              </a:defRPr>
            </a:lvl3pPr>
            <a:lvl4pPr marL="1080000" indent="0">
              <a:lnSpc>
                <a:spcPct val="90000"/>
              </a:lnSpc>
              <a:spcAft>
                <a:spcPts val="0"/>
              </a:spcAft>
              <a:buNone/>
              <a:defRPr sz="16000">
                <a:solidFill>
                  <a:schemeClr val="accent1"/>
                </a:solidFill>
              </a:defRPr>
            </a:lvl4pPr>
            <a:lvl5pPr marL="1440000" indent="0">
              <a:lnSpc>
                <a:spcPct val="90000"/>
              </a:lnSpc>
              <a:spcAft>
                <a:spcPts val="0"/>
              </a:spcAft>
              <a:buNone/>
              <a:defRPr sz="16000">
                <a:solidFill>
                  <a:schemeClr val="accent1"/>
                </a:solidFill>
              </a:defRPr>
            </a:lvl5pPr>
          </a:lstStyle>
          <a:p>
            <a:pPr lvl="0"/>
            <a:r>
              <a:rPr lang="en-GB" dirty="0"/>
              <a:t>00</a:t>
            </a:r>
            <a:endParaRPr lang="en-US" dirty="0"/>
          </a:p>
        </p:txBody>
      </p:sp>
      <p:cxnSp>
        <p:nvCxnSpPr>
          <p:cNvPr id="10" name="Straight Connector 9">
            <a:extLst>
              <a:ext uri="{FF2B5EF4-FFF2-40B4-BE49-F238E27FC236}">
                <a16:creationId xmlns:a16="http://schemas.microsoft.com/office/drawing/2014/main" id="{5DE0CE35-34CB-B9EC-952A-3EE027459489}"/>
              </a:ext>
            </a:extLst>
          </p:cNvPr>
          <p:cNvCxnSpPr>
            <a:cxnSpLocks/>
          </p:cNvCxnSpPr>
          <p:nvPr userDrawn="1"/>
        </p:nvCxnSpPr>
        <p:spPr>
          <a:xfrm>
            <a:off x="0" y="3377566"/>
            <a:ext cx="290982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FB5FF09C-21F3-B30A-24E1-2FCFF5D895D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3" name="Text Placeholder 14">
            <a:extLst>
              <a:ext uri="{FF2B5EF4-FFF2-40B4-BE49-F238E27FC236}">
                <a16:creationId xmlns:a16="http://schemas.microsoft.com/office/drawing/2014/main" id="{5C899941-9451-1CCB-683B-DCB32FCE0DFE}"/>
              </a:ext>
            </a:extLst>
          </p:cNvPr>
          <p:cNvSpPr>
            <a:spLocks noGrp="1"/>
          </p:cNvSpPr>
          <p:nvPr>
            <p:ph type="body" sz="quarter" idx="12" hasCustomPrompt="1"/>
          </p:nvPr>
        </p:nvSpPr>
        <p:spPr>
          <a:xfrm>
            <a:off x="550862" y="4705317"/>
            <a:ext cx="4824412" cy="622163"/>
          </a:xfrm>
        </p:spPr>
        <p:txBody>
          <a:bodyPr/>
          <a:lstStyle>
            <a:lvl1pPr marL="0" indent="0">
              <a:lnSpc>
                <a:spcPct val="90000"/>
              </a:lnSpc>
              <a:spcAft>
                <a:spcPts val="1400"/>
              </a:spcAft>
              <a:buNone/>
              <a:defRPr sz="1500" b="1" i="0">
                <a:solidFill>
                  <a:schemeClr val="bg1"/>
                </a:solidFill>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Tree>
    <p:extLst>
      <p:ext uri="{BB962C8B-B14F-4D97-AF65-F5344CB8AC3E}">
        <p14:creationId xmlns:p14="http://schemas.microsoft.com/office/powerpoint/2010/main" val="1313791410"/>
      </p:ext>
    </p:extLst>
  </p:cSld>
  <p:clrMapOvr>
    <a:masterClrMapping/>
  </p:clrMapOvr>
  <p:extLst>
    <p:ext uri="{DCECCB84-F9BA-43D5-87BE-67443E8EF086}">
      <p15:sldGuideLst xmlns:p15="http://schemas.microsoft.com/office/powerpoint/2012/main">
        <p15:guide id="1" pos="3386">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Map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7C556-86FB-4657-1E34-31C3846FA159}"/>
              </a:ext>
            </a:extLst>
          </p:cNvPr>
          <p:cNvSpPr>
            <a:spLocks noGrp="1"/>
          </p:cNvSpPr>
          <p:nvPr>
            <p:ph type="title"/>
          </p:nvPr>
        </p:nvSpPr>
        <p:spPr>
          <a:xfrm>
            <a:off x="550861" y="430442"/>
            <a:ext cx="3567600" cy="694800"/>
          </a:xfrm>
        </p:spPr>
        <p:txBody>
          <a:bodyPr/>
          <a:lstStyle/>
          <a:p>
            <a:r>
              <a:rPr lang="en-GB" dirty="0"/>
              <a:t>Click to edit Master title style</a:t>
            </a:r>
            <a:endParaRPr lang="en-US" dirty="0"/>
          </a:p>
        </p:txBody>
      </p:sp>
      <p:sp>
        <p:nvSpPr>
          <p:cNvPr id="3" name="Slide Number Placeholder 2">
            <a:extLst>
              <a:ext uri="{FF2B5EF4-FFF2-40B4-BE49-F238E27FC236}">
                <a16:creationId xmlns:a16="http://schemas.microsoft.com/office/drawing/2014/main" id="{4E637BC7-2F29-F7AF-F39A-F40D24587C5E}"/>
              </a:ext>
            </a:extLst>
          </p:cNvPr>
          <p:cNvSpPr>
            <a:spLocks noGrp="1"/>
          </p:cNvSpPr>
          <p:nvPr>
            <p:ph type="sldNum" sz="quarter" idx="10"/>
          </p:nvPr>
        </p:nvSpPr>
        <p:spPr/>
        <p:txBody>
          <a:bodyPr/>
          <a:lstStyle/>
          <a:p>
            <a:fld id="{35E0D356-6DCB-1E45-8811-333E786CA1EC}" type="slidenum">
              <a:rPr lang="en-US" smtClean="0"/>
              <a:pPr/>
              <a:t>‹#›</a:t>
            </a:fld>
            <a:endParaRPr lang="en-US"/>
          </a:p>
        </p:txBody>
      </p:sp>
      <p:pic>
        <p:nvPicPr>
          <p:cNvPr id="6" name="Picture 5" descr="A picture containing text, person, silhouette&#10;&#10;Description automatically generated">
            <a:extLst>
              <a:ext uri="{FF2B5EF4-FFF2-40B4-BE49-F238E27FC236}">
                <a16:creationId xmlns:a16="http://schemas.microsoft.com/office/drawing/2014/main" id="{F45BE6F0-609A-B63A-0877-390D737679B6}"/>
              </a:ext>
            </a:extLst>
          </p:cNvPr>
          <p:cNvPicPr>
            <a:picLocks noChangeAspect="1"/>
          </p:cNvPicPr>
          <p:nvPr userDrawn="1"/>
        </p:nvPicPr>
        <p:blipFill>
          <a:blip r:embed="rId2">
            <a:alphaModFix amt="3500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317898" y="839878"/>
            <a:ext cx="9610623" cy="5514125"/>
          </a:xfrm>
          <a:prstGeom prst="rect">
            <a:avLst/>
          </a:prstGeom>
        </p:spPr>
      </p:pic>
    </p:spTree>
    <p:extLst>
      <p:ext uri="{BB962C8B-B14F-4D97-AF65-F5344CB8AC3E}">
        <p14:creationId xmlns:p14="http://schemas.microsoft.com/office/powerpoint/2010/main" val="25008902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ase Study_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D97DAF3-40B7-0390-55B7-EDC7C5DF2AF6}"/>
              </a:ext>
            </a:extLst>
          </p:cNvPr>
          <p:cNvSpPr/>
          <p:nvPr userDrawn="1"/>
        </p:nvSpPr>
        <p:spPr>
          <a:xfrm>
            <a:off x="410034" y="6103917"/>
            <a:ext cx="2380667" cy="5818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6">
            <a:extLst>
              <a:ext uri="{FF2B5EF4-FFF2-40B4-BE49-F238E27FC236}">
                <a16:creationId xmlns:a16="http://schemas.microsoft.com/office/drawing/2014/main" id="{679A60FC-50A8-027A-A27D-8B00B9B8CCBD}"/>
              </a:ext>
            </a:extLst>
          </p:cNvPr>
          <p:cNvSpPr>
            <a:spLocks noGrp="1"/>
          </p:cNvSpPr>
          <p:nvPr>
            <p:ph type="pic" sz="quarter" idx="36" hasCustomPrompt="1"/>
          </p:nvPr>
        </p:nvSpPr>
        <p:spPr>
          <a:xfrm>
            <a:off x="256265" y="4329113"/>
            <a:ext cx="11935735" cy="2528887"/>
          </a:xfrm>
          <a:solidFill>
            <a:schemeClr val="bg1">
              <a:lumMod val="50000"/>
            </a:schemeClr>
          </a:solidFill>
        </p:spPr>
        <p:txBody>
          <a:bodyPr/>
          <a:lstStyle>
            <a:lvl1pPr marL="0" indent="0" algn="r">
              <a:buNone/>
              <a:defRPr>
                <a:solidFill>
                  <a:schemeClr val="bg1"/>
                </a:solidFill>
              </a:defRPr>
            </a:lvl1pPr>
          </a:lstStyle>
          <a:p>
            <a:r>
              <a:rPr lang="en-US" dirty="0"/>
              <a:t>Click icon to add your image</a:t>
            </a:r>
          </a:p>
        </p:txBody>
      </p:sp>
      <p:sp>
        <p:nvSpPr>
          <p:cNvPr id="5" name="Text Placeholder 4">
            <a:extLst>
              <a:ext uri="{FF2B5EF4-FFF2-40B4-BE49-F238E27FC236}">
                <a16:creationId xmlns:a16="http://schemas.microsoft.com/office/drawing/2014/main" id="{29E4D541-EF5A-6E98-A603-CD2EBC302ADF}"/>
              </a:ext>
            </a:extLst>
          </p:cNvPr>
          <p:cNvSpPr>
            <a:spLocks noGrp="1" noChangeAspect="1"/>
          </p:cNvSpPr>
          <p:nvPr>
            <p:ph type="body" sz="quarter" idx="29"/>
          </p:nvPr>
        </p:nvSpPr>
        <p:spPr>
          <a:xfrm>
            <a:off x="255064" y="4329113"/>
            <a:ext cx="3738310" cy="2534400"/>
          </a:xfrm>
          <a:custGeom>
            <a:avLst/>
            <a:gdLst>
              <a:gd name="connsiteX0" fmla="*/ 0 w 2419873"/>
              <a:gd name="connsiteY0" fmla="*/ 0 h 2534400"/>
              <a:gd name="connsiteX1" fmla="*/ 2419873 w 2419873"/>
              <a:gd name="connsiteY1" fmla="*/ 0 h 2534400"/>
              <a:gd name="connsiteX2" fmla="*/ 2419873 w 2419873"/>
              <a:gd name="connsiteY2" fmla="*/ 1299615 h 2534400"/>
              <a:gd name="connsiteX3" fmla="*/ 2419873 w 2419873"/>
              <a:gd name="connsiteY3" fmla="*/ 1542047 h 2534400"/>
              <a:gd name="connsiteX4" fmla="*/ 2141805 w 2419873"/>
              <a:gd name="connsiteY4" fmla="*/ 1820115 h 2534400"/>
              <a:gd name="connsiteX5" fmla="*/ 2141805 w 2419873"/>
              <a:gd name="connsiteY5" fmla="*/ 2301300 h 2534400"/>
              <a:gd name="connsiteX6" fmla="*/ 1660620 w 2419873"/>
              <a:gd name="connsiteY6" fmla="*/ 2301299 h 2534400"/>
              <a:gd name="connsiteX7" fmla="*/ 1427517 w 2419873"/>
              <a:gd name="connsiteY7" fmla="*/ 2534400 h 2534400"/>
              <a:gd name="connsiteX8" fmla="*/ 0 w 2419873"/>
              <a:gd name="connsiteY8" fmla="*/ 2534400 h 2534400"/>
              <a:gd name="connsiteX0" fmla="*/ 0 w 3738310"/>
              <a:gd name="connsiteY0" fmla="*/ 0 h 2534400"/>
              <a:gd name="connsiteX1" fmla="*/ 3738310 w 3738310"/>
              <a:gd name="connsiteY1" fmla="*/ 0 h 2534400"/>
              <a:gd name="connsiteX2" fmla="*/ 3738310 w 3738310"/>
              <a:gd name="connsiteY2" fmla="*/ 1299615 h 2534400"/>
              <a:gd name="connsiteX3" fmla="*/ 3738310 w 3738310"/>
              <a:gd name="connsiteY3" fmla="*/ 1542047 h 2534400"/>
              <a:gd name="connsiteX4" fmla="*/ 3460242 w 3738310"/>
              <a:gd name="connsiteY4" fmla="*/ 1820115 h 2534400"/>
              <a:gd name="connsiteX5" fmla="*/ 3460242 w 3738310"/>
              <a:gd name="connsiteY5" fmla="*/ 2301300 h 2534400"/>
              <a:gd name="connsiteX6" fmla="*/ 2979057 w 3738310"/>
              <a:gd name="connsiteY6" fmla="*/ 2301299 h 2534400"/>
              <a:gd name="connsiteX7" fmla="*/ 2745954 w 3738310"/>
              <a:gd name="connsiteY7" fmla="*/ 2534400 h 2534400"/>
              <a:gd name="connsiteX8" fmla="*/ 1318437 w 3738310"/>
              <a:gd name="connsiteY8" fmla="*/ 2534400 h 2534400"/>
              <a:gd name="connsiteX9" fmla="*/ 0 w 3738310"/>
              <a:gd name="connsiteY9" fmla="*/ 0 h 2534400"/>
              <a:gd name="connsiteX0" fmla="*/ 0 w 3738310"/>
              <a:gd name="connsiteY0" fmla="*/ 0 h 2534400"/>
              <a:gd name="connsiteX1" fmla="*/ 3738310 w 3738310"/>
              <a:gd name="connsiteY1" fmla="*/ 0 h 2534400"/>
              <a:gd name="connsiteX2" fmla="*/ 3738310 w 3738310"/>
              <a:gd name="connsiteY2" fmla="*/ 1299615 h 2534400"/>
              <a:gd name="connsiteX3" fmla="*/ 3738310 w 3738310"/>
              <a:gd name="connsiteY3" fmla="*/ 1542047 h 2534400"/>
              <a:gd name="connsiteX4" fmla="*/ 3460242 w 3738310"/>
              <a:gd name="connsiteY4" fmla="*/ 1820115 h 2534400"/>
              <a:gd name="connsiteX5" fmla="*/ 3460242 w 3738310"/>
              <a:gd name="connsiteY5" fmla="*/ 2301300 h 2534400"/>
              <a:gd name="connsiteX6" fmla="*/ 2979057 w 3738310"/>
              <a:gd name="connsiteY6" fmla="*/ 2301299 h 2534400"/>
              <a:gd name="connsiteX7" fmla="*/ 2745954 w 3738310"/>
              <a:gd name="connsiteY7" fmla="*/ 2534400 h 2534400"/>
              <a:gd name="connsiteX8" fmla="*/ 0 w 3738310"/>
              <a:gd name="connsiteY8" fmla="*/ 2534400 h 2534400"/>
              <a:gd name="connsiteX9" fmla="*/ 0 w 3738310"/>
              <a:gd name="connsiteY9" fmla="*/ 0 h 253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8310" h="2534400">
                <a:moveTo>
                  <a:pt x="0" y="0"/>
                </a:moveTo>
                <a:lnTo>
                  <a:pt x="3738310" y="0"/>
                </a:lnTo>
                <a:lnTo>
                  <a:pt x="3738310" y="1299615"/>
                </a:lnTo>
                <a:lnTo>
                  <a:pt x="3738310" y="1542047"/>
                </a:lnTo>
                <a:lnTo>
                  <a:pt x="3460242" y="1820115"/>
                </a:lnTo>
                <a:lnTo>
                  <a:pt x="3460242" y="2301300"/>
                </a:lnTo>
                <a:lnTo>
                  <a:pt x="2979057" y="2301299"/>
                </a:lnTo>
                <a:lnTo>
                  <a:pt x="2745954" y="2534400"/>
                </a:lnTo>
                <a:lnTo>
                  <a:pt x="0" y="2534400"/>
                </a:lnTo>
                <a:lnTo>
                  <a:pt x="0" y="0"/>
                </a:lnTo>
                <a:close/>
              </a:path>
            </a:pathLst>
          </a:custGeom>
          <a:solidFill>
            <a:schemeClr val="accent1">
              <a:alpha val="90000"/>
            </a:schemeClr>
          </a:solidFill>
        </p:spPr>
        <p:txBody>
          <a:bodyPr wrap="square">
            <a:noAutofit/>
          </a:bodyPr>
          <a:lstStyle>
            <a:lvl1pPr marL="0" indent="0">
              <a:buNone/>
              <a:defRPr>
                <a:noFill/>
              </a:defRPr>
            </a:lvl1pPr>
          </a:lstStyle>
          <a:p>
            <a:endParaRPr lang="en-US" dirty="0"/>
          </a:p>
        </p:txBody>
      </p:sp>
      <p:sp>
        <p:nvSpPr>
          <p:cNvPr id="2" name="Title 1">
            <a:extLst>
              <a:ext uri="{FF2B5EF4-FFF2-40B4-BE49-F238E27FC236}">
                <a16:creationId xmlns:a16="http://schemas.microsoft.com/office/drawing/2014/main" id="{952CEFD9-1B18-69CD-AF97-20E02F65D20E}"/>
              </a:ext>
            </a:extLst>
          </p:cNvPr>
          <p:cNvSpPr>
            <a:spLocks noGrp="1"/>
          </p:cNvSpPr>
          <p:nvPr>
            <p:ph type="title" hasCustomPrompt="1"/>
          </p:nvPr>
        </p:nvSpPr>
        <p:spPr>
          <a:xfrm>
            <a:off x="2674937" y="802889"/>
            <a:ext cx="8966199" cy="695096"/>
          </a:xfrm>
        </p:spPr>
        <p:txBody>
          <a:bodyPr/>
          <a:lstStyle/>
          <a:p>
            <a:r>
              <a:rPr lang="en-US" dirty="0"/>
              <a:t>Click here to add your client benefit statement here of up to 2 lines of text</a:t>
            </a:r>
          </a:p>
        </p:txBody>
      </p:sp>
      <p:sp>
        <p:nvSpPr>
          <p:cNvPr id="3" name="Slide Number Placeholder 2">
            <a:extLst>
              <a:ext uri="{FF2B5EF4-FFF2-40B4-BE49-F238E27FC236}">
                <a16:creationId xmlns:a16="http://schemas.microsoft.com/office/drawing/2014/main" id="{8EE6B271-8F23-599D-61E3-DA067F948BE1}"/>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15" name="Rectangle 14">
            <a:extLst>
              <a:ext uri="{FF2B5EF4-FFF2-40B4-BE49-F238E27FC236}">
                <a16:creationId xmlns:a16="http://schemas.microsoft.com/office/drawing/2014/main" id="{21D3C6DE-6BD3-AE4A-0364-FD6ED0DC3587}"/>
              </a:ext>
            </a:extLst>
          </p:cNvPr>
          <p:cNvSpPr/>
          <p:nvPr/>
        </p:nvSpPr>
        <p:spPr>
          <a:xfrm>
            <a:off x="1099" y="-1"/>
            <a:ext cx="256592" cy="6858001"/>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4" tIns="45704" rIns="45704" bIns="45704" numCol="1" spcCol="38100" rtlCol="0" anchor="ctr">
            <a:noAutofit/>
          </a:bodyPr>
          <a:lstStyle/>
          <a:p>
            <a:pPr defTabSz="914126"/>
            <a:endParaRPr lang="en-US" sz="1799"/>
          </a:p>
        </p:txBody>
      </p:sp>
      <p:pic>
        <p:nvPicPr>
          <p:cNvPr id="20" name="Graphic 19">
            <a:extLst>
              <a:ext uri="{FF2B5EF4-FFF2-40B4-BE49-F238E27FC236}">
                <a16:creationId xmlns:a16="http://schemas.microsoft.com/office/drawing/2014/main" id="{074F2CBF-42C2-F8A8-C5D1-BD1C31F7564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430442"/>
            <a:ext cx="1615823" cy="250125"/>
          </a:xfrm>
          <a:prstGeom prst="rect">
            <a:avLst/>
          </a:prstGeom>
        </p:spPr>
      </p:pic>
      <p:sp>
        <p:nvSpPr>
          <p:cNvPr id="23" name="Picture Placeholder 22">
            <a:extLst>
              <a:ext uri="{FF2B5EF4-FFF2-40B4-BE49-F238E27FC236}">
                <a16:creationId xmlns:a16="http://schemas.microsoft.com/office/drawing/2014/main" id="{7EA6243F-E300-6A5F-BDF5-24536C233273}"/>
              </a:ext>
            </a:extLst>
          </p:cNvPr>
          <p:cNvSpPr>
            <a:spLocks noGrp="1"/>
          </p:cNvSpPr>
          <p:nvPr>
            <p:ph type="pic" sz="quarter" idx="11" hasCustomPrompt="1"/>
          </p:nvPr>
        </p:nvSpPr>
        <p:spPr>
          <a:xfrm>
            <a:off x="546100" y="843827"/>
            <a:ext cx="1615823" cy="654157"/>
          </a:xfrm>
        </p:spPr>
        <p:txBody>
          <a:bodyPr lIns="0" anchor="ctr" anchorCtr="0"/>
          <a:lstStyle>
            <a:lvl1pPr marL="0" indent="0" algn="ctr">
              <a:buNone/>
              <a:defRPr/>
            </a:lvl1pPr>
          </a:lstStyle>
          <a:p>
            <a:r>
              <a:rPr lang="en-US" dirty="0"/>
              <a:t>Client logo</a:t>
            </a:r>
          </a:p>
        </p:txBody>
      </p:sp>
      <p:sp>
        <p:nvSpPr>
          <p:cNvPr id="25" name="Text Placeholder 24">
            <a:extLst>
              <a:ext uri="{FF2B5EF4-FFF2-40B4-BE49-F238E27FC236}">
                <a16:creationId xmlns:a16="http://schemas.microsoft.com/office/drawing/2014/main" id="{FE77ACE1-6985-3149-6597-0FC80ACE036F}"/>
              </a:ext>
            </a:extLst>
          </p:cNvPr>
          <p:cNvSpPr>
            <a:spLocks noGrp="1"/>
          </p:cNvSpPr>
          <p:nvPr>
            <p:ph type="body" sz="quarter" idx="12" hasCustomPrompt="1"/>
          </p:nvPr>
        </p:nvSpPr>
        <p:spPr>
          <a:xfrm>
            <a:off x="2674938" y="430213"/>
            <a:ext cx="8966200" cy="133991"/>
          </a:xfrm>
        </p:spPr>
        <p:txBody>
          <a:bodyPr/>
          <a:lstStyle>
            <a:lvl1pPr marL="0" indent="0">
              <a:lnSpc>
                <a:spcPct val="90000"/>
              </a:lnSpc>
              <a:spcAft>
                <a:spcPts val="0"/>
              </a:spcAft>
              <a:buNone/>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dirty="0"/>
              <a:t>CASE STUDY | REGION/MARKET</a:t>
            </a:r>
            <a:endParaRPr lang="en-US" dirty="0"/>
          </a:p>
        </p:txBody>
      </p:sp>
      <p:sp>
        <p:nvSpPr>
          <p:cNvPr id="42" name="Text Placeholder 10">
            <a:extLst>
              <a:ext uri="{FF2B5EF4-FFF2-40B4-BE49-F238E27FC236}">
                <a16:creationId xmlns:a16="http://schemas.microsoft.com/office/drawing/2014/main" id="{A6A1BD21-ECC4-12F5-78EA-7871806E0619}"/>
              </a:ext>
            </a:extLst>
          </p:cNvPr>
          <p:cNvSpPr>
            <a:spLocks noGrp="1"/>
          </p:cNvSpPr>
          <p:nvPr>
            <p:ph type="body" sz="quarter" idx="42" hasCustomPrompt="1"/>
          </p:nvPr>
        </p:nvSpPr>
        <p:spPr>
          <a:xfrm>
            <a:off x="1086573"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Challenge</a:t>
            </a:r>
          </a:p>
        </p:txBody>
      </p:sp>
      <p:sp>
        <p:nvSpPr>
          <p:cNvPr id="43" name="Picture Placeholder 7">
            <a:extLst>
              <a:ext uri="{FF2B5EF4-FFF2-40B4-BE49-F238E27FC236}">
                <a16:creationId xmlns:a16="http://schemas.microsoft.com/office/drawing/2014/main" id="{6BEB163F-CD4A-5156-A08F-6DF86681B290}"/>
              </a:ext>
            </a:extLst>
          </p:cNvPr>
          <p:cNvSpPr>
            <a:spLocks noGrp="1" noChangeAspect="1"/>
          </p:cNvSpPr>
          <p:nvPr>
            <p:ph type="pic" sz="quarter" idx="21" hasCustomPrompt="1"/>
          </p:nvPr>
        </p:nvSpPr>
        <p:spPr>
          <a:xfrm>
            <a:off x="548426" y="1917692"/>
            <a:ext cx="360000" cy="360000"/>
          </a:xfrm>
        </p:spPr>
        <p:txBody>
          <a:bodyPr/>
          <a:lstStyle>
            <a:lvl1pPr marL="0" indent="0">
              <a:buNone/>
              <a:defRPr sz="700"/>
            </a:lvl1pPr>
          </a:lstStyle>
          <a:p>
            <a:r>
              <a:rPr lang="en-US" dirty="0"/>
              <a:t>Click to add your icon</a:t>
            </a:r>
          </a:p>
        </p:txBody>
      </p:sp>
      <p:sp>
        <p:nvSpPr>
          <p:cNvPr id="45" name="Text Placeholder 10">
            <a:extLst>
              <a:ext uri="{FF2B5EF4-FFF2-40B4-BE49-F238E27FC236}">
                <a16:creationId xmlns:a16="http://schemas.microsoft.com/office/drawing/2014/main" id="{E65F53E0-1412-41C2-4A7A-07B771D815D2}"/>
              </a:ext>
            </a:extLst>
          </p:cNvPr>
          <p:cNvSpPr>
            <a:spLocks noGrp="1"/>
          </p:cNvSpPr>
          <p:nvPr>
            <p:ph type="body" sz="quarter" idx="43" hasCustomPrompt="1"/>
          </p:nvPr>
        </p:nvSpPr>
        <p:spPr>
          <a:xfrm>
            <a:off x="1086573" y="2219150"/>
            <a:ext cx="2890004" cy="1535486"/>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p:txBody>
      </p:sp>
      <p:sp>
        <p:nvSpPr>
          <p:cNvPr id="50" name="Text Placeholder 10">
            <a:extLst>
              <a:ext uri="{FF2B5EF4-FFF2-40B4-BE49-F238E27FC236}">
                <a16:creationId xmlns:a16="http://schemas.microsoft.com/office/drawing/2014/main" id="{0690F66F-1C98-0D7F-0153-DD85189D2C1A}"/>
              </a:ext>
            </a:extLst>
          </p:cNvPr>
          <p:cNvSpPr>
            <a:spLocks noGrp="1"/>
          </p:cNvSpPr>
          <p:nvPr>
            <p:ph type="body" sz="quarter" idx="44" hasCustomPrompt="1"/>
          </p:nvPr>
        </p:nvSpPr>
        <p:spPr>
          <a:xfrm>
            <a:off x="8744178"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Research</a:t>
            </a:r>
          </a:p>
        </p:txBody>
      </p:sp>
      <p:sp>
        <p:nvSpPr>
          <p:cNvPr id="51" name="Picture Placeholder 7">
            <a:extLst>
              <a:ext uri="{FF2B5EF4-FFF2-40B4-BE49-F238E27FC236}">
                <a16:creationId xmlns:a16="http://schemas.microsoft.com/office/drawing/2014/main" id="{D3394120-C218-A832-6776-C49744680B1D}"/>
              </a:ext>
            </a:extLst>
          </p:cNvPr>
          <p:cNvSpPr>
            <a:spLocks noGrp="1" noChangeAspect="1"/>
          </p:cNvSpPr>
          <p:nvPr>
            <p:ph type="pic" sz="quarter" idx="45" hasCustomPrompt="1"/>
          </p:nvPr>
        </p:nvSpPr>
        <p:spPr>
          <a:xfrm>
            <a:off x="8206031" y="1917692"/>
            <a:ext cx="360000" cy="360000"/>
          </a:xfrm>
        </p:spPr>
        <p:txBody>
          <a:bodyPr/>
          <a:lstStyle>
            <a:lvl1pPr marL="0" indent="0">
              <a:buNone/>
              <a:defRPr sz="700"/>
            </a:lvl1pPr>
          </a:lstStyle>
          <a:p>
            <a:r>
              <a:rPr lang="en-US" dirty="0"/>
              <a:t>Click to add your icon</a:t>
            </a:r>
          </a:p>
        </p:txBody>
      </p:sp>
      <p:sp>
        <p:nvSpPr>
          <p:cNvPr id="52" name="Text Placeholder 10">
            <a:extLst>
              <a:ext uri="{FF2B5EF4-FFF2-40B4-BE49-F238E27FC236}">
                <a16:creationId xmlns:a16="http://schemas.microsoft.com/office/drawing/2014/main" id="{03112BB9-7CCF-8C28-3358-B785C5344EC9}"/>
              </a:ext>
            </a:extLst>
          </p:cNvPr>
          <p:cNvSpPr>
            <a:spLocks noGrp="1"/>
          </p:cNvSpPr>
          <p:nvPr>
            <p:ph type="body" sz="quarter" idx="46" hasCustomPrompt="1"/>
          </p:nvPr>
        </p:nvSpPr>
        <p:spPr>
          <a:xfrm>
            <a:off x="8744178" y="2219150"/>
            <a:ext cx="2890004" cy="1535486"/>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p:txBody>
      </p:sp>
      <p:sp>
        <p:nvSpPr>
          <p:cNvPr id="53" name="Text Placeholder 10">
            <a:extLst>
              <a:ext uri="{FF2B5EF4-FFF2-40B4-BE49-F238E27FC236}">
                <a16:creationId xmlns:a16="http://schemas.microsoft.com/office/drawing/2014/main" id="{D0222C07-D37C-73A9-577F-D8EB454744D7}"/>
              </a:ext>
            </a:extLst>
          </p:cNvPr>
          <p:cNvSpPr>
            <a:spLocks noGrp="1"/>
          </p:cNvSpPr>
          <p:nvPr>
            <p:ph type="body" sz="quarter" idx="47" hasCustomPrompt="1"/>
          </p:nvPr>
        </p:nvSpPr>
        <p:spPr>
          <a:xfrm>
            <a:off x="5022649"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Approach</a:t>
            </a:r>
          </a:p>
        </p:txBody>
      </p:sp>
      <p:sp>
        <p:nvSpPr>
          <p:cNvPr id="54" name="Picture Placeholder 7">
            <a:extLst>
              <a:ext uri="{FF2B5EF4-FFF2-40B4-BE49-F238E27FC236}">
                <a16:creationId xmlns:a16="http://schemas.microsoft.com/office/drawing/2014/main" id="{A314E8F5-F27D-5569-7DD5-519C646A6F41}"/>
              </a:ext>
            </a:extLst>
          </p:cNvPr>
          <p:cNvSpPr>
            <a:spLocks noGrp="1" noChangeAspect="1"/>
          </p:cNvSpPr>
          <p:nvPr>
            <p:ph type="pic" sz="quarter" idx="48" hasCustomPrompt="1"/>
          </p:nvPr>
        </p:nvSpPr>
        <p:spPr>
          <a:xfrm>
            <a:off x="4484502" y="1917692"/>
            <a:ext cx="360000" cy="360000"/>
          </a:xfrm>
        </p:spPr>
        <p:txBody>
          <a:bodyPr/>
          <a:lstStyle>
            <a:lvl1pPr marL="0" indent="0">
              <a:buNone/>
              <a:defRPr sz="700"/>
            </a:lvl1pPr>
          </a:lstStyle>
          <a:p>
            <a:r>
              <a:rPr lang="en-US" dirty="0"/>
              <a:t>Click to add your icon</a:t>
            </a:r>
          </a:p>
        </p:txBody>
      </p:sp>
      <p:sp>
        <p:nvSpPr>
          <p:cNvPr id="55" name="Text Placeholder 10">
            <a:extLst>
              <a:ext uri="{FF2B5EF4-FFF2-40B4-BE49-F238E27FC236}">
                <a16:creationId xmlns:a16="http://schemas.microsoft.com/office/drawing/2014/main" id="{26DF6131-CACD-290A-EBBD-B8FE5FE43CD5}"/>
              </a:ext>
            </a:extLst>
          </p:cNvPr>
          <p:cNvSpPr>
            <a:spLocks noGrp="1"/>
          </p:cNvSpPr>
          <p:nvPr>
            <p:ph type="body" sz="quarter" idx="49" hasCustomPrompt="1"/>
          </p:nvPr>
        </p:nvSpPr>
        <p:spPr>
          <a:xfrm>
            <a:off x="5022649" y="2219150"/>
            <a:ext cx="2890004" cy="1535486"/>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p:txBody>
      </p:sp>
      <p:sp>
        <p:nvSpPr>
          <p:cNvPr id="70" name="Text Placeholder 10">
            <a:extLst>
              <a:ext uri="{FF2B5EF4-FFF2-40B4-BE49-F238E27FC236}">
                <a16:creationId xmlns:a16="http://schemas.microsoft.com/office/drawing/2014/main" id="{C03E6DDD-14BC-538D-D2DD-C5EE7B209F35}"/>
              </a:ext>
            </a:extLst>
          </p:cNvPr>
          <p:cNvSpPr>
            <a:spLocks noGrp="1"/>
          </p:cNvSpPr>
          <p:nvPr>
            <p:ph type="body" sz="quarter" idx="52" hasCustomPrompt="1"/>
          </p:nvPr>
        </p:nvSpPr>
        <p:spPr>
          <a:xfrm>
            <a:off x="816889" y="6108983"/>
            <a:ext cx="1755326" cy="165437"/>
          </a:xfrm>
        </p:spPr>
        <p:txBody>
          <a:bodyPr anchor="ctr" anchorCtr="0"/>
          <a:lstStyle>
            <a:lvl1pPr marL="0" indent="0">
              <a:lnSpc>
                <a:spcPct val="90000"/>
              </a:lnSpc>
              <a:spcAft>
                <a:spcPts val="0"/>
              </a:spcAft>
              <a:buNone/>
              <a:defRPr sz="1100" b="1"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71" name="Text Placeholder 10">
            <a:extLst>
              <a:ext uri="{FF2B5EF4-FFF2-40B4-BE49-F238E27FC236}">
                <a16:creationId xmlns:a16="http://schemas.microsoft.com/office/drawing/2014/main" id="{F2663D21-204B-D9C9-AF9F-123AACD8846F}"/>
              </a:ext>
            </a:extLst>
          </p:cNvPr>
          <p:cNvSpPr>
            <a:spLocks noGrp="1"/>
          </p:cNvSpPr>
          <p:nvPr>
            <p:ph type="body" sz="quarter" idx="53" hasCustomPrompt="1"/>
          </p:nvPr>
        </p:nvSpPr>
        <p:spPr>
          <a:xfrm>
            <a:off x="819263" y="6321546"/>
            <a:ext cx="1767820" cy="168464"/>
          </a:xfrm>
        </p:spPr>
        <p:txBody>
          <a:bodyPr/>
          <a:lstStyle>
            <a:lvl1pPr marL="0" indent="0">
              <a:lnSpc>
                <a:spcPct val="90000"/>
              </a:lnSpc>
              <a:spcAft>
                <a:spcPts val="0"/>
              </a:spcAft>
              <a:buNone/>
              <a:defRPr sz="1000" b="0"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72" name="Text Placeholder 10">
            <a:extLst>
              <a:ext uri="{FF2B5EF4-FFF2-40B4-BE49-F238E27FC236}">
                <a16:creationId xmlns:a16="http://schemas.microsoft.com/office/drawing/2014/main" id="{9C67C7D2-1366-D3A8-E4A8-9744C0568A4A}"/>
              </a:ext>
            </a:extLst>
          </p:cNvPr>
          <p:cNvSpPr>
            <a:spLocks noGrp="1"/>
          </p:cNvSpPr>
          <p:nvPr>
            <p:ph type="body" sz="quarter" idx="54" hasCustomPrompt="1"/>
          </p:nvPr>
        </p:nvSpPr>
        <p:spPr>
          <a:xfrm>
            <a:off x="550863" y="4448739"/>
            <a:ext cx="346647" cy="396533"/>
          </a:xfrm>
        </p:spPr>
        <p:txBody>
          <a:bodyPr/>
          <a:lstStyle>
            <a:lvl1pPr marL="0" indent="0">
              <a:lnSpc>
                <a:spcPct val="90000"/>
              </a:lnSpc>
              <a:spcAft>
                <a:spcPts val="0"/>
              </a:spcAft>
              <a:buNone/>
              <a:defRPr sz="5400" b="1" i="0">
                <a:solidFill>
                  <a:schemeClr val="tx1">
                    <a:alpha val="30000"/>
                  </a:schemeClr>
                </a:solidFill>
                <a:latin typeface="Georgia" panose="02040502050405020303" pitchFamily="18" charset="0"/>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a:t>
            </a:r>
          </a:p>
        </p:txBody>
      </p:sp>
      <p:sp>
        <p:nvSpPr>
          <p:cNvPr id="74" name="Text Placeholder 14">
            <a:extLst>
              <a:ext uri="{FF2B5EF4-FFF2-40B4-BE49-F238E27FC236}">
                <a16:creationId xmlns:a16="http://schemas.microsoft.com/office/drawing/2014/main" id="{4F5D7348-D2AB-850B-350D-3816427CE6C1}"/>
              </a:ext>
            </a:extLst>
          </p:cNvPr>
          <p:cNvSpPr>
            <a:spLocks noGrp="1" noChangeAspect="1"/>
          </p:cNvSpPr>
          <p:nvPr>
            <p:ph type="body" sz="quarter" idx="32"/>
          </p:nvPr>
        </p:nvSpPr>
        <p:spPr>
          <a:xfrm>
            <a:off x="634832" y="6106867"/>
            <a:ext cx="99788" cy="175821"/>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76" name="Text Placeholder 10">
            <a:extLst>
              <a:ext uri="{FF2B5EF4-FFF2-40B4-BE49-F238E27FC236}">
                <a16:creationId xmlns:a16="http://schemas.microsoft.com/office/drawing/2014/main" id="{BB8A2011-0251-0C8E-74F1-4F2C8DE5F140}"/>
              </a:ext>
            </a:extLst>
          </p:cNvPr>
          <p:cNvSpPr>
            <a:spLocks noGrp="1"/>
          </p:cNvSpPr>
          <p:nvPr>
            <p:ph type="body" sz="quarter" idx="55" hasCustomPrompt="1"/>
          </p:nvPr>
        </p:nvSpPr>
        <p:spPr>
          <a:xfrm>
            <a:off x="802888" y="4643124"/>
            <a:ext cx="2815379" cy="1232052"/>
          </a:xfrm>
          <a:prstGeom prst="rect">
            <a:avLst/>
          </a:prstGeom>
        </p:spPr>
        <p:txBody>
          <a:bodyPr anchor="t" anchorCtr="0"/>
          <a:lstStyle>
            <a:lvl1pPr marL="0" indent="0" algn="l">
              <a:lnSpc>
                <a:spcPct val="120000"/>
              </a:lnSpc>
              <a:buNone/>
              <a:defRPr sz="105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sz="1000" b="0" i="0" dirty="0">
                <a:latin typeface="Poppins" pitchFamily="2" charset="77"/>
                <a:cs typeface="Poppins" pitchFamily="2" charset="77"/>
              </a:rPr>
              <a:t>Click here to add your quote. It should be in Poppins Regular, left justified, and have quote marks at the end. Click here to add your quote. It should be in Poppins Regular, left justified, and have quote marks at the end.”</a:t>
            </a:r>
          </a:p>
        </p:txBody>
      </p:sp>
    </p:spTree>
    <p:extLst>
      <p:ext uri="{BB962C8B-B14F-4D97-AF65-F5344CB8AC3E}">
        <p14:creationId xmlns:p14="http://schemas.microsoft.com/office/powerpoint/2010/main" val="935823299"/>
      </p:ext>
    </p:extLst>
  </p:cSld>
  <p:clrMapOvr>
    <a:masterClrMapping/>
  </p:clrMapOvr>
  <p:extLst>
    <p:ext uri="{DCECCB84-F9BA-43D5-87BE-67443E8EF086}">
      <p15:sldGuideLst xmlns:p15="http://schemas.microsoft.com/office/powerpoint/2012/main">
        <p15:guide id="1" pos="1685">
          <p15:clr>
            <a:srgbClr val="FBAE40"/>
          </p15:clr>
        </p15:guide>
        <p15:guide id="2" orient="horz" pos="1207">
          <p15:clr>
            <a:srgbClr val="FBAE40"/>
          </p15:clr>
        </p15:guide>
        <p15:guide id="3" orient="horz" pos="2727">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ase Study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EFD9-1B18-69CD-AF97-20E02F65D20E}"/>
              </a:ext>
            </a:extLst>
          </p:cNvPr>
          <p:cNvSpPr>
            <a:spLocks noGrp="1"/>
          </p:cNvSpPr>
          <p:nvPr>
            <p:ph type="title" hasCustomPrompt="1"/>
          </p:nvPr>
        </p:nvSpPr>
        <p:spPr>
          <a:xfrm>
            <a:off x="2674937" y="802889"/>
            <a:ext cx="8966199" cy="695096"/>
          </a:xfrm>
        </p:spPr>
        <p:txBody>
          <a:bodyPr/>
          <a:lstStyle/>
          <a:p>
            <a:r>
              <a:rPr lang="en-US" dirty="0"/>
              <a:t>Click here to add your client benefit statement here of up to 2 lines of text</a:t>
            </a:r>
          </a:p>
        </p:txBody>
      </p:sp>
      <p:sp>
        <p:nvSpPr>
          <p:cNvPr id="3" name="Slide Number Placeholder 2">
            <a:extLst>
              <a:ext uri="{FF2B5EF4-FFF2-40B4-BE49-F238E27FC236}">
                <a16:creationId xmlns:a16="http://schemas.microsoft.com/office/drawing/2014/main" id="{8EE6B271-8F23-599D-61E3-DA067F948BE1}"/>
              </a:ext>
            </a:extLst>
          </p:cNvPr>
          <p:cNvSpPr>
            <a:spLocks noGrp="1"/>
          </p:cNvSpPr>
          <p:nvPr>
            <p:ph type="sldNum" sz="quarter" idx="10"/>
          </p:nvPr>
        </p:nvSpPr>
        <p:spPr/>
        <p:txBody>
          <a:bodyPr/>
          <a:lstStyle>
            <a:lvl1pPr>
              <a:defRPr>
                <a:solidFill>
                  <a:schemeClr val="tx1"/>
                </a:solidFill>
              </a:defRPr>
            </a:lvl1pPr>
          </a:lstStyle>
          <a:p>
            <a:fld id="{35E0D356-6DCB-1E45-8811-333E786CA1EC}" type="slidenum">
              <a:rPr lang="en-US" smtClean="0"/>
              <a:pPr/>
              <a:t>‹#›</a:t>
            </a:fld>
            <a:endParaRPr lang="en-US"/>
          </a:p>
        </p:txBody>
      </p:sp>
      <p:sp>
        <p:nvSpPr>
          <p:cNvPr id="15" name="Rectangle 14">
            <a:extLst>
              <a:ext uri="{FF2B5EF4-FFF2-40B4-BE49-F238E27FC236}">
                <a16:creationId xmlns:a16="http://schemas.microsoft.com/office/drawing/2014/main" id="{21D3C6DE-6BD3-AE4A-0364-FD6ED0DC3587}"/>
              </a:ext>
            </a:extLst>
          </p:cNvPr>
          <p:cNvSpPr/>
          <p:nvPr/>
        </p:nvSpPr>
        <p:spPr>
          <a:xfrm>
            <a:off x="1099" y="-1"/>
            <a:ext cx="256592" cy="6858001"/>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4" tIns="45704" rIns="45704" bIns="45704" numCol="1" spcCol="38100" rtlCol="0" anchor="ctr">
            <a:noAutofit/>
          </a:bodyPr>
          <a:lstStyle/>
          <a:p>
            <a:pPr defTabSz="914126"/>
            <a:endParaRPr lang="en-US" sz="1799"/>
          </a:p>
        </p:txBody>
      </p:sp>
      <p:pic>
        <p:nvPicPr>
          <p:cNvPr id="20" name="Graphic 19">
            <a:extLst>
              <a:ext uri="{FF2B5EF4-FFF2-40B4-BE49-F238E27FC236}">
                <a16:creationId xmlns:a16="http://schemas.microsoft.com/office/drawing/2014/main" id="{074F2CBF-42C2-F8A8-C5D1-BD1C31F7564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430442"/>
            <a:ext cx="1615823" cy="250125"/>
          </a:xfrm>
          <a:prstGeom prst="rect">
            <a:avLst/>
          </a:prstGeom>
        </p:spPr>
      </p:pic>
      <p:sp>
        <p:nvSpPr>
          <p:cNvPr id="23" name="Picture Placeholder 22">
            <a:extLst>
              <a:ext uri="{FF2B5EF4-FFF2-40B4-BE49-F238E27FC236}">
                <a16:creationId xmlns:a16="http://schemas.microsoft.com/office/drawing/2014/main" id="{7EA6243F-E300-6A5F-BDF5-24536C233273}"/>
              </a:ext>
            </a:extLst>
          </p:cNvPr>
          <p:cNvSpPr>
            <a:spLocks noGrp="1"/>
          </p:cNvSpPr>
          <p:nvPr>
            <p:ph type="pic" sz="quarter" idx="11" hasCustomPrompt="1"/>
          </p:nvPr>
        </p:nvSpPr>
        <p:spPr>
          <a:xfrm>
            <a:off x="546100" y="843827"/>
            <a:ext cx="1615823" cy="654157"/>
          </a:xfrm>
        </p:spPr>
        <p:txBody>
          <a:bodyPr lIns="0" anchor="ctr" anchorCtr="0"/>
          <a:lstStyle>
            <a:lvl1pPr marL="0" indent="0" algn="ctr">
              <a:buNone/>
              <a:defRPr/>
            </a:lvl1pPr>
          </a:lstStyle>
          <a:p>
            <a:r>
              <a:rPr lang="en-US" dirty="0"/>
              <a:t>Client logo</a:t>
            </a:r>
          </a:p>
        </p:txBody>
      </p:sp>
      <p:sp>
        <p:nvSpPr>
          <p:cNvPr id="25" name="Text Placeholder 24">
            <a:extLst>
              <a:ext uri="{FF2B5EF4-FFF2-40B4-BE49-F238E27FC236}">
                <a16:creationId xmlns:a16="http://schemas.microsoft.com/office/drawing/2014/main" id="{FE77ACE1-6985-3149-6597-0FC80ACE036F}"/>
              </a:ext>
            </a:extLst>
          </p:cNvPr>
          <p:cNvSpPr>
            <a:spLocks noGrp="1"/>
          </p:cNvSpPr>
          <p:nvPr>
            <p:ph type="body" sz="quarter" idx="12" hasCustomPrompt="1"/>
          </p:nvPr>
        </p:nvSpPr>
        <p:spPr>
          <a:xfrm>
            <a:off x="2674938" y="430213"/>
            <a:ext cx="8966200" cy="133991"/>
          </a:xfrm>
        </p:spPr>
        <p:txBody>
          <a:bodyPr/>
          <a:lstStyle>
            <a:lvl1pPr marL="0" indent="0">
              <a:lnSpc>
                <a:spcPct val="90000"/>
              </a:lnSpc>
              <a:spcAft>
                <a:spcPts val="0"/>
              </a:spcAft>
              <a:buNone/>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dirty="0"/>
              <a:t>CASE STUDY | REGION/MARKET</a:t>
            </a:r>
            <a:endParaRPr lang="en-US" dirty="0"/>
          </a:p>
        </p:txBody>
      </p:sp>
      <p:sp>
        <p:nvSpPr>
          <p:cNvPr id="29" name="Text Placeholder 6">
            <a:extLst>
              <a:ext uri="{FF2B5EF4-FFF2-40B4-BE49-F238E27FC236}">
                <a16:creationId xmlns:a16="http://schemas.microsoft.com/office/drawing/2014/main" id="{DCC9FB0E-46E1-FE72-34D2-8F4529AE8778}"/>
              </a:ext>
            </a:extLst>
          </p:cNvPr>
          <p:cNvSpPr>
            <a:spLocks noGrp="1"/>
          </p:cNvSpPr>
          <p:nvPr>
            <p:ph type="body" sz="quarter" idx="33" hasCustomPrompt="1"/>
          </p:nvPr>
        </p:nvSpPr>
        <p:spPr>
          <a:xfrm>
            <a:off x="550863" y="1943823"/>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30" name="Text Placeholder 10">
            <a:extLst>
              <a:ext uri="{FF2B5EF4-FFF2-40B4-BE49-F238E27FC236}">
                <a16:creationId xmlns:a16="http://schemas.microsoft.com/office/drawing/2014/main" id="{2D75A32E-928E-893F-C4F3-FD6986A82C43}"/>
              </a:ext>
            </a:extLst>
          </p:cNvPr>
          <p:cNvSpPr>
            <a:spLocks noGrp="1"/>
          </p:cNvSpPr>
          <p:nvPr>
            <p:ph type="body" sz="quarter" idx="22" hasCustomPrompt="1"/>
          </p:nvPr>
        </p:nvSpPr>
        <p:spPr>
          <a:xfrm>
            <a:off x="550863" y="2346799"/>
            <a:ext cx="1611060" cy="420416"/>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a:t>
            </a:r>
            <a:endParaRPr lang="en-US" dirty="0"/>
          </a:p>
        </p:txBody>
      </p:sp>
      <p:sp>
        <p:nvSpPr>
          <p:cNvPr id="37" name="Text Placeholder 6">
            <a:extLst>
              <a:ext uri="{FF2B5EF4-FFF2-40B4-BE49-F238E27FC236}">
                <a16:creationId xmlns:a16="http://schemas.microsoft.com/office/drawing/2014/main" id="{0320034F-B9B5-DE8F-1B87-940E285D31F5}"/>
              </a:ext>
            </a:extLst>
          </p:cNvPr>
          <p:cNvSpPr>
            <a:spLocks noGrp="1"/>
          </p:cNvSpPr>
          <p:nvPr>
            <p:ph type="body" sz="quarter" idx="37" hasCustomPrompt="1"/>
          </p:nvPr>
        </p:nvSpPr>
        <p:spPr>
          <a:xfrm>
            <a:off x="550863" y="3210615"/>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38" name="Text Placeholder 10">
            <a:extLst>
              <a:ext uri="{FF2B5EF4-FFF2-40B4-BE49-F238E27FC236}">
                <a16:creationId xmlns:a16="http://schemas.microsoft.com/office/drawing/2014/main" id="{279698DA-AC52-5F68-8B8F-F6CC93100EA1}"/>
              </a:ext>
            </a:extLst>
          </p:cNvPr>
          <p:cNvSpPr>
            <a:spLocks noGrp="1"/>
          </p:cNvSpPr>
          <p:nvPr>
            <p:ph type="body" sz="quarter" idx="38" hasCustomPrompt="1"/>
          </p:nvPr>
        </p:nvSpPr>
        <p:spPr>
          <a:xfrm>
            <a:off x="550863" y="3613591"/>
            <a:ext cx="1611060" cy="442082"/>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a:t>
            </a:r>
            <a:endParaRPr lang="en-US" dirty="0"/>
          </a:p>
        </p:txBody>
      </p:sp>
      <p:sp>
        <p:nvSpPr>
          <p:cNvPr id="40" name="Text Placeholder 6">
            <a:extLst>
              <a:ext uri="{FF2B5EF4-FFF2-40B4-BE49-F238E27FC236}">
                <a16:creationId xmlns:a16="http://schemas.microsoft.com/office/drawing/2014/main" id="{0578F689-A8C4-6C4E-D43C-2355AC98872F}"/>
              </a:ext>
            </a:extLst>
          </p:cNvPr>
          <p:cNvSpPr>
            <a:spLocks noGrp="1"/>
          </p:cNvSpPr>
          <p:nvPr>
            <p:ph type="body" sz="quarter" idx="39" hasCustomPrompt="1"/>
          </p:nvPr>
        </p:nvSpPr>
        <p:spPr>
          <a:xfrm>
            <a:off x="550863" y="4456875"/>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41" name="Text Placeholder 10">
            <a:extLst>
              <a:ext uri="{FF2B5EF4-FFF2-40B4-BE49-F238E27FC236}">
                <a16:creationId xmlns:a16="http://schemas.microsoft.com/office/drawing/2014/main" id="{ECA3B0A4-4880-6A9B-EB4E-EB0C46C4E138}"/>
              </a:ext>
            </a:extLst>
          </p:cNvPr>
          <p:cNvSpPr>
            <a:spLocks noGrp="1"/>
          </p:cNvSpPr>
          <p:nvPr>
            <p:ph type="body" sz="quarter" idx="40" hasCustomPrompt="1"/>
          </p:nvPr>
        </p:nvSpPr>
        <p:spPr>
          <a:xfrm>
            <a:off x="550863" y="4859851"/>
            <a:ext cx="1611060" cy="452036"/>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a:t>
            </a:r>
            <a:endParaRPr lang="en-US" dirty="0"/>
          </a:p>
        </p:txBody>
      </p:sp>
      <p:sp>
        <p:nvSpPr>
          <p:cNvPr id="42" name="Text Placeholder 10">
            <a:extLst>
              <a:ext uri="{FF2B5EF4-FFF2-40B4-BE49-F238E27FC236}">
                <a16:creationId xmlns:a16="http://schemas.microsoft.com/office/drawing/2014/main" id="{A6A1BD21-ECC4-12F5-78EA-7871806E0619}"/>
              </a:ext>
            </a:extLst>
          </p:cNvPr>
          <p:cNvSpPr>
            <a:spLocks noGrp="1"/>
          </p:cNvSpPr>
          <p:nvPr>
            <p:ph type="body" sz="quarter" idx="42" hasCustomPrompt="1"/>
          </p:nvPr>
        </p:nvSpPr>
        <p:spPr>
          <a:xfrm>
            <a:off x="3213085"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Challenge</a:t>
            </a:r>
          </a:p>
        </p:txBody>
      </p:sp>
      <p:sp>
        <p:nvSpPr>
          <p:cNvPr id="43" name="Picture Placeholder 7">
            <a:extLst>
              <a:ext uri="{FF2B5EF4-FFF2-40B4-BE49-F238E27FC236}">
                <a16:creationId xmlns:a16="http://schemas.microsoft.com/office/drawing/2014/main" id="{6BEB163F-CD4A-5156-A08F-6DF86681B290}"/>
              </a:ext>
            </a:extLst>
          </p:cNvPr>
          <p:cNvSpPr>
            <a:spLocks noGrp="1" noChangeAspect="1"/>
          </p:cNvSpPr>
          <p:nvPr>
            <p:ph type="pic" sz="quarter" idx="21" hasCustomPrompt="1"/>
          </p:nvPr>
        </p:nvSpPr>
        <p:spPr>
          <a:xfrm>
            <a:off x="2674938" y="1917692"/>
            <a:ext cx="360000" cy="360000"/>
          </a:xfrm>
        </p:spPr>
        <p:txBody>
          <a:bodyPr/>
          <a:lstStyle>
            <a:lvl1pPr marL="0" indent="0">
              <a:buNone/>
              <a:defRPr sz="700"/>
            </a:lvl1pPr>
          </a:lstStyle>
          <a:p>
            <a:r>
              <a:rPr lang="en-US" dirty="0"/>
              <a:t>Click to add your icon</a:t>
            </a:r>
          </a:p>
        </p:txBody>
      </p:sp>
      <p:sp>
        <p:nvSpPr>
          <p:cNvPr id="45" name="Text Placeholder 10">
            <a:extLst>
              <a:ext uri="{FF2B5EF4-FFF2-40B4-BE49-F238E27FC236}">
                <a16:creationId xmlns:a16="http://schemas.microsoft.com/office/drawing/2014/main" id="{E65F53E0-1412-41C2-4A7A-07B771D815D2}"/>
              </a:ext>
            </a:extLst>
          </p:cNvPr>
          <p:cNvSpPr>
            <a:spLocks noGrp="1"/>
          </p:cNvSpPr>
          <p:nvPr>
            <p:ph type="body" sz="quarter" idx="43" hasCustomPrompt="1"/>
          </p:nvPr>
        </p:nvSpPr>
        <p:spPr>
          <a:xfrm>
            <a:off x="3213085" y="2219149"/>
            <a:ext cx="2201396" cy="365602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endParaRPr lang="en-US" dirty="0"/>
          </a:p>
        </p:txBody>
      </p:sp>
      <p:sp>
        <p:nvSpPr>
          <p:cNvPr id="50" name="Text Placeholder 10">
            <a:extLst>
              <a:ext uri="{FF2B5EF4-FFF2-40B4-BE49-F238E27FC236}">
                <a16:creationId xmlns:a16="http://schemas.microsoft.com/office/drawing/2014/main" id="{0690F66F-1C98-0D7F-0153-DD85189D2C1A}"/>
              </a:ext>
            </a:extLst>
          </p:cNvPr>
          <p:cNvSpPr>
            <a:spLocks noGrp="1"/>
          </p:cNvSpPr>
          <p:nvPr>
            <p:ph type="body" sz="quarter" idx="44" hasCustomPrompt="1"/>
          </p:nvPr>
        </p:nvSpPr>
        <p:spPr>
          <a:xfrm>
            <a:off x="9439740"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Research</a:t>
            </a:r>
          </a:p>
        </p:txBody>
      </p:sp>
      <p:sp>
        <p:nvSpPr>
          <p:cNvPr id="51" name="Picture Placeholder 7">
            <a:extLst>
              <a:ext uri="{FF2B5EF4-FFF2-40B4-BE49-F238E27FC236}">
                <a16:creationId xmlns:a16="http://schemas.microsoft.com/office/drawing/2014/main" id="{D3394120-C218-A832-6776-C49744680B1D}"/>
              </a:ext>
            </a:extLst>
          </p:cNvPr>
          <p:cNvSpPr>
            <a:spLocks noGrp="1" noChangeAspect="1"/>
          </p:cNvSpPr>
          <p:nvPr>
            <p:ph type="pic" sz="quarter" idx="45" hasCustomPrompt="1"/>
          </p:nvPr>
        </p:nvSpPr>
        <p:spPr>
          <a:xfrm>
            <a:off x="8901593" y="1917692"/>
            <a:ext cx="360000" cy="360000"/>
          </a:xfrm>
        </p:spPr>
        <p:txBody>
          <a:bodyPr/>
          <a:lstStyle>
            <a:lvl1pPr marL="0" indent="0">
              <a:buNone/>
              <a:defRPr sz="700"/>
            </a:lvl1pPr>
          </a:lstStyle>
          <a:p>
            <a:r>
              <a:rPr lang="en-US" dirty="0"/>
              <a:t>Click to add your icon</a:t>
            </a:r>
          </a:p>
        </p:txBody>
      </p:sp>
      <p:sp>
        <p:nvSpPr>
          <p:cNvPr id="52" name="Text Placeholder 10">
            <a:extLst>
              <a:ext uri="{FF2B5EF4-FFF2-40B4-BE49-F238E27FC236}">
                <a16:creationId xmlns:a16="http://schemas.microsoft.com/office/drawing/2014/main" id="{03112BB9-7CCF-8C28-3358-B785C5344EC9}"/>
              </a:ext>
            </a:extLst>
          </p:cNvPr>
          <p:cNvSpPr>
            <a:spLocks noGrp="1"/>
          </p:cNvSpPr>
          <p:nvPr>
            <p:ph type="body" sz="quarter" idx="46" hasCustomPrompt="1"/>
          </p:nvPr>
        </p:nvSpPr>
        <p:spPr>
          <a:xfrm>
            <a:off x="9439740" y="2219150"/>
            <a:ext cx="2201396" cy="3656026"/>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endParaRPr lang="en-US" dirty="0"/>
          </a:p>
        </p:txBody>
      </p:sp>
      <p:sp>
        <p:nvSpPr>
          <p:cNvPr id="53" name="Text Placeholder 10">
            <a:extLst>
              <a:ext uri="{FF2B5EF4-FFF2-40B4-BE49-F238E27FC236}">
                <a16:creationId xmlns:a16="http://schemas.microsoft.com/office/drawing/2014/main" id="{D0222C07-D37C-73A9-577F-D8EB454744D7}"/>
              </a:ext>
            </a:extLst>
          </p:cNvPr>
          <p:cNvSpPr>
            <a:spLocks noGrp="1"/>
          </p:cNvSpPr>
          <p:nvPr>
            <p:ph type="body" sz="quarter" idx="47" hasCustomPrompt="1"/>
          </p:nvPr>
        </p:nvSpPr>
        <p:spPr>
          <a:xfrm>
            <a:off x="6326412"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Approach</a:t>
            </a:r>
          </a:p>
        </p:txBody>
      </p:sp>
      <p:sp>
        <p:nvSpPr>
          <p:cNvPr id="54" name="Picture Placeholder 7">
            <a:extLst>
              <a:ext uri="{FF2B5EF4-FFF2-40B4-BE49-F238E27FC236}">
                <a16:creationId xmlns:a16="http://schemas.microsoft.com/office/drawing/2014/main" id="{A314E8F5-F27D-5569-7DD5-519C646A6F41}"/>
              </a:ext>
            </a:extLst>
          </p:cNvPr>
          <p:cNvSpPr>
            <a:spLocks noGrp="1" noChangeAspect="1"/>
          </p:cNvSpPr>
          <p:nvPr>
            <p:ph type="pic" sz="quarter" idx="48" hasCustomPrompt="1"/>
          </p:nvPr>
        </p:nvSpPr>
        <p:spPr>
          <a:xfrm>
            <a:off x="5788265" y="1917692"/>
            <a:ext cx="360000" cy="360000"/>
          </a:xfrm>
        </p:spPr>
        <p:txBody>
          <a:bodyPr/>
          <a:lstStyle>
            <a:lvl1pPr marL="0" indent="0">
              <a:buNone/>
              <a:defRPr sz="700"/>
            </a:lvl1pPr>
          </a:lstStyle>
          <a:p>
            <a:r>
              <a:rPr lang="en-US" dirty="0"/>
              <a:t>Click to add your icon</a:t>
            </a:r>
          </a:p>
        </p:txBody>
      </p:sp>
      <p:sp>
        <p:nvSpPr>
          <p:cNvPr id="55" name="Text Placeholder 10">
            <a:extLst>
              <a:ext uri="{FF2B5EF4-FFF2-40B4-BE49-F238E27FC236}">
                <a16:creationId xmlns:a16="http://schemas.microsoft.com/office/drawing/2014/main" id="{26DF6131-CACD-290A-EBBD-B8FE5FE43CD5}"/>
              </a:ext>
            </a:extLst>
          </p:cNvPr>
          <p:cNvSpPr>
            <a:spLocks noGrp="1"/>
          </p:cNvSpPr>
          <p:nvPr>
            <p:ph type="body" sz="quarter" idx="49" hasCustomPrompt="1"/>
          </p:nvPr>
        </p:nvSpPr>
        <p:spPr>
          <a:xfrm>
            <a:off x="6326412" y="2219150"/>
            <a:ext cx="2201396" cy="3656026"/>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endParaRPr lang="en-US" dirty="0"/>
          </a:p>
        </p:txBody>
      </p:sp>
      <p:sp>
        <p:nvSpPr>
          <p:cNvPr id="9" name="Text Placeholder 14">
            <a:extLst>
              <a:ext uri="{FF2B5EF4-FFF2-40B4-BE49-F238E27FC236}">
                <a16:creationId xmlns:a16="http://schemas.microsoft.com/office/drawing/2014/main" id="{0A366D8B-2026-0813-6AB0-5C3B658227D0}"/>
              </a:ext>
            </a:extLst>
          </p:cNvPr>
          <p:cNvSpPr>
            <a:spLocks noGrp="1" noChangeAspect="1"/>
          </p:cNvSpPr>
          <p:nvPr>
            <p:ph type="body" sz="quarter" idx="56"/>
          </p:nvPr>
        </p:nvSpPr>
        <p:spPr>
          <a:xfrm>
            <a:off x="200650" y="1974637"/>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0" name="Text Placeholder 14">
            <a:extLst>
              <a:ext uri="{FF2B5EF4-FFF2-40B4-BE49-F238E27FC236}">
                <a16:creationId xmlns:a16="http://schemas.microsoft.com/office/drawing/2014/main" id="{A534CE75-61E0-6E3C-EAD1-9A793264FF46}"/>
              </a:ext>
            </a:extLst>
          </p:cNvPr>
          <p:cNvSpPr>
            <a:spLocks noGrp="1" noChangeAspect="1"/>
          </p:cNvSpPr>
          <p:nvPr>
            <p:ph type="body" sz="quarter" idx="57"/>
          </p:nvPr>
        </p:nvSpPr>
        <p:spPr>
          <a:xfrm>
            <a:off x="200650" y="3235762"/>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1" name="Text Placeholder 14">
            <a:extLst>
              <a:ext uri="{FF2B5EF4-FFF2-40B4-BE49-F238E27FC236}">
                <a16:creationId xmlns:a16="http://schemas.microsoft.com/office/drawing/2014/main" id="{81942174-FA38-5D44-EBBD-6D97E4059C92}"/>
              </a:ext>
            </a:extLst>
          </p:cNvPr>
          <p:cNvSpPr>
            <a:spLocks noGrp="1" noChangeAspect="1"/>
          </p:cNvSpPr>
          <p:nvPr>
            <p:ph type="body" sz="quarter" idx="58"/>
          </p:nvPr>
        </p:nvSpPr>
        <p:spPr>
          <a:xfrm>
            <a:off x="200650" y="4487176"/>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4" name="Rectangle 3">
            <a:extLst>
              <a:ext uri="{FF2B5EF4-FFF2-40B4-BE49-F238E27FC236}">
                <a16:creationId xmlns:a16="http://schemas.microsoft.com/office/drawing/2014/main" id="{010DCC1F-18F2-831F-4065-E71BBE75AA9B}"/>
              </a:ext>
            </a:extLst>
          </p:cNvPr>
          <p:cNvSpPr/>
          <p:nvPr userDrawn="1"/>
        </p:nvSpPr>
        <p:spPr>
          <a:xfrm>
            <a:off x="513285" y="6125227"/>
            <a:ext cx="1741400" cy="50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348998"/>
      </p:ext>
    </p:extLst>
  </p:cSld>
  <p:clrMapOvr>
    <a:masterClrMapping/>
  </p:clrMapOvr>
  <p:extLst>
    <p:ext uri="{DCECCB84-F9BA-43D5-87BE-67443E8EF086}">
      <p15:sldGuideLst xmlns:p15="http://schemas.microsoft.com/office/powerpoint/2012/main">
        <p15:guide id="1" pos="1685">
          <p15:clr>
            <a:srgbClr val="FBAE40"/>
          </p15:clr>
        </p15:guide>
        <p15:guide id="2" orient="horz" pos="1207">
          <p15:clr>
            <a:srgbClr val="FBAE40"/>
          </p15:clr>
        </p15:guide>
        <p15:guide id="3" orient="horz" pos="2727">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ase Study_Mobi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EFD9-1B18-69CD-AF97-20E02F65D20E}"/>
              </a:ext>
            </a:extLst>
          </p:cNvPr>
          <p:cNvSpPr>
            <a:spLocks noGrp="1"/>
          </p:cNvSpPr>
          <p:nvPr>
            <p:ph type="title" hasCustomPrompt="1"/>
          </p:nvPr>
        </p:nvSpPr>
        <p:spPr>
          <a:xfrm>
            <a:off x="2674937" y="802889"/>
            <a:ext cx="8966199" cy="695096"/>
          </a:xfrm>
        </p:spPr>
        <p:txBody>
          <a:bodyPr/>
          <a:lstStyle/>
          <a:p>
            <a:r>
              <a:rPr lang="en-US" dirty="0"/>
              <a:t>Click here to add your client benefit statement here of up to 2 lines of text</a:t>
            </a:r>
          </a:p>
        </p:txBody>
      </p:sp>
      <p:sp>
        <p:nvSpPr>
          <p:cNvPr id="3" name="Slide Number Placeholder 2">
            <a:extLst>
              <a:ext uri="{FF2B5EF4-FFF2-40B4-BE49-F238E27FC236}">
                <a16:creationId xmlns:a16="http://schemas.microsoft.com/office/drawing/2014/main" id="{8EE6B271-8F23-599D-61E3-DA067F948BE1}"/>
              </a:ext>
            </a:extLst>
          </p:cNvPr>
          <p:cNvSpPr>
            <a:spLocks noGrp="1"/>
          </p:cNvSpPr>
          <p:nvPr>
            <p:ph type="sldNum" sz="quarter" idx="10"/>
          </p:nvPr>
        </p:nvSpPr>
        <p:spPr/>
        <p:txBody>
          <a:bodyPr/>
          <a:lstStyle>
            <a:lvl1pPr>
              <a:defRPr>
                <a:solidFill>
                  <a:schemeClr val="tx1"/>
                </a:solidFill>
              </a:defRPr>
            </a:lvl1pPr>
          </a:lstStyle>
          <a:p>
            <a:fld id="{35E0D356-6DCB-1E45-8811-333E786CA1EC}" type="slidenum">
              <a:rPr lang="en-US" smtClean="0"/>
              <a:pPr/>
              <a:t>‹#›</a:t>
            </a:fld>
            <a:endParaRPr lang="en-US"/>
          </a:p>
        </p:txBody>
      </p:sp>
      <p:sp>
        <p:nvSpPr>
          <p:cNvPr id="15" name="Rectangle 14">
            <a:extLst>
              <a:ext uri="{FF2B5EF4-FFF2-40B4-BE49-F238E27FC236}">
                <a16:creationId xmlns:a16="http://schemas.microsoft.com/office/drawing/2014/main" id="{21D3C6DE-6BD3-AE4A-0364-FD6ED0DC3587}"/>
              </a:ext>
            </a:extLst>
          </p:cNvPr>
          <p:cNvSpPr/>
          <p:nvPr/>
        </p:nvSpPr>
        <p:spPr>
          <a:xfrm>
            <a:off x="1099" y="-1"/>
            <a:ext cx="256592" cy="6858001"/>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4" tIns="45704" rIns="45704" bIns="45704" numCol="1" spcCol="38100" rtlCol="0" anchor="ctr">
            <a:noAutofit/>
          </a:bodyPr>
          <a:lstStyle/>
          <a:p>
            <a:pPr defTabSz="914126"/>
            <a:endParaRPr lang="en-US" sz="1799"/>
          </a:p>
        </p:txBody>
      </p:sp>
      <p:pic>
        <p:nvPicPr>
          <p:cNvPr id="20" name="Graphic 19">
            <a:extLst>
              <a:ext uri="{FF2B5EF4-FFF2-40B4-BE49-F238E27FC236}">
                <a16:creationId xmlns:a16="http://schemas.microsoft.com/office/drawing/2014/main" id="{074F2CBF-42C2-F8A8-C5D1-BD1C31F7564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430442"/>
            <a:ext cx="1615823" cy="250125"/>
          </a:xfrm>
          <a:prstGeom prst="rect">
            <a:avLst/>
          </a:prstGeom>
        </p:spPr>
      </p:pic>
      <p:sp>
        <p:nvSpPr>
          <p:cNvPr id="23" name="Picture Placeholder 22">
            <a:extLst>
              <a:ext uri="{FF2B5EF4-FFF2-40B4-BE49-F238E27FC236}">
                <a16:creationId xmlns:a16="http://schemas.microsoft.com/office/drawing/2014/main" id="{7EA6243F-E300-6A5F-BDF5-24536C233273}"/>
              </a:ext>
            </a:extLst>
          </p:cNvPr>
          <p:cNvSpPr>
            <a:spLocks noGrp="1"/>
          </p:cNvSpPr>
          <p:nvPr>
            <p:ph type="pic" sz="quarter" idx="11" hasCustomPrompt="1"/>
          </p:nvPr>
        </p:nvSpPr>
        <p:spPr>
          <a:xfrm>
            <a:off x="546100" y="843827"/>
            <a:ext cx="1615823" cy="654157"/>
          </a:xfrm>
        </p:spPr>
        <p:txBody>
          <a:bodyPr lIns="0" anchor="ctr" anchorCtr="0"/>
          <a:lstStyle>
            <a:lvl1pPr marL="0" indent="0" algn="ctr">
              <a:buNone/>
              <a:defRPr/>
            </a:lvl1pPr>
          </a:lstStyle>
          <a:p>
            <a:r>
              <a:rPr lang="en-US" dirty="0"/>
              <a:t>Client logo</a:t>
            </a:r>
          </a:p>
        </p:txBody>
      </p:sp>
      <p:sp>
        <p:nvSpPr>
          <p:cNvPr id="25" name="Text Placeholder 24">
            <a:extLst>
              <a:ext uri="{FF2B5EF4-FFF2-40B4-BE49-F238E27FC236}">
                <a16:creationId xmlns:a16="http://schemas.microsoft.com/office/drawing/2014/main" id="{FE77ACE1-6985-3149-6597-0FC80ACE036F}"/>
              </a:ext>
            </a:extLst>
          </p:cNvPr>
          <p:cNvSpPr>
            <a:spLocks noGrp="1"/>
          </p:cNvSpPr>
          <p:nvPr>
            <p:ph type="body" sz="quarter" idx="12" hasCustomPrompt="1"/>
          </p:nvPr>
        </p:nvSpPr>
        <p:spPr>
          <a:xfrm>
            <a:off x="2674938" y="430213"/>
            <a:ext cx="8966200" cy="133991"/>
          </a:xfrm>
        </p:spPr>
        <p:txBody>
          <a:bodyPr/>
          <a:lstStyle>
            <a:lvl1pPr marL="0" indent="0">
              <a:lnSpc>
                <a:spcPct val="90000"/>
              </a:lnSpc>
              <a:spcAft>
                <a:spcPts val="0"/>
              </a:spcAft>
              <a:buNone/>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dirty="0"/>
              <a:t>CASE STUDY | REGION/MARKET</a:t>
            </a:r>
            <a:endParaRPr lang="en-US" dirty="0"/>
          </a:p>
        </p:txBody>
      </p:sp>
      <p:sp>
        <p:nvSpPr>
          <p:cNvPr id="42" name="Text Placeholder 10">
            <a:extLst>
              <a:ext uri="{FF2B5EF4-FFF2-40B4-BE49-F238E27FC236}">
                <a16:creationId xmlns:a16="http://schemas.microsoft.com/office/drawing/2014/main" id="{A6A1BD21-ECC4-12F5-78EA-7871806E0619}"/>
              </a:ext>
            </a:extLst>
          </p:cNvPr>
          <p:cNvSpPr>
            <a:spLocks noGrp="1"/>
          </p:cNvSpPr>
          <p:nvPr>
            <p:ph type="body" sz="quarter" idx="42" hasCustomPrompt="1"/>
          </p:nvPr>
        </p:nvSpPr>
        <p:spPr>
          <a:xfrm>
            <a:off x="3213086" y="1886192"/>
            <a:ext cx="1821902" cy="308263"/>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Challenge</a:t>
            </a:r>
          </a:p>
        </p:txBody>
      </p:sp>
      <p:sp>
        <p:nvSpPr>
          <p:cNvPr id="43" name="Picture Placeholder 7">
            <a:extLst>
              <a:ext uri="{FF2B5EF4-FFF2-40B4-BE49-F238E27FC236}">
                <a16:creationId xmlns:a16="http://schemas.microsoft.com/office/drawing/2014/main" id="{6BEB163F-CD4A-5156-A08F-6DF86681B290}"/>
              </a:ext>
            </a:extLst>
          </p:cNvPr>
          <p:cNvSpPr>
            <a:spLocks noGrp="1" noChangeAspect="1"/>
          </p:cNvSpPr>
          <p:nvPr>
            <p:ph type="pic" sz="quarter" idx="21" hasCustomPrompt="1"/>
          </p:nvPr>
        </p:nvSpPr>
        <p:spPr>
          <a:xfrm>
            <a:off x="2674938" y="1917692"/>
            <a:ext cx="360000" cy="360000"/>
          </a:xfrm>
        </p:spPr>
        <p:txBody>
          <a:bodyPr/>
          <a:lstStyle>
            <a:lvl1pPr marL="0" indent="0">
              <a:buNone/>
              <a:defRPr sz="700"/>
            </a:lvl1pPr>
          </a:lstStyle>
          <a:p>
            <a:r>
              <a:rPr lang="en-US" dirty="0"/>
              <a:t>Click to add your icon</a:t>
            </a:r>
          </a:p>
        </p:txBody>
      </p:sp>
      <p:sp>
        <p:nvSpPr>
          <p:cNvPr id="45" name="Text Placeholder 10">
            <a:extLst>
              <a:ext uri="{FF2B5EF4-FFF2-40B4-BE49-F238E27FC236}">
                <a16:creationId xmlns:a16="http://schemas.microsoft.com/office/drawing/2014/main" id="{E65F53E0-1412-41C2-4A7A-07B771D815D2}"/>
              </a:ext>
            </a:extLst>
          </p:cNvPr>
          <p:cNvSpPr>
            <a:spLocks noGrp="1"/>
          </p:cNvSpPr>
          <p:nvPr>
            <p:ph type="body" sz="quarter" idx="43" hasCustomPrompt="1"/>
          </p:nvPr>
        </p:nvSpPr>
        <p:spPr>
          <a:xfrm>
            <a:off x="3213084" y="2219149"/>
            <a:ext cx="5398480" cy="63037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50" name="Text Placeholder 10">
            <a:extLst>
              <a:ext uri="{FF2B5EF4-FFF2-40B4-BE49-F238E27FC236}">
                <a16:creationId xmlns:a16="http://schemas.microsoft.com/office/drawing/2014/main" id="{0690F66F-1C98-0D7F-0153-DD85189D2C1A}"/>
              </a:ext>
            </a:extLst>
          </p:cNvPr>
          <p:cNvSpPr>
            <a:spLocks noGrp="1"/>
          </p:cNvSpPr>
          <p:nvPr>
            <p:ph type="body" sz="quarter" idx="44" hasCustomPrompt="1"/>
          </p:nvPr>
        </p:nvSpPr>
        <p:spPr>
          <a:xfrm>
            <a:off x="3213086" y="5148340"/>
            <a:ext cx="1821902" cy="308263"/>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Research</a:t>
            </a:r>
          </a:p>
        </p:txBody>
      </p:sp>
      <p:sp>
        <p:nvSpPr>
          <p:cNvPr id="51" name="Picture Placeholder 7">
            <a:extLst>
              <a:ext uri="{FF2B5EF4-FFF2-40B4-BE49-F238E27FC236}">
                <a16:creationId xmlns:a16="http://schemas.microsoft.com/office/drawing/2014/main" id="{D3394120-C218-A832-6776-C49744680B1D}"/>
              </a:ext>
            </a:extLst>
          </p:cNvPr>
          <p:cNvSpPr>
            <a:spLocks noGrp="1" noChangeAspect="1"/>
          </p:cNvSpPr>
          <p:nvPr>
            <p:ph type="pic" sz="quarter" idx="45" hasCustomPrompt="1"/>
          </p:nvPr>
        </p:nvSpPr>
        <p:spPr>
          <a:xfrm>
            <a:off x="2674938" y="5179840"/>
            <a:ext cx="360000" cy="360000"/>
          </a:xfrm>
        </p:spPr>
        <p:txBody>
          <a:bodyPr/>
          <a:lstStyle>
            <a:lvl1pPr marL="0" indent="0">
              <a:buNone/>
              <a:defRPr sz="700"/>
            </a:lvl1pPr>
          </a:lstStyle>
          <a:p>
            <a:r>
              <a:rPr lang="en-US" dirty="0"/>
              <a:t>Click to add your icon</a:t>
            </a:r>
          </a:p>
        </p:txBody>
      </p:sp>
      <p:sp>
        <p:nvSpPr>
          <p:cNvPr id="52" name="Text Placeholder 10">
            <a:extLst>
              <a:ext uri="{FF2B5EF4-FFF2-40B4-BE49-F238E27FC236}">
                <a16:creationId xmlns:a16="http://schemas.microsoft.com/office/drawing/2014/main" id="{03112BB9-7CCF-8C28-3358-B785C5344EC9}"/>
              </a:ext>
            </a:extLst>
          </p:cNvPr>
          <p:cNvSpPr>
            <a:spLocks noGrp="1"/>
          </p:cNvSpPr>
          <p:nvPr>
            <p:ph type="body" sz="quarter" idx="46" hasCustomPrompt="1"/>
          </p:nvPr>
        </p:nvSpPr>
        <p:spPr>
          <a:xfrm>
            <a:off x="3213084" y="5481298"/>
            <a:ext cx="5398483" cy="630378"/>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53" name="Text Placeholder 10">
            <a:extLst>
              <a:ext uri="{FF2B5EF4-FFF2-40B4-BE49-F238E27FC236}">
                <a16:creationId xmlns:a16="http://schemas.microsoft.com/office/drawing/2014/main" id="{D0222C07-D37C-73A9-577F-D8EB454744D7}"/>
              </a:ext>
            </a:extLst>
          </p:cNvPr>
          <p:cNvSpPr>
            <a:spLocks noGrp="1"/>
          </p:cNvSpPr>
          <p:nvPr>
            <p:ph type="body" sz="quarter" idx="47" hasCustomPrompt="1"/>
          </p:nvPr>
        </p:nvSpPr>
        <p:spPr>
          <a:xfrm>
            <a:off x="3213086" y="3517265"/>
            <a:ext cx="1821902" cy="308263"/>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Approach</a:t>
            </a:r>
          </a:p>
        </p:txBody>
      </p:sp>
      <p:sp>
        <p:nvSpPr>
          <p:cNvPr id="54" name="Picture Placeholder 7">
            <a:extLst>
              <a:ext uri="{FF2B5EF4-FFF2-40B4-BE49-F238E27FC236}">
                <a16:creationId xmlns:a16="http://schemas.microsoft.com/office/drawing/2014/main" id="{A314E8F5-F27D-5569-7DD5-519C646A6F41}"/>
              </a:ext>
            </a:extLst>
          </p:cNvPr>
          <p:cNvSpPr>
            <a:spLocks noGrp="1" noChangeAspect="1"/>
          </p:cNvSpPr>
          <p:nvPr>
            <p:ph type="pic" sz="quarter" idx="48" hasCustomPrompt="1"/>
          </p:nvPr>
        </p:nvSpPr>
        <p:spPr>
          <a:xfrm>
            <a:off x="2674938" y="3548765"/>
            <a:ext cx="360000" cy="360000"/>
          </a:xfrm>
        </p:spPr>
        <p:txBody>
          <a:bodyPr/>
          <a:lstStyle>
            <a:lvl1pPr marL="0" indent="0">
              <a:buNone/>
              <a:defRPr sz="700"/>
            </a:lvl1pPr>
          </a:lstStyle>
          <a:p>
            <a:r>
              <a:rPr lang="en-US" dirty="0"/>
              <a:t>Click to add your icon</a:t>
            </a:r>
          </a:p>
        </p:txBody>
      </p:sp>
      <p:sp>
        <p:nvSpPr>
          <p:cNvPr id="55" name="Text Placeholder 10">
            <a:extLst>
              <a:ext uri="{FF2B5EF4-FFF2-40B4-BE49-F238E27FC236}">
                <a16:creationId xmlns:a16="http://schemas.microsoft.com/office/drawing/2014/main" id="{26DF6131-CACD-290A-EBBD-B8FE5FE43CD5}"/>
              </a:ext>
            </a:extLst>
          </p:cNvPr>
          <p:cNvSpPr>
            <a:spLocks noGrp="1"/>
          </p:cNvSpPr>
          <p:nvPr>
            <p:ph type="body" sz="quarter" idx="49" hasCustomPrompt="1"/>
          </p:nvPr>
        </p:nvSpPr>
        <p:spPr>
          <a:xfrm>
            <a:off x="3213085" y="3850223"/>
            <a:ext cx="5398480" cy="630378"/>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pic>
        <p:nvPicPr>
          <p:cNvPr id="16" name="Apple_iPhone_11_Pro.png" descr="Apple_iPhone_11_Pro.png">
            <a:extLst>
              <a:ext uri="{FF2B5EF4-FFF2-40B4-BE49-F238E27FC236}">
                <a16:creationId xmlns:a16="http://schemas.microsoft.com/office/drawing/2014/main" id="{019B7F6B-91C5-0B79-16C3-FAC3BF0DC45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100969" y="1748658"/>
            <a:ext cx="2349072" cy="4581268"/>
          </a:xfrm>
          <a:prstGeom prst="rect">
            <a:avLst/>
          </a:prstGeom>
          <a:ln w="12700">
            <a:miter lim="400000"/>
          </a:ln>
        </p:spPr>
      </p:pic>
      <p:sp>
        <p:nvSpPr>
          <p:cNvPr id="17" name="Picture Placeholder 27">
            <a:extLst>
              <a:ext uri="{FF2B5EF4-FFF2-40B4-BE49-F238E27FC236}">
                <a16:creationId xmlns:a16="http://schemas.microsoft.com/office/drawing/2014/main" id="{94398AE7-345F-061B-AA3D-41DD36221367}"/>
              </a:ext>
            </a:extLst>
          </p:cNvPr>
          <p:cNvSpPr>
            <a:spLocks noGrp="1"/>
          </p:cNvSpPr>
          <p:nvPr>
            <p:ph type="pic" sz="quarter" idx="34" hasCustomPrompt="1"/>
          </p:nvPr>
        </p:nvSpPr>
        <p:spPr>
          <a:xfrm>
            <a:off x="9347369" y="2019003"/>
            <a:ext cx="1865648" cy="4036108"/>
          </a:xfrm>
          <a:custGeom>
            <a:avLst/>
            <a:gdLst>
              <a:gd name="connsiteX0" fmla="*/ 240569 w 2370138"/>
              <a:gd name="connsiteY0" fmla="*/ 0 h 5119023"/>
              <a:gd name="connsiteX1" fmla="*/ 529432 w 2370138"/>
              <a:gd name="connsiteY1" fmla="*/ 0 h 5119023"/>
              <a:gd name="connsiteX2" fmla="*/ 529432 w 2370138"/>
              <a:gd name="connsiteY2" fmla="*/ 55621 h 5119023"/>
              <a:gd name="connsiteX3" fmla="*/ 664427 w 2370138"/>
              <a:gd name="connsiteY3" fmla="*/ 190616 h 5119023"/>
              <a:gd name="connsiteX4" fmla="*/ 1705712 w 2370138"/>
              <a:gd name="connsiteY4" fmla="*/ 190616 h 5119023"/>
              <a:gd name="connsiteX5" fmla="*/ 1840707 w 2370138"/>
              <a:gd name="connsiteY5" fmla="*/ 55621 h 5119023"/>
              <a:gd name="connsiteX6" fmla="*/ 1840707 w 2370138"/>
              <a:gd name="connsiteY6" fmla="*/ 0 h 5119023"/>
              <a:gd name="connsiteX7" fmla="*/ 2129569 w 2370138"/>
              <a:gd name="connsiteY7" fmla="*/ 0 h 5119023"/>
              <a:gd name="connsiteX8" fmla="*/ 2370138 w 2370138"/>
              <a:gd name="connsiteY8" fmla="*/ 240569 h 5119023"/>
              <a:gd name="connsiteX9" fmla="*/ 2370138 w 2370138"/>
              <a:gd name="connsiteY9" fmla="*/ 4878454 h 5119023"/>
              <a:gd name="connsiteX10" fmla="*/ 2129569 w 2370138"/>
              <a:gd name="connsiteY10" fmla="*/ 5119023 h 5119023"/>
              <a:gd name="connsiteX11" fmla="*/ 240569 w 2370138"/>
              <a:gd name="connsiteY11" fmla="*/ 5119023 h 5119023"/>
              <a:gd name="connsiteX12" fmla="*/ 0 w 2370138"/>
              <a:gd name="connsiteY12" fmla="*/ 4878454 h 5119023"/>
              <a:gd name="connsiteX13" fmla="*/ 0 w 2370138"/>
              <a:gd name="connsiteY13" fmla="*/ 240569 h 5119023"/>
              <a:gd name="connsiteX14" fmla="*/ 240569 w 2370138"/>
              <a:gd name="connsiteY14" fmla="*/ 0 h 511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0138" h="5119023">
                <a:moveTo>
                  <a:pt x="240569" y="0"/>
                </a:moveTo>
                <a:lnTo>
                  <a:pt x="529432" y="0"/>
                </a:lnTo>
                <a:lnTo>
                  <a:pt x="529432" y="55621"/>
                </a:lnTo>
                <a:cubicBezTo>
                  <a:pt x="529432" y="130177"/>
                  <a:pt x="589871" y="190616"/>
                  <a:pt x="664427" y="190616"/>
                </a:cubicBezTo>
                <a:lnTo>
                  <a:pt x="1705712" y="190616"/>
                </a:lnTo>
                <a:cubicBezTo>
                  <a:pt x="1780268" y="190616"/>
                  <a:pt x="1840707" y="130177"/>
                  <a:pt x="1840707" y="55621"/>
                </a:cubicBezTo>
                <a:lnTo>
                  <a:pt x="1840707" y="0"/>
                </a:lnTo>
                <a:lnTo>
                  <a:pt x="2129569" y="0"/>
                </a:lnTo>
                <a:cubicBezTo>
                  <a:pt x="2262432" y="0"/>
                  <a:pt x="2370138" y="107706"/>
                  <a:pt x="2370138" y="240569"/>
                </a:cubicBezTo>
                <a:lnTo>
                  <a:pt x="2370138" y="4878454"/>
                </a:lnTo>
                <a:cubicBezTo>
                  <a:pt x="2370138" y="5011317"/>
                  <a:pt x="2262432" y="5119023"/>
                  <a:pt x="2129569" y="5119023"/>
                </a:cubicBezTo>
                <a:lnTo>
                  <a:pt x="240569" y="5119023"/>
                </a:lnTo>
                <a:cubicBezTo>
                  <a:pt x="107706" y="5119023"/>
                  <a:pt x="0" y="5011317"/>
                  <a:pt x="0" y="4878454"/>
                </a:cubicBezTo>
                <a:lnTo>
                  <a:pt x="0" y="240569"/>
                </a:lnTo>
                <a:cubicBezTo>
                  <a:pt x="0" y="107706"/>
                  <a:pt x="107706" y="0"/>
                  <a:pt x="240569" y="0"/>
                </a:cubicBezTo>
                <a:close/>
              </a:path>
            </a:pathLst>
          </a:custGeom>
          <a:solidFill>
            <a:schemeClr val="bg1">
              <a:lumMod val="50000"/>
            </a:schemeClr>
          </a:solidFill>
        </p:spPr>
        <p:txBody>
          <a:bodyPr wrap="square" lIns="0" anchor="ctr" anchorCtr="0">
            <a:noAutofit/>
          </a:bodyPr>
          <a:lstStyle>
            <a:lvl1pPr marL="0" indent="0" algn="ctr">
              <a:buNone/>
              <a:defRPr>
                <a:solidFill>
                  <a:schemeClr val="bg1"/>
                </a:solidFill>
              </a:defRPr>
            </a:lvl1pPr>
          </a:lstStyle>
          <a:p>
            <a:r>
              <a:rPr lang="en-US" dirty="0"/>
              <a:t>Click icon to add your image</a:t>
            </a:r>
          </a:p>
        </p:txBody>
      </p:sp>
      <p:sp>
        <p:nvSpPr>
          <p:cNvPr id="4" name="Text Placeholder 6">
            <a:extLst>
              <a:ext uri="{FF2B5EF4-FFF2-40B4-BE49-F238E27FC236}">
                <a16:creationId xmlns:a16="http://schemas.microsoft.com/office/drawing/2014/main" id="{5F38531E-DB00-7960-1A0A-7EE044B43DBB}"/>
              </a:ext>
            </a:extLst>
          </p:cNvPr>
          <p:cNvSpPr>
            <a:spLocks noGrp="1"/>
          </p:cNvSpPr>
          <p:nvPr>
            <p:ph type="body" sz="quarter" idx="33" hasCustomPrompt="1"/>
          </p:nvPr>
        </p:nvSpPr>
        <p:spPr>
          <a:xfrm>
            <a:off x="550863" y="1943823"/>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6" name="Text Placeholder 10">
            <a:extLst>
              <a:ext uri="{FF2B5EF4-FFF2-40B4-BE49-F238E27FC236}">
                <a16:creationId xmlns:a16="http://schemas.microsoft.com/office/drawing/2014/main" id="{4AA7920A-426C-A1A2-A695-BD704EAB66FE}"/>
              </a:ext>
            </a:extLst>
          </p:cNvPr>
          <p:cNvSpPr>
            <a:spLocks noGrp="1"/>
          </p:cNvSpPr>
          <p:nvPr>
            <p:ph type="body" sz="quarter" idx="22" hasCustomPrompt="1"/>
          </p:nvPr>
        </p:nvSpPr>
        <p:spPr>
          <a:xfrm>
            <a:off x="550863" y="2346799"/>
            <a:ext cx="1611060" cy="420416"/>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a:t>
            </a:r>
            <a:endParaRPr lang="en-US" dirty="0"/>
          </a:p>
        </p:txBody>
      </p:sp>
      <p:sp>
        <p:nvSpPr>
          <p:cNvPr id="7" name="Text Placeholder 6">
            <a:extLst>
              <a:ext uri="{FF2B5EF4-FFF2-40B4-BE49-F238E27FC236}">
                <a16:creationId xmlns:a16="http://schemas.microsoft.com/office/drawing/2014/main" id="{A0078F11-7CA6-C997-E389-DF5C37F88742}"/>
              </a:ext>
            </a:extLst>
          </p:cNvPr>
          <p:cNvSpPr>
            <a:spLocks noGrp="1"/>
          </p:cNvSpPr>
          <p:nvPr>
            <p:ph type="body" sz="quarter" idx="37" hasCustomPrompt="1"/>
          </p:nvPr>
        </p:nvSpPr>
        <p:spPr>
          <a:xfrm>
            <a:off x="550863" y="3210615"/>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8" name="Text Placeholder 10">
            <a:extLst>
              <a:ext uri="{FF2B5EF4-FFF2-40B4-BE49-F238E27FC236}">
                <a16:creationId xmlns:a16="http://schemas.microsoft.com/office/drawing/2014/main" id="{F0AF7842-05A4-3756-CBA3-5D89F5DA4E0D}"/>
              </a:ext>
            </a:extLst>
          </p:cNvPr>
          <p:cNvSpPr>
            <a:spLocks noGrp="1"/>
          </p:cNvSpPr>
          <p:nvPr>
            <p:ph type="body" sz="quarter" idx="38" hasCustomPrompt="1"/>
          </p:nvPr>
        </p:nvSpPr>
        <p:spPr>
          <a:xfrm>
            <a:off x="550863" y="3613591"/>
            <a:ext cx="1611060" cy="442082"/>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a:t>
            </a:r>
            <a:endParaRPr lang="en-US" dirty="0"/>
          </a:p>
        </p:txBody>
      </p:sp>
      <p:sp>
        <p:nvSpPr>
          <p:cNvPr id="12" name="Text Placeholder 6">
            <a:extLst>
              <a:ext uri="{FF2B5EF4-FFF2-40B4-BE49-F238E27FC236}">
                <a16:creationId xmlns:a16="http://schemas.microsoft.com/office/drawing/2014/main" id="{9DE59027-6874-0CEC-493B-312B9D95E44E}"/>
              </a:ext>
            </a:extLst>
          </p:cNvPr>
          <p:cNvSpPr>
            <a:spLocks noGrp="1"/>
          </p:cNvSpPr>
          <p:nvPr>
            <p:ph type="body" sz="quarter" idx="39" hasCustomPrompt="1"/>
          </p:nvPr>
        </p:nvSpPr>
        <p:spPr>
          <a:xfrm>
            <a:off x="550863" y="4456875"/>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3" name="Text Placeholder 10">
            <a:extLst>
              <a:ext uri="{FF2B5EF4-FFF2-40B4-BE49-F238E27FC236}">
                <a16:creationId xmlns:a16="http://schemas.microsoft.com/office/drawing/2014/main" id="{130694B8-D6AD-7730-9807-6724B2AF37C8}"/>
              </a:ext>
            </a:extLst>
          </p:cNvPr>
          <p:cNvSpPr>
            <a:spLocks noGrp="1"/>
          </p:cNvSpPr>
          <p:nvPr>
            <p:ph type="body" sz="quarter" idx="40" hasCustomPrompt="1"/>
          </p:nvPr>
        </p:nvSpPr>
        <p:spPr>
          <a:xfrm>
            <a:off x="550863" y="4859851"/>
            <a:ext cx="1611060" cy="452036"/>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a:t>
            </a:r>
            <a:endParaRPr lang="en-US" dirty="0"/>
          </a:p>
        </p:txBody>
      </p:sp>
      <p:sp>
        <p:nvSpPr>
          <p:cNvPr id="14" name="Text Placeholder 14">
            <a:extLst>
              <a:ext uri="{FF2B5EF4-FFF2-40B4-BE49-F238E27FC236}">
                <a16:creationId xmlns:a16="http://schemas.microsoft.com/office/drawing/2014/main" id="{F4F44FA4-A2B5-5F68-E2BC-4D2B9453FFFA}"/>
              </a:ext>
            </a:extLst>
          </p:cNvPr>
          <p:cNvSpPr>
            <a:spLocks noGrp="1" noChangeAspect="1"/>
          </p:cNvSpPr>
          <p:nvPr>
            <p:ph type="body" sz="quarter" idx="56"/>
          </p:nvPr>
        </p:nvSpPr>
        <p:spPr>
          <a:xfrm>
            <a:off x="200650" y="1974637"/>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8" name="Text Placeholder 14">
            <a:extLst>
              <a:ext uri="{FF2B5EF4-FFF2-40B4-BE49-F238E27FC236}">
                <a16:creationId xmlns:a16="http://schemas.microsoft.com/office/drawing/2014/main" id="{B0384645-84DC-7B7A-8017-10299615979B}"/>
              </a:ext>
            </a:extLst>
          </p:cNvPr>
          <p:cNvSpPr>
            <a:spLocks noGrp="1" noChangeAspect="1"/>
          </p:cNvSpPr>
          <p:nvPr>
            <p:ph type="body" sz="quarter" idx="57"/>
          </p:nvPr>
        </p:nvSpPr>
        <p:spPr>
          <a:xfrm>
            <a:off x="200650" y="3235762"/>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1" name="Text Placeholder 14">
            <a:extLst>
              <a:ext uri="{FF2B5EF4-FFF2-40B4-BE49-F238E27FC236}">
                <a16:creationId xmlns:a16="http://schemas.microsoft.com/office/drawing/2014/main" id="{531E5475-4198-8831-F9C5-FD1F081CDB13}"/>
              </a:ext>
            </a:extLst>
          </p:cNvPr>
          <p:cNvSpPr>
            <a:spLocks noGrp="1" noChangeAspect="1"/>
          </p:cNvSpPr>
          <p:nvPr>
            <p:ph type="body" sz="quarter" idx="58"/>
          </p:nvPr>
        </p:nvSpPr>
        <p:spPr>
          <a:xfrm>
            <a:off x="200650" y="4487176"/>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4" name="Rectangle 23">
            <a:extLst>
              <a:ext uri="{FF2B5EF4-FFF2-40B4-BE49-F238E27FC236}">
                <a16:creationId xmlns:a16="http://schemas.microsoft.com/office/drawing/2014/main" id="{A98818DA-775F-9783-4A0E-F5F9731CBB9C}"/>
              </a:ext>
            </a:extLst>
          </p:cNvPr>
          <p:cNvSpPr/>
          <p:nvPr userDrawn="1"/>
        </p:nvSpPr>
        <p:spPr>
          <a:xfrm>
            <a:off x="513285" y="6125227"/>
            <a:ext cx="1741400" cy="50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0943440"/>
      </p:ext>
    </p:extLst>
  </p:cSld>
  <p:clrMapOvr>
    <a:masterClrMapping/>
  </p:clrMapOvr>
  <p:extLst>
    <p:ext uri="{DCECCB84-F9BA-43D5-87BE-67443E8EF086}">
      <p15:sldGuideLst xmlns:p15="http://schemas.microsoft.com/office/powerpoint/2012/main">
        <p15:guide id="1" pos="1685">
          <p15:clr>
            <a:srgbClr val="FBAE40"/>
          </p15:clr>
        </p15:guide>
        <p15:guide id="2" orient="horz" pos="1207">
          <p15:clr>
            <a:srgbClr val="FBAE40"/>
          </p15:clr>
        </p15:guide>
        <p15:guide id="3" orient="horz" pos="2727">
          <p15:clr>
            <a:srgbClr val="FBAE40"/>
          </p15:clr>
        </p15:guide>
        <p15:guide id="4" orient="horz" pos="3861">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ase Study_Lapt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EFD9-1B18-69CD-AF97-20E02F65D20E}"/>
              </a:ext>
            </a:extLst>
          </p:cNvPr>
          <p:cNvSpPr>
            <a:spLocks noGrp="1"/>
          </p:cNvSpPr>
          <p:nvPr>
            <p:ph type="title" hasCustomPrompt="1"/>
          </p:nvPr>
        </p:nvSpPr>
        <p:spPr>
          <a:xfrm>
            <a:off x="2674937" y="802889"/>
            <a:ext cx="8966199" cy="695096"/>
          </a:xfrm>
        </p:spPr>
        <p:txBody>
          <a:bodyPr/>
          <a:lstStyle/>
          <a:p>
            <a:r>
              <a:rPr lang="en-US" dirty="0"/>
              <a:t>Click here to add your client benefit statement here of up to 2 lines of text</a:t>
            </a:r>
          </a:p>
        </p:txBody>
      </p:sp>
      <p:sp>
        <p:nvSpPr>
          <p:cNvPr id="3" name="Slide Number Placeholder 2">
            <a:extLst>
              <a:ext uri="{FF2B5EF4-FFF2-40B4-BE49-F238E27FC236}">
                <a16:creationId xmlns:a16="http://schemas.microsoft.com/office/drawing/2014/main" id="{8EE6B271-8F23-599D-61E3-DA067F948BE1}"/>
              </a:ext>
            </a:extLst>
          </p:cNvPr>
          <p:cNvSpPr>
            <a:spLocks noGrp="1"/>
          </p:cNvSpPr>
          <p:nvPr>
            <p:ph type="sldNum" sz="quarter" idx="10"/>
          </p:nvPr>
        </p:nvSpPr>
        <p:spPr/>
        <p:txBody>
          <a:bodyPr/>
          <a:lstStyle>
            <a:lvl1pPr>
              <a:defRPr>
                <a:solidFill>
                  <a:schemeClr val="tx1"/>
                </a:solidFill>
              </a:defRPr>
            </a:lvl1pPr>
          </a:lstStyle>
          <a:p>
            <a:fld id="{35E0D356-6DCB-1E45-8811-333E786CA1EC}" type="slidenum">
              <a:rPr lang="en-US" smtClean="0"/>
              <a:pPr/>
              <a:t>‹#›</a:t>
            </a:fld>
            <a:endParaRPr lang="en-US"/>
          </a:p>
        </p:txBody>
      </p:sp>
      <p:sp>
        <p:nvSpPr>
          <p:cNvPr id="15" name="Rectangle 14">
            <a:extLst>
              <a:ext uri="{FF2B5EF4-FFF2-40B4-BE49-F238E27FC236}">
                <a16:creationId xmlns:a16="http://schemas.microsoft.com/office/drawing/2014/main" id="{21D3C6DE-6BD3-AE4A-0364-FD6ED0DC3587}"/>
              </a:ext>
            </a:extLst>
          </p:cNvPr>
          <p:cNvSpPr/>
          <p:nvPr/>
        </p:nvSpPr>
        <p:spPr>
          <a:xfrm>
            <a:off x="1099" y="-1"/>
            <a:ext cx="256592" cy="6858001"/>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4" tIns="45704" rIns="45704" bIns="45704" numCol="1" spcCol="38100" rtlCol="0" anchor="ctr">
            <a:noAutofit/>
          </a:bodyPr>
          <a:lstStyle/>
          <a:p>
            <a:pPr defTabSz="914126"/>
            <a:endParaRPr lang="en-US" sz="1799"/>
          </a:p>
        </p:txBody>
      </p:sp>
      <p:pic>
        <p:nvPicPr>
          <p:cNvPr id="20" name="Graphic 19">
            <a:extLst>
              <a:ext uri="{FF2B5EF4-FFF2-40B4-BE49-F238E27FC236}">
                <a16:creationId xmlns:a16="http://schemas.microsoft.com/office/drawing/2014/main" id="{074F2CBF-42C2-F8A8-C5D1-BD1C31F7564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430442"/>
            <a:ext cx="1615823" cy="250125"/>
          </a:xfrm>
          <a:prstGeom prst="rect">
            <a:avLst/>
          </a:prstGeom>
        </p:spPr>
      </p:pic>
      <p:sp>
        <p:nvSpPr>
          <p:cNvPr id="23" name="Picture Placeholder 22">
            <a:extLst>
              <a:ext uri="{FF2B5EF4-FFF2-40B4-BE49-F238E27FC236}">
                <a16:creationId xmlns:a16="http://schemas.microsoft.com/office/drawing/2014/main" id="{7EA6243F-E300-6A5F-BDF5-24536C233273}"/>
              </a:ext>
            </a:extLst>
          </p:cNvPr>
          <p:cNvSpPr>
            <a:spLocks noGrp="1"/>
          </p:cNvSpPr>
          <p:nvPr>
            <p:ph type="pic" sz="quarter" idx="11" hasCustomPrompt="1"/>
          </p:nvPr>
        </p:nvSpPr>
        <p:spPr>
          <a:xfrm>
            <a:off x="546100" y="843827"/>
            <a:ext cx="1615823" cy="654157"/>
          </a:xfrm>
        </p:spPr>
        <p:txBody>
          <a:bodyPr lIns="0" anchor="ctr" anchorCtr="0"/>
          <a:lstStyle>
            <a:lvl1pPr marL="0" indent="0" algn="ctr">
              <a:buNone/>
              <a:defRPr/>
            </a:lvl1pPr>
          </a:lstStyle>
          <a:p>
            <a:r>
              <a:rPr lang="en-US" dirty="0"/>
              <a:t>Client logo</a:t>
            </a:r>
          </a:p>
        </p:txBody>
      </p:sp>
      <p:sp>
        <p:nvSpPr>
          <p:cNvPr id="25" name="Text Placeholder 24">
            <a:extLst>
              <a:ext uri="{FF2B5EF4-FFF2-40B4-BE49-F238E27FC236}">
                <a16:creationId xmlns:a16="http://schemas.microsoft.com/office/drawing/2014/main" id="{FE77ACE1-6985-3149-6597-0FC80ACE036F}"/>
              </a:ext>
            </a:extLst>
          </p:cNvPr>
          <p:cNvSpPr>
            <a:spLocks noGrp="1"/>
          </p:cNvSpPr>
          <p:nvPr>
            <p:ph type="body" sz="quarter" idx="12" hasCustomPrompt="1"/>
          </p:nvPr>
        </p:nvSpPr>
        <p:spPr>
          <a:xfrm>
            <a:off x="2674938" y="430213"/>
            <a:ext cx="8966200" cy="133991"/>
          </a:xfrm>
        </p:spPr>
        <p:txBody>
          <a:bodyPr/>
          <a:lstStyle>
            <a:lvl1pPr marL="0" indent="0">
              <a:lnSpc>
                <a:spcPct val="90000"/>
              </a:lnSpc>
              <a:spcAft>
                <a:spcPts val="0"/>
              </a:spcAft>
              <a:buNone/>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dirty="0"/>
              <a:t>CASE STUDY | REGION/MARKET</a:t>
            </a:r>
            <a:endParaRPr lang="en-US" dirty="0"/>
          </a:p>
        </p:txBody>
      </p:sp>
      <p:sp>
        <p:nvSpPr>
          <p:cNvPr id="42" name="Text Placeholder 10">
            <a:extLst>
              <a:ext uri="{FF2B5EF4-FFF2-40B4-BE49-F238E27FC236}">
                <a16:creationId xmlns:a16="http://schemas.microsoft.com/office/drawing/2014/main" id="{A6A1BD21-ECC4-12F5-78EA-7871806E0619}"/>
              </a:ext>
            </a:extLst>
          </p:cNvPr>
          <p:cNvSpPr>
            <a:spLocks noGrp="1"/>
          </p:cNvSpPr>
          <p:nvPr>
            <p:ph type="body" sz="quarter" idx="42" hasCustomPrompt="1"/>
          </p:nvPr>
        </p:nvSpPr>
        <p:spPr>
          <a:xfrm>
            <a:off x="1089010"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Challenge</a:t>
            </a:r>
          </a:p>
        </p:txBody>
      </p:sp>
      <p:sp>
        <p:nvSpPr>
          <p:cNvPr id="43" name="Picture Placeholder 7">
            <a:extLst>
              <a:ext uri="{FF2B5EF4-FFF2-40B4-BE49-F238E27FC236}">
                <a16:creationId xmlns:a16="http://schemas.microsoft.com/office/drawing/2014/main" id="{6BEB163F-CD4A-5156-A08F-6DF86681B290}"/>
              </a:ext>
            </a:extLst>
          </p:cNvPr>
          <p:cNvSpPr>
            <a:spLocks noGrp="1" noChangeAspect="1"/>
          </p:cNvSpPr>
          <p:nvPr>
            <p:ph type="pic" sz="quarter" idx="21" hasCustomPrompt="1"/>
          </p:nvPr>
        </p:nvSpPr>
        <p:spPr>
          <a:xfrm>
            <a:off x="550863" y="1917692"/>
            <a:ext cx="360000" cy="360000"/>
          </a:xfrm>
        </p:spPr>
        <p:txBody>
          <a:bodyPr/>
          <a:lstStyle>
            <a:lvl1pPr marL="0" indent="0">
              <a:buNone/>
              <a:defRPr sz="700"/>
            </a:lvl1pPr>
          </a:lstStyle>
          <a:p>
            <a:r>
              <a:rPr lang="en-US" dirty="0"/>
              <a:t>Click to add your icon</a:t>
            </a:r>
          </a:p>
        </p:txBody>
      </p:sp>
      <p:sp>
        <p:nvSpPr>
          <p:cNvPr id="45" name="Text Placeholder 10">
            <a:extLst>
              <a:ext uri="{FF2B5EF4-FFF2-40B4-BE49-F238E27FC236}">
                <a16:creationId xmlns:a16="http://schemas.microsoft.com/office/drawing/2014/main" id="{E65F53E0-1412-41C2-4A7A-07B771D815D2}"/>
              </a:ext>
            </a:extLst>
          </p:cNvPr>
          <p:cNvSpPr>
            <a:spLocks noGrp="1"/>
          </p:cNvSpPr>
          <p:nvPr>
            <p:ph type="body" sz="quarter" idx="43" hasCustomPrompt="1"/>
          </p:nvPr>
        </p:nvSpPr>
        <p:spPr>
          <a:xfrm>
            <a:off x="1089009" y="2219150"/>
            <a:ext cx="3879597" cy="58726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a:t>
            </a:r>
          </a:p>
        </p:txBody>
      </p:sp>
      <p:sp>
        <p:nvSpPr>
          <p:cNvPr id="50" name="Text Placeholder 10">
            <a:extLst>
              <a:ext uri="{FF2B5EF4-FFF2-40B4-BE49-F238E27FC236}">
                <a16:creationId xmlns:a16="http://schemas.microsoft.com/office/drawing/2014/main" id="{0690F66F-1C98-0D7F-0153-DD85189D2C1A}"/>
              </a:ext>
            </a:extLst>
          </p:cNvPr>
          <p:cNvSpPr>
            <a:spLocks noGrp="1"/>
          </p:cNvSpPr>
          <p:nvPr>
            <p:ph type="body" sz="quarter" idx="44" hasCustomPrompt="1"/>
          </p:nvPr>
        </p:nvSpPr>
        <p:spPr>
          <a:xfrm>
            <a:off x="1089010" y="4947178"/>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Research</a:t>
            </a:r>
          </a:p>
        </p:txBody>
      </p:sp>
      <p:sp>
        <p:nvSpPr>
          <p:cNvPr id="51" name="Picture Placeholder 7">
            <a:extLst>
              <a:ext uri="{FF2B5EF4-FFF2-40B4-BE49-F238E27FC236}">
                <a16:creationId xmlns:a16="http://schemas.microsoft.com/office/drawing/2014/main" id="{D3394120-C218-A832-6776-C49744680B1D}"/>
              </a:ext>
            </a:extLst>
          </p:cNvPr>
          <p:cNvSpPr>
            <a:spLocks noGrp="1" noChangeAspect="1"/>
          </p:cNvSpPr>
          <p:nvPr>
            <p:ph type="pic" sz="quarter" idx="45" hasCustomPrompt="1"/>
          </p:nvPr>
        </p:nvSpPr>
        <p:spPr>
          <a:xfrm>
            <a:off x="550863" y="4978677"/>
            <a:ext cx="360000" cy="360000"/>
          </a:xfrm>
        </p:spPr>
        <p:txBody>
          <a:bodyPr/>
          <a:lstStyle>
            <a:lvl1pPr marL="0" indent="0">
              <a:buNone/>
              <a:defRPr sz="700"/>
            </a:lvl1pPr>
          </a:lstStyle>
          <a:p>
            <a:r>
              <a:rPr lang="en-US" dirty="0"/>
              <a:t>Click to add your icon</a:t>
            </a:r>
          </a:p>
        </p:txBody>
      </p:sp>
      <p:sp>
        <p:nvSpPr>
          <p:cNvPr id="52" name="Text Placeholder 10">
            <a:extLst>
              <a:ext uri="{FF2B5EF4-FFF2-40B4-BE49-F238E27FC236}">
                <a16:creationId xmlns:a16="http://schemas.microsoft.com/office/drawing/2014/main" id="{03112BB9-7CCF-8C28-3358-B785C5344EC9}"/>
              </a:ext>
            </a:extLst>
          </p:cNvPr>
          <p:cNvSpPr>
            <a:spLocks noGrp="1"/>
          </p:cNvSpPr>
          <p:nvPr>
            <p:ph type="body" sz="quarter" idx="46" hasCustomPrompt="1"/>
          </p:nvPr>
        </p:nvSpPr>
        <p:spPr>
          <a:xfrm>
            <a:off x="1089009" y="5280135"/>
            <a:ext cx="3879597" cy="58726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a:t>
            </a:r>
          </a:p>
        </p:txBody>
      </p:sp>
      <p:sp>
        <p:nvSpPr>
          <p:cNvPr id="53" name="Text Placeholder 10">
            <a:extLst>
              <a:ext uri="{FF2B5EF4-FFF2-40B4-BE49-F238E27FC236}">
                <a16:creationId xmlns:a16="http://schemas.microsoft.com/office/drawing/2014/main" id="{D0222C07-D37C-73A9-577F-D8EB454744D7}"/>
              </a:ext>
            </a:extLst>
          </p:cNvPr>
          <p:cNvSpPr>
            <a:spLocks noGrp="1"/>
          </p:cNvSpPr>
          <p:nvPr>
            <p:ph type="body" sz="quarter" idx="47" hasCustomPrompt="1"/>
          </p:nvPr>
        </p:nvSpPr>
        <p:spPr>
          <a:xfrm>
            <a:off x="1089010" y="341460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Approach</a:t>
            </a:r>
          </a:p>
        </p:txBody>
      </p:sp>
      <p:sp>
        <p:nvSpPr>
          <p:cNvPr id="54" name="Picture Placeholder 7">
            <a:extLst>
              <a:ext uri="{FF2B5EF4-FFF2-40B4-BE49-F238E27FC236}">
                <a16:creationId xmlns:a16="http://schemas.microsoft.com/office/drawing/2014/main" id="{A314E8F5-F27D-5569-7DD5-519C646A6F41}"/>
              </a:ext>
            </a:extLst>
          </p:cNvPr>
          <p:cNvSpPr>
            <a:spLocks noGrp="1" noChangeAspect="1"/>
          </p:cNvSpPr>
          <p:nvPr>
            <p:ph type="pic" sz="quarter" idx="48" hasCustomPrompt="1"/>
          </p:nvPr>
        </p:nvSpPr>
        <p:spPr>
          <a:xfrm>
            <a:off x="550863" y="3446102"/>
            <a:ext cx="360000" cy="360000"/>
          </a:xfrm>
        </p:spPr>
        <p:txBody>
          <a:bodyPr/>
          <a:lstStyle>
            <a:lvl1pPr marL="0" indent="0">
              <a:buNone/>
              <a:defRPr sz="700"/>
            </a:lvl1pPr>
          </a:lstStyle>
          <a:p>
            <a:r>
              <a:rPr lang="en-US" dirty="0"/>
              <a:t>Click to add your icon</a:t>
            </a:r>
          </a:p>
        </p:txBody>
      </p:sp>
      <p:sp>
        <p:nvSpPr>
          <p:cNvPr id="55" name="Text Placeholder 10">
            <a:extLst>
              <a:ext uri="{FF2B5EF4-FFF2-40B4-BE49-F238E27FC236}">
                <a16:creationId xmlns:a16="http://schemas.microsoft.com/office/drawing/2014/main" id="{26DF6131-CACD-290A-EBBD-B8FE5FE43CD5}"/>
              </a:ext>
            </a:extLst>
          </p:cNvPr>
          <p:cNvSpPr>
            <a:spLocks noGrp="1"/>
          </p:cNvSpPr>
          <p:nvPr>
            <p:ph type="body" sz="quarter" idx="49" hasCustomPrompt="1"/>
          </p:nvPr>
        </p:nvSpPr>
        <p:spPr>
          <a:xfrm>
            <a:off x="1089009" y="3747560"/>
            <a:ext cx="3879597" cy="58726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a:t>
            </a:r>
          </a:p>
        </p:txBody>
      </p:sp>
      <p:pic>
        <p:nvPicPr>
          <p:cNvPr id="6" name="Picture 5">
            <a:extLst>
              <a:ext uri="{FF2B5EF4-FFF2-40B4-BE49-F238E27FC236}">
                <a16:creationId xmlns:a16="http://schemas.microsoft.com/office/drawing/2014/main" id="{CE29517B-2A25-CF5F-D706-9EAE70BE4F21}"/>
              </a:ext>
            </a:extLst>
          </p:cNvPr>
          <p:cNvPicPr>
            <a:picLocks noChangeAspect="1"/>
          </p:cNvPicPr>
          <p:nvPr userDrawn="1"/>
        </p:nvPicPr>
        <p:blipFill>
          <a:blip r:embed="rId4"/>
          <a:srcRect l="77" r="77"/>
          <a:stretch/>
        </p:blipFill>
        <p:spPr>
          <a:xfrm>
            <a:off x="4807977" y="1724214"/>
            <a:ext cx="8056975" cy="4751870"/>
          </a:xfrm>
          <a:prstGeom prst="rect">
            <a:avLst/>
          </a:prstGeom>
        </p:spPr>
      </p:pic>
      <p:sp>
        <p:nvSpPr>
          <p:cNvPr id="7" name="Picture Placeholder 9">
            <a:extLst>
              <a:ext uri="{FF2B5EF4-FFF2-40B4-BE49-F238E27FC236}">
                <a16:creationId xmlns:a16="http://schemas.microsoft.com/office/drawing/2014/main" id="{53AAE71C-0B4A-ECB5-0CDA-CD52949DBCAA}"/>
              </a:ext>
            </a:extLst>
          </p:cNvPr>
          <p:cNvSpPr>
            <a:spLocks noGrp="1"/>
          </p:cNvSpPr>
          <p:nvPr>
            <p:ph type="pic" sz="quarter" idx="34" hasCustomPrompt="1"/>
          </p:nvPr>
        </p:nvSpPr>
        <p:spPr>
          <a:xfrm>
            <a:off x="6143908" y="2215975"/>
            <a:ext cx="5497230" cy="3448800"/>
          </a:xfrm>
          <a:solidFill>
            <a:schemeClr val="bg1">
              <a:lumMod val="50000"/>
            </a:schemeClr>
          </a:solidFill>
          <a:ln>
            <a:noFill/>
          </a:ln>
        </p:spPr>
        <p:txBody>
          <a:bodyPr/>
          <a:lstStyle>
            <a:lvl1pPr marL="0" indent="0">
              <a:buNone/>
              <a:defRPr sz="1000">
                <a:solidFill>
                  <a:schemeClr val="bg1"/>
                </a:solidFill>
              </a:defRPr>
            </a:lvl1pPr>
          </a:lstStyle>
          <a:p>
            <a:r>
              <a:rPr lang="en-US" dirty="0"/>
              <a:t>Click icon to add a screenshot or image to the laptop mockup</a:t>
            </a:r>
          </a:p>
        </p:txBody>
      </p:sp>
      <p:sp>
        <p:nvSpPr>
          <p:cNvPr id="14" name="Rectangle 13">
            <a:extLst>
              <a:ext uri="{FF2B5EF4-FFF2-40B4-BE49-F238E27FC236}">
                <a16:creationId xmlns:a16="http://schemas.microsoft.com/office/drawing/2014/main" id="{3C56FDC0-8712-534E-7939-D8B01D19C22E}"/>
              </a:ext>
            </a:extLst>
          </p:cNvPr>
          <p:cNvSpPr/>
          <p:nvPr userDrawn="1"/>
        </p:nvSpPr>
        <p:spPr>
          <a:xfrm>
            <a:off x="513285" y="6125227"/>
            <a:ext cx="1741400" cy="50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1487867"/>
      </p:ext>
    </p:extLst>
  </p:cSld>
  <p:clrMapOvr>
    <a:masterClrMapping/>
  </p:clrMapOvr>
  <p:extLst>
    <p:ext uri="{DCECCB84-F9BA-43D5-87BE-67443E8EF086}">
      <p15:sldGuideLst xmlns:p15="http://schemas.microsoft.com/office/powerpoint/2012/main">
        <p15:guide id="1" pos="1685">
          <p15:clr>
            <a:srgbClr val="FBAE40"/>
          </p15:clr>
        </p15:guide>
        <p15:guide id="2" orient="horz" pos="1207">
          <p15:clr>
            <a:srgbClr val="FBAE40"/>
          </p15:clr>
        </p15:guide>
        <p15:guide id="3" orient="horz" pos="2727">
          <p15:clr>
            <a:srgbClr val="FBAE40"/>
          </p15:clr>
        </p15:guide>
        <p15:guide id="4" orient="horz" pos="3861">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ase Study_Kios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EFD9-1B18-69CD-AF97-20E02F65D20E}"/>
              </a:ext>
            </a:extLst>
          </p:cNvPr>
          <p:cNvSpPr>
            <a:spLocks noGrp="1"/>
          </p:cNvSpPr>
          <p:nvPr>
            <p:ph type="title" hasCustomPrompt="1"/>
          </p:nvPr>
        </p:nvSpPr>
        <p:spPr>
          <a:xfrm>
            <a:off x="2674937" y="802889"/>
            <a:ext cx="8966199" cy="695096"/>
          </a:xfrm>
        </p:spPr>
        <p:txBody>
          <a:bodyPr/>
          <a:lstStyle/>
          <a:p>
            <a:r>
              <a:rPr lang="en-US" dirty="0"/>
              <a:t>Click here to add your client benefit statement here of up to 2 lines of text</a:t>
            </a:r>
          </a:p>
        </p:txBody>
      </p:sp>
      <p:sp>
        <p:nvSpPr>
          <p:cNvPr id="3" name="Slide Number Placeholder 2">
            <a:extLst>
              <a:ext uri="{FF2B5EF4-FFF2-40B4-BE49-F238E27FC236}">
                <a16:creationId xmlns:a16="http://schemas.microsoft.com/office/drawing/2014/main" id="{8EE6B271-8F23-599D-61E3-DA067F948BE1}"/>
              </a:ext>
            </a:extLst>
          </p:cNvPr>
          <p:cNvSpPr>
            <a:spLocks noGrp="1"/>
          </p:cNvSpPr>
          <p:nvPr>
            <p:ph type="sldNum" sz="quarter" idx="10"/>
          </p:nvPr>
        </p:nvSpPr>
        <p:spPr/>
        <p:txBody>
          <a:bodyPr/>
          <a:lstStyle>
            <a:lvl1pPr>
              <a:defRPr>
                <a:solidFill>
                  <a:schemeClr val="tx1"/>
                </a:solidFill>
              </a:defRPr>
            </a:lvl1pPr>
          </a:lstStyle>
          <a:p>
            <a:fld id="{35E0D356-6DCB-1E45-8811-333E786CA1EC}" type="slidenum">
              <a:rPr lang="en-US" smtClean="0"/>
              <a:pPr/>
              <a:t>‹#›</a:t>
            </a:fld>
            <a:endParaRPr lang="en-US"/>
          </a:p>
        </p:txBody>
      </p:sp>
      <p:sp>
        <p:nvSpPr>
          <p:cNvPr id="15" name="Rectangle 14">
            <a:extLst>
              <a:ext uri="{FF2B5EF4-FFF2-40B4-BE49-F238E27FC236}">
                <a16:creationId xmlns:a16="http://schemas.microsoft.com/office/drawing/2014/main" id="{21D3C6DE-6BD3-AE4A-0364-FD6ED0DC3587}"/>
              </a:ext>
            </a:extLst>
          </p:cNvPr>
          <p:cNvSpPr/>
          <p:nvPr/>
        </p:nvSpPr>
        <p:spPr>
          <a:xfrm>
            <a:off x="1099" y="-1"/>
            <a:ext cx="256592" cy="6858001"/>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4" tIns="45704" rIns="45704" bIns="45704" numCol="1" spcCol="38100" rtlCol="0" anchor="ctr">
            <a:noAutofit/>
          </a:bodyPr>
          <a:lstStyle/>
          <a:p>
            <a:pPr defTabSz="914126"/>
            <a:endParaRPr lang="en-US" sz="1799"/>
          </a:p>
        </p:txBody>
      </p:sp>
      <p:pic>
        <p:nvPicPr>
          <p:cNvPr id="20" name="Graphic 19">
            <a:extLst>
              <a:ext uri="{FF2B5EF4-FFF2-40B4-BE49-F238E27FC236}">
                <a16:creationId xmlns:a16="http://schemas.microsoft.com/office/drawing/2014/main" id="{074F2CBF-42C2-F8A8-C5D1-BD1C31F7564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430442"/>
            <a:ext cx="1615823" cy="250125"/>
          </a:xfrm>
          <a:prstGeom prst="rect">
            <a:avLst/>
          </a:prstGeom>
        </p:spPr>
      </p:pic>
      <p:sp>
        <p:nvSpPr>
          <p:cNvPr id="23" name="Picture Placeholder 22">
            <a:extLst>
              <a:ext uri="{FF2B5EF4-FFF2-40B4-BE49-F238E27FC236}">
                <a16:creationId xmlns:a16="http://schemas.microsoft.com/office/drawing/2014/main" id="{7EA6243F-E300-6A5F-BDF5-24536C233273}"/>
              </a:ext>
            </a:extLst>
          </p:cNvPr>
          <p:cNvSpPr>
            <a:spLocks noGrp="1"/>
          </p:cNvSpPr>
          <p:nvPr>
            <p:ph type="pic" sz="quarter" idx="11" hasCustomPrompt="1"/>
          </p:nvPr>
        </p:nvSpPr>
        <p:spPr>
          <a:xfrm>
            <a:off x="546100" y="843827"/>
            <a:ext cx="1615823" cy="654157"/>
          </a:xfrm>
        </p:spPr>
        <p:txBody>
          <a:bodyPr lIns="0" anchor="ctr" anchorCtr="0"/>
          <a:lstStyle>
            <a:lvl1pPr marL="0" indent="0" algn="ctr">
              <a:buNone/>
              <a:defRPr/>
            </a:lvl1pPr>
          </a:lstStyle>
          <a:p>
            <a:r>
              <a:rPr lang="en-US" dirty="0"/>
              <a:t>Client logo</a:t>
            </a:r>
          </a:p>
        </p:txBody>
      </p:sp>
      <p:sp>
        <p:nvSpPr>
          <p:cNvPr id="25" name="Text Placeholder 24">
            <a:extLst>
              <a:ext uri="{FF2B5EF4-FFF2-40B4-BE49-F238E27FC236}">
                <a16:creationId xmlns:a16="http://schemas.microsoft.com/office/drawing/2014/main" id="{FE77ACE1-6985-3149-6597-0FC80ACE036F}"/>
              </a:ext>
            </a:extLst>
          </p:cNvPr>
          <p:cNvSpPr>
            <a:spLocks noGrp="1"/>
          </p:cNvSpPr>
          <p:nvPr>
            <p:ph type="body" sz="quarter" idx="12" hasCustomPrompt="1"/>
          </p:nvPr>
        </p:nvSpPr>
        <p:spPr>
          <a:xfrm>
            <a:off x="2674938" y="430213"/>
            <a:ext cx="8966200" cy="133991"/>
          </a:xfrm>
        </p:spPr>
        <p:txBody>
          <a:bodyPr/>
          <a:lstStyle>
            <a:lvl1pPr marL="0" indent="0">
              <a:lnSpc>
                <a:spcPct val="90000"/>
              </a:lnSpc>
              <a:spcAft>
                <a:spcPts val="0"/>
              </a:spcAft>
              <a:buNone/>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dirty="0"/>
              <a:t>CASE STUDY | REGION/MARKET</a:t>
            </a:r>
            <a:endParaRPr lang="en-US" dirty="0"/>
          </a:p>
        </p:txBody>
      </p:sp>
      <p:sp>
        <p:nvSpPr>
          <p:cNvPr id="42" name="Text Placeholder 10">
            <a:extLst>
              <a:ext uri="{FF2B5EF4-FFF2-40B4-BE49-F238E27FC236}">
                <a16:creationId xmlns:a16="http://schemas.microsoft.com/office/drawing/2014/main" id="{A6A1BD21-ECC4-12F5-78EA-7871806E0619}"/>
              </a:ext>
            </a:extLst>
          </p:cNvPr>
          <p:cNvSpPr>
            <a:spLocks noGrp="1"/>
          </p:cNvSpPr>
          <p:nvPr>
            <p:ph type="body" sz="quarter" idx="42" hasCustomPrompt="1"/>
          </p:nvPr>
        </p:nvSpPr>
        <p:spPr>
          <a:xfrm>
            <a:off x="3213086" y="1886192"/>
            <a:ext cx="1821902" cy="308263"/>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Challenge</a:t>
            </a:r>
          </a:p>
        </p:txBody>
      </p:sp>
      <p:sp>
        <p:nvSpPr>
          <p:cNvPr id="43" name="Picture Placeholder 7">
            <a:extLst>
              <a:ext uri="{FF2B5EF4-FFF2-40B4-BE49-F238E27FC236}">
                <a16:creationId xmlns:a16="http://schemas.microsoft.com/office/drawing/2014/main" id="{6BEB163F-CD4A-5156-A08F-6DF86681B290}"/>
              </a:ext>
            </a:extLst>
          </p:cNvPr>
          <p:cNvSpPr>
            <a:spLocks noGrp="1" noChangeAspect="1"/>
          </p:cNvSpPr>
          <p:nvPr>
            <p:ph type="pic" sz="quarter" idx="21" hasCustomPrompt="1"/>
          </p:nvPr>
        </p:nvSpPr>
        <p:spPr>
          <a:xfrm>
            <a:off x="2674938" y="1917692"/>
            <a:ext cx="360000" cy="360000"/>
          </a:xfrm>
        </p:spPr>
        <p:txBody>
          <a:bodyPr/>
          <a:lstStyle>
            <a:lvl1pPr marL="0" indent="0">
              <a:buNone/>
              <a:defRPr sz="700"/>
            </a:lvl1pPr>
          </a:lstStyle>
          <a:p>
            <a:r>
              <a:rPr lang="en-US" dirty="0"/>
              <a:t>Click to add your icon</a:t>
            </a:r>
          </a:p>
        </p:txBody>
      </p:sp>
      <p:sp>
        <p:nvSpPr>
          <p:cNvPr id="45" name="Text Placeholder 10">
            <a:extLst>
              <a:ext uri="{FF2B5EF4-FFF2-40B4-BE49-F238E27FC236}">
                <a16:creationId xmlns:a16="http://schemas.microsoft.com/office/drawing/2014/main" id="{E65F53E0-1412-41C2-4A7A-07B771D815D2}"/>
              </a:ext>
            </a:extLst>
          </p:cNvPr>
          <p:cNvSpPr>
            <a:spLocks noGrp="1"/>
          </p:cNvSpPr>
          <p:nvPr>
            <p:ph type="body" sz="quarter" idx="43" hasCustomPrompt="1"/>
          </p:nvPr>
        </p:nvSpPr>
        <p:spPr>
          <a:xfrm>
            <a:off x="3213084" y="2219149"/>
            <a:ext cx="5398480" cy="63037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50" name="Text Placeholder 10">
            <a:extLst>
              <a:ext uri="{FF2B5EF4-FFF2-40B4-BE49-F238E27FC236}">
                <a16:creationId xmlns:a16="http://schemas.microsoft.com/office/drawing/2014/main" id="{0690F66F-1C98-0D7F-0153-DD85189D2C1A}"/>
              </a:ext>
            </a:extLst>
          </p:cNvPr>
          <p:cNvSpPr>
            <a:spLocks noGrp="1"/>
          </p:cNvSpPr>
          <p:nvPr>
            <p:ph type="body" sz="quarter" idx="44" hasCustomPrompt="1"/>
          </p:nvPr>
        </p:nvSpPr>
        <p:spPr>
          <a:xfrm>
            <a:off x="3213086" y="5148340"/>
            <a:ext cx="1821902" cy="308263"/>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Research</a:t>
            </a:r>
          </a:p>
        </p:txBody>
      </p:sp>
      <p:sp>
        <p:nvSpPr>
          <p:cNvPr id="51" name="Picture Placeholder 7">
            <a:extLst>
              <a:ext uri="{FF2B5EF4-FFF2-40B4-BE49-F238E27FC236}">
                <a16:creationId xmlns:a16="http://schemas.microsoft.com/office/drawing/2014/main" id="{D3394120-C218-A832-6776-C49744680B1D}"/>
              </a:ext>
            </a:extLst>
          </p:cNvPr>
          <p:cNvSpPr>
            <a:spLocks noGrp="1" noChangeAspect="1"/>
          </p:cNvSpPr>
          <p:nvPr>
            <p:ph type="pic" sz="quarter" idx="45" hasCustomPrompt="1"/>
          </p:nvPr>
        </p:nvSpPr>
        <p:spPr>
          <a:xfrm>
            <a:off x="2674938" y="5179840"/>
            <a:ext cx="360000" cy="360000"/>
          </a:xfrm>
        </p:spPr>
        <p:txBody>
          <a:bodyPr/>
          <a:lstStyle>
            <a:lvl1pPr marL="0" indent="0">
              <a:buNone/>
              <a:defRPr sz="700"/>
            </a:lvl1pPr>
          </a:lstStyle>
          <a:p>
            <a:r>
              <a:rPr lang="en-US" dirty="0"/>
              <a:t>Click to add your icon</a:t>
            </a:r>
          </a:p>
        </p:txBody>
      </p:sp>
      <p:sp>
        <p:nvSpPr>
          <p:cNvPr id="52" name="Text Placeholder 10">
            <a:extLst>
              <a:ext uri="{FF2B5EF4-FFF2-40B4-BE49-F238E27FC236}">
                <a16:creationId xmlns:a16="http://schemas.microsoft.com/office/drawing/2014/main" id="{03112BB9-7CCF-8C28-3358-B785C5344EC9}"/>
              </a:ext>
            </a:extLst>
          </p:cNvPr>
          <p:cNvSpPr>
            <a:spLocks noGrp="1"/>
          </p:cNvSpPr>
          <p:nvPr>
            <p:ph type="body" sz="quarter" idx="46" hasCustomPrompt="1"/>
          </p:nvPr>
        </p:nvSpPr>
        <p:spPr>
          <a:xfrm>
            <a:off x="3213084" y="5481298"/>
            <a:ext cx="5398483" cy="630378"/>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53" name="Text Placeholder 10">
            <a:extLst>
              <a:ext uri="{FF2B5EF4-FFF2-40B4-BE49-F238E27FC236}">
                <a16:creationId xmlns:a16="http://schemas.microsoft.com/office/drawing/2014/main" id="{D0222C07-D37C-73A9-577F-D8EB454744D7}"/>
              </a:ext>
            </a:extLst>
          </p:cNvPr>
          <p:cNvSpPr>
            <a:spLocks noGrp="1"/>
          </p:cNvSpPr>
          <p:nvPr>
            <p:ph type="body" sz="quarter" idx="47" hasCustomPrompt="1"/>
          </p:nvPr>
        </p:nvSpPr>
        <p:spPr>
          <a:xfrm>
            <a:off x="3213086" y="3517265"/>
            <a:ext cx="1821902" cy="308263"/>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Approach</a:t>
            </a:r>
          </a:p>
        </p:txBody>
      </p:sp>
      <p:sp>
        <p:nvSpPr>
          <p:cNvPr id="54" name="Picture Placeholder 7">
            <a:extLst>
              <a:ext uri="{FF2B5EF4-FFF2-40B4-BE49-F238E27FC236}">
                <a16:creationId xmlns:a16="http://schemas.microsoft.com/office/drawing/2014/main" id="{A314E8F5-F27D-5569-7DD5-519C646A6F41}"/>
              </a:ext>
            </a:extLst>
          </p:cNvPr>
          <p:cNvSpPr>
            <a:spLocks noGrp="1" noChangeAspect="1"/>
          </p:cNvSpPr>
          <p:nvPr>
            <p:ph type="pic" sz="quarter" idx="48" hasCustomPrompt="1"/>
          </p:nvPr>
        </p:nvSpPr>
        <p:spPr>
          <a:xfrm>
            <a:off x="2674938" y="3548765"/>
            <a:ext cx="360000" cy="360000"/>
          </a:xfrm>
        </p:spPr>
        <p:txBody>
          <a:bodyPr/>
          <a:lstStyle>
            <a:lvl1pPr marL="0" indent="0">
              <a:buNone/>
              <a:defRPr sz="700"/>
            </a:lvl1pPr>
          </a:lstStyle>
          <a:p>
            <a:r>
              <a:rPr lang="en-US" dirty="0"/>
              <a:t>Click to add your icon</a:t>
            </a:r>
          </a:p>
        </p:txBody>
      </p:sp>
      <p:sp>
        <p:nvSpPr>
          <p:cNvPr id="55" name="Text Placeholder 10">
            <a:extLst>
              <a:ext uri="{FF2B5EF4-FFF2-40B4-BE49-F238E27FC236}">
                <a16:creationId xmlns:a16="http://schemas.microsoft.com/office/drawing/2014/main" id="{26DF6131-CACD-290A-EBBD-B8FE5FE43CD5}"/>
              </a:ext>
            </a:extLst>
          </p:cNvPr>
          <p:cNvSpPr>
            <a:spLocks noGrp="1"/>
          </p:cNvSpPr>
          <p:nvPr>
            <p:ph type="body" sz="quarter" idx="49" hasCustomPrompt="1"/>
          </p:nvPr>
        </p:nvSpPr>
        <p:spPr>
          <a:xfrm>
            <a:off x="3213085" y="3850223"/>
            <a:ext cx="5398480" cy="630378"/>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4" name="Text Placeholder 6">
            <a:extLst>
              <a:ext uri="{FF2B5EF4-FFF2-40B4-BE49-F238E27FC236}">
                <a16:creationId xmlns:a16="http://schemas.microsoft.com/office/drawing/2014/main" id="{5F38531E-DB00-7960-1A0A-7EE044B43DBB}"/>
              </a:ext>
            </a:extLst>
          </p:cNvPr>
          <p:cNvSpPr>
            <a:spLocks noGrp="1"/>
          </p:cNvSpPr>
          <p:nvPr>
            <p:ph type="body" sz="quarter" idx="33" hasCustomPrompt="1"/>
          </p:nvPr>
        </p:nvSpPr>
        <p:spPr>
          <a:xfrm>
            <a:off x="550863" y="1943823"/>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6" name="Text Placeholder 10">
            <a:extLst>
              <a:ext uri="{FF2B5EF4-FFF2-40B4-BE49-F238E27FC236}">
                <a16:creationId xmlns:a16="http://schemas.microsoft.com/office/drawing/2014/main" id="{4AA7920A-426C-A1A2-A695-BD704EAB66FE}"/>
              </a:ext>
            </a:extLst>
          </p:cNvPr>
          <p:cNvSpPr>
            <a:spLocks noGrp="1"/>
          </p:cNvSpPr>
          <p:nvPr>
            <p:ph type="body" sz="quarter" idx="22" hasCustomPrompt="1"/>
          </p:nvPr>
        </p:nvSpPr>
        <p:spPr>
          <a:xfrm>
            <a:off x="550863" y="2346799"/>
            <a:ext cx="1611060" cy="420416"/>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a:t>
            </a:r>
            <a:endParaRPr lang="en-US" dirty="0"/>
          </a:p>
        </p:txBody>
      </p:sp>
      <p:sp>
        <p:nvSpPr>
          <p:cNvPr id="7" name="Text Placeholder 6">
            <a:extLst>
              <a:ext uri="{FF2B5EF4-FFF2-40B4-BE49-F238E27FC236}">
                <a16:creationId xmlns:a16="http://schemas.microsoft.com/office/drawing/2014/main" id="{A0078F11-7CA6-C997-E389-DF5C37F88742}"/>
              </a:ext>
            </a:extLst>
          </p:cNvPr>
          <p:cNvSpPr>
            <a:spLocks noGrp="1"/>
          </p:cNvSpPr>
          <p:nvPr>
            <p:ph type="body" sz="quarter" idx="37" hasCustomPrompt="1"/>
          </p:nvPr>
        </p:nvSpPr>
        <p:spPr>
          <a:xfrm>
            <a:off x="550863" y="3210615"/>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8" name="Text Placeholder 10">
            <a:extLst>
              <a:ext uri="{FF2B5EF4-FFF2-40B4-BE49-F238E27FC236}">
                <a16:creationId xmlns:a16="http://schemas.microsoft.com/office/drawing/2014/main" id="{F0AF7842-05A4-3756-CBA3-5D89F5DA4E0D}"/>
              </a:ext>
            </a:extLst>
          </p:cNvPr>
          <p:cNvSpPr>
            <a:spLocks noGrp="1"/>
          </p:cNvSpPr>
          <p:nvPr>
            <p:ph type="body" sz="quarter" idx="38" hasCustomPrompt="1"/>
          </p:nvPr>
        </p:nvSpPr>
        <p:spPr>
          <a:xfrm>
            <a:off x="550863" y="3613591"/>
            <a:ext cx="1611060" cy="442082"/>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a:t>
            </a:r>
            <a:endParaRPr lang="en-US" dirty="0"/>
          </a:p>
        </p:txBody>
      </p:sp>
      <p:sp>
        <p:nvSpPr>
          <p:cNvPr id="12" name="Text Placeholder 6">
            <a:extLst>
              <a:ext uri="{FF2B5EF4-FFF2-40B4-BE49-F238E27FC236}">
                <a16:creationId xmlns:a16="http://schemas.microsoft.com/office/drawing/2014/main" id="{9DE59027-6874-0CEC-493B-312B9D95E44E}"/>
              </a:ext>
            </a:extLst>
          </p:cNvPr>
          <p:cNvSpPr>
            <a:spLocks noGrp="1"/>
          </p:cNvSpPr>
          <p:nvPr>
            <p:ph type="body" sz="quarter" idx="39" hasCustomPrompt="1"/>
          </p:nvPr>
        </p:nvSpPr>
        <p:spPr>
          <a:xfrm>
            <a:off x="550863" y="4456875"/>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3" name="Text Placeholder 10">
            <a:extLst>
              <a:ext uri="{FF2B5EF4-FFF2-40B4-BE49-F238E27FC236}">
                <a16:creationId xmlns:a16="http://schemas.microsoft.com/office/drawing/2014/main" id="{130694B8-D6AD-7730-9807-6724B2AF37C8}"/>
              </a:ext>
            </a:extLst>
          </p:cNvPr>
          <p:cNvSpPr>
            <a:spLocks noGrp="1"/>
          </p:cNvSpPr>
          <p:nvPr>
            <p:ph type="body" sz="quarter" idx="40" hasCustomPrompt="1"/>
          </p:nvPr>
        </p:nvSpPr>
        <p:spPr>
          <a:xfrm>
            <a:off x="550863" y="4859851"/>
            <a:ext cx="1611060" cy="452036"/>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a:t>
            </a:r>
            <a:endParaRPr lang="en-US" dirty="0"/>
          </a:p>
        </p:txBody>
      </p:sp>
      <p:sp>
        <p:nvSpPr>
          <p:cNvPr id="14" name="Text Placeholder 14">
            <a:extLst>
              <a:ext uri="{FF2B5EF4-FFF2-40B4-BE49-F238E27FC236}">
                <a16:creationId xmlns:a16="http://schemas.microsoft.com/office/drawing/2014/main" id="{F4F44FA4-A2B5-5F68-E2BC-4D2B9453FFFA}"/>
              </a:ext>
            </a:extLst>
          </p:cNvPr>
          <p:cNvSpPr>
            <a:spLocks noGrp="1" noChangeAspect="1"/>
          </p:cNvSpPr>
          <p:nvPr>
            <p:ph type="body" sz="quarter" idx="56"/>
          </p:nvPr>
        </p:nvSpPr>
        <p:spPr>
          <a:xfrm>
            <a:off x="200650" y="1974637"/>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8" name="Text Placeholder 14">
            <a:extLst>
              <a:ext uri="{FF2B5EF4-FFF2-40B4-BE49-F238E27FC236}">
                <a16:creationId xmlns:a16="http://schemas.microsoft.com/office/drawing/2014/main" id="{B0384645-84DC-7B7A-8017-10299615979B}"/>
              </a:ext>
            </a:extLst>
          </p:cNvPr>
          <p:cNvSpPr>
            <a:spLocks noGrp="1" noChangeAspect="1"/>
          </p:cNvSpPr>
          <p:nvPr>
            <p:ph type="body" sz="quarter" idx="57"/>
          </p:nvPr>
        </p:nvSpPr>
        <p:spPr>
          <a:xfrm>
            <a:off x="200650" y="3235762"/>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1" name="Text Placeholder 14">
            <a:extLst>
              <a:ext uri="{FF2B5EF4-FFF2-40B4-BE49-F238E27FC236}">
                <a16:creationId xmlns:a16="http://schemas.microsoft.com/office/drawing/2014/main" id="{531E5475-4198-8831-F9C5-FD1F081CDB13}"/>
              </a:ext>
            </a:extLst>
          </p:cNvPr>
          <p:cNvSpPr>
            <a:spLocks noGrp="1" noChangeAspect="1"/>
          </p:cNvSpPr>
          <p:nvPr>
            <p:ph type="body" sz="quarter" idx="58"/>
          </p:nvPr>
        </p:nvSpPr>
        <p:spPr>
          <a:xfrm>
            <a:off x="200650" y="4487176"/>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4" name="Rectangle 23">
            <a:extLst>
              <a:ext uri="{FF2B5EF4-FFF2-40B4-BE49-F238E27FC236}">
                <a16:creationId xmlns:a16="http://schemas.microsoft.com/office/drawing/2014/main" id="{A98818DA-775F-9783-4A0E-F5F9731CBB9C}"/>
              </a:ext>
            </a:extLst>
          </p:cNvPr>
          <p:cNvSpPr/>
          <p:nvPr userDrawn="1"/>
        </p:nvSpPr>
        <p:spPr>
          <a:xfrm>
            <a:off x="513285" y="6125227"/>
            <a:ext cx="1741400" cy="50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453F0A3-1CE6-B231-4C28-D87EFF288E5D}"/>
              </a:ext>
            </a:extLst>
          </p:cNvPr>
          <p:cNvPicPr>
            <a:picLocks noChangeAspect="1"/>
          </p:cNvPicPr>
          <p:nvPr userDrawn="1"/>
        </p:nvPicPr>
        <p:blipFill>
          <a:blip r:embed="rId4"/>
          <a:stretch>
            <a:fillRect/>
          </a:stretch>
        </p:blipFill>
        <p:spPr>
          <a:xfrm>
            <a:off x="9148147" y="1913549"/>
            <a:ext cx="2492991" cy="4215789"/>
          </a:xfrm>
          <a:prstGeom prst="rect">
            <a:avLst/>
          </a:prstGeom>
        </p:spPr>
      </p:pic>
      <p:sp>
        <p:nvSpPr>
          <p:cNvPr id="9" name="Picture Placeholder 9">
            <a:extLst>
              <a:ext uri="{FF2B5EF4-FFF2-40B4-BE49-F238E27FC236}">
                <a16:creationId xmlns:a16="http://schemas.microsoft.com/office/drawing/2014/main" id="{316D0BA4-70F1-FD22-DA38-990F6B0221D2}"/>
              </a:ext>
            </a:extLst>
          </p:cNvPr>
          <p:cNvSpPr>
            <a:spLocks noGrp="1"/>
          </p:cNvSpPr>
          <p:nvPr>
            <p:ph type="pic" sz="quarter" idx="59" hasCustomPrompt="1"/>
          </p:nvPr>
        </p:nvSpPr>
        <p:spPr>
          <a:xfrm>
            <a:off x="9285292" y="2041525"/>
            <a:ext cx="2216500" cy="3422635"/>
          </a:xfrm>
          <a:solidFill>
            <a:schemeClr val="bg1">
              <a:lumMod val="50000"/>
            </a:schemeClr>
          </a:solidFill>
          <a:ln>
            <a:noFill/>
          </a:ln>
        </p:spPr>
        <p:txBody>
          <a:bodyPr/>
          <a:lstStyle>
            <a:lvl1pPr marL="0" indent="0">
              <a:buNone/>
              <a:defRPr>
                <a:solidFill>
                  <a:schemeClr val="bg1"/>
                </a:solidFill>
              </a:defRPr>
            </a:lvl1pPr>
          </a:lstStyle>
          <a:p>
            <a:r>
              <a:rPr lang="en-US" dirty="0"/>
              <a:t>Click icon to add a screenshot or image to the kiosk mockup</a:t>
            </a:r>
          </a:p>
        </p:txBody>
      </p:sp>
    </p:spTree>
    <p:extLst>
      <p:ext uri="{BB962C8B-B14F-4D97-AF65-F5344CB8AC3E}">
        <p14:creationId xmlns:p14="http://schemas.microsoft.com/office/powerpoint/2010/main" val="2193815217"/>
      </p:ext>
    </p:extLst>
  </p:cSld>
  <p:clrMapOvr>
    <a:masterClrMapping/>
  </p:clrMapOvr>
  <p:extLst>
    <p:ext uri="{DCECCB84-F9BA-43D5-87BE-67443E8EF086}">
      <p15:sldGuideLst xmlns:p15="http://schemas.microsoft.com/office/powerpoint/2012/main">
        <p15:guide id="1" pos="1685">
          <p15:clr>
            <a:srgbClr val="FBAE40"/>
          </p15:clr>
        </p15:guide>
        <p15:guide id="2" orient="horz" pos="1207">
          <p15:clr>
            <a:srgbClr val="FBAE40"/>
          </p15:clr>
        </p15:guide>
        <p15:guide id="3" orient="horz" pos="2727">
          <p15:clr>
            <a:srgbClr val="FBAE40"/>
          </p15:clr>
        </p15:guide>
        <p15:guide id="4" orient="horz" pos="3861">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ase Study_TV">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EFD9-1B18-69CD-AF97-20E02F65D20E}"/>
              </a:ext>
            </a:extLst>
          </p:cNvPr>
          <p:cNvSpPr>
            <a:spLocks noGrp="1"/>
          </p:cNvSpPr>
          <p:nvPr>
            <p:ph type="title" hasCustomPrompt="1"/>
          </p:nvPr>
        </p:nvSpPr>
        <p:spPr>
          <a:xfrm>
            <a:off x="2674937" y="802889"/>
            <a:ext cx="8966199" cy="695096"/>
          </a:xfrm>
        </p:spPr>
        <p:txBody>
          <a:bodyPr/>
          <a:lstStyle/>
          <a:p>
            <a:r>
              <a:rPr lang="en-US" dirty="0"/>
              <a:t>Click here to add your client benefit statement here of up to 2 lines of text</a:t>
            </a:r>
          </a:p>
        </p:txBody>
      </p:sp>
      <p:sp>
        <p:nvSpPr>
          <p:cNvPr id="3" name="Slide Number Placeholder 2">
            <a:extLst>
              <a:ext uri="{FF2B5EF4-FFF2-40B4-BE49-F238E27FC236}">
                <a16:creationId xmlns:a16="http://schemas.microsoft.com/office/drawing/2014/main" id="{8EE6B271-8F23-599D-61E3-DA067F948BE1}"/>
              </a:ext>
            </a:extLst>
          </p:cNvPr>
          <p:cNvSpPr>
            <a:spLocks noGrp="1"/>
          </p:cNvSpPr>
          <p:nvPr>
            <p:ph type="sldNum" sz="quarter" idx="10"/>
          </p:nvPr>
        </p:nvSpPr>
        <p:spPr/>
        <p:txBody>
          <a:bodyPr/>
          <a:lstStyle>
            <a:lvl1pPr>
              <a:defRPr>
                <a:solidFill>
                  <a:schemeClr val="tx1"/>
                </a:solidFill>
              </a:defRPr>
            </a:lvl1pPr>
          </a:lstStyle>
          <a:p>
            <a:fld id="{35E0D356-6DCB-1E45-8811-333E786CA1EC}" type="slidenum">
              <a:rPr lang="en-US" smtClean="0"/>
              <a:pPr/>
              <a:t>‹#›</a:t>
            </a:fld>
            <a:endParaRPr lang="en-US"/>
          </a:p>
        </p:txBody>
      </p:sp>
      <p:sp>
        <p:nvSpPr>
          <p:cNvPr id="15" name="Rectangle 14">
            <a:extLst>
              <a:ext uri="{FF2B5EF4-FFF2-40B4-BE49-F238E27FC236}">
                <a16:creationId xmlns:a16="http://schemas.microsoft.com/office/drawing/2014/main" id="{21D3C6DE-6BD3-AE4A-0364-FD6ED0DC3587}"/>
              </a:ext>
            </a:extLst>
          </p:cNvPr>
          <p:cNvSpPr/>
          <p:nvPr/>
        </p:nvSpPr>
        <p:spPr>
          <a:xfrm>
            <a:off x="1099" y="-1"/>
            <a:ext cx="256592" cy="6858001"/>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4" tIns="45704" rIns="45704" bIns="45704" numCol="1" spcCol="38100" rtlCol="0" anchor="ctr">
            <a:noAutofit/>
          </a:bodyPr>
          <a:lstStyle/>
          <a:p>
            <a:pPr defTabSz="914126"/>
            <a:endParaRPr lang="en-US" sz="1799"/>
          </a:p>
        </p:txBody>
      </p:sp>
      <p:pic>
        <p:nvPicPr>
          <p:cNvPr id="20" name="Graphic 19">
            <a:extLst>
              <a:ext uri="{FF2B5EF4-FFF2-40B4-BE49-F238E27FC236}">
                <a16:creationId xmlns:a16="http://schemas.microsoft.com/office/drawing/2014/main" id="{074F2CBF-42C2-F8A8-C5D1-BD1C31F7564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430442"/>
            <a:ext cx="1615823" cy="250125"/>
          </a:xfrm>
          <a:prstGeom prst="rect">
            <a:avLst/>
          </a:prstGeom>
        </p:spPr>
      </p:pic>
      <p:sp>
        <p:nvSpPr>
          <p:cNvPr id="23" name="Picture Placeholder 22">
            <a:extLst>
              <a:ext uri="{FF2B5EF4-FFF2-40B4-BE49-F238E27FC236}">
                <a16:creationId xmlns:a16="http://schemas.microsoft.com/office/drawing/2014/main" id="{7EA6243F-E300-6A5F-BDF5-24536C233273}"/>
              </a:ext>
            </a:extLst>
          </p:cNvPr>
          <p:cNvSpPr>
            <a:spLocks noGrp="1"/>
          </p:cNvSpPr>
          <p:nvPr>
            <p:ph type="pic" sz="quarter" idx="11" hasCustomPrompt="1"/>
          </p:nvPr>
        </p:nvSpPr>
        <p:spPr>
          <a:xfrm>
            <a:off x="546100" y="843827"/>
            <a:ext cx="1615823" cy="654157"/>
          </a:xfrm>
        </p:spPr>
        <p:txBody>
          <a:bodyPr lIns="0" anchor="ctr" anchorCtr="0"/>
          <a:lstStyle>
            <a:lvl1pPr marL="0" indent="0" algn="ctr">
              <a:buNone/>
              <a:defRPr/>
            </a:lvl1pPr>
          </a:lstStyle>
          <a:p>
            <a:r>
              <a:rPr lang="en-US" dirty="0"/>
              <a:t>Client logo</a:t>
            </a:r>
          </a:p>
        </p:txBody>
      </p:sp>
      <p:sp>
        <p:nvSpPr>
          <p:cNvPr id="25" name="Text Placeholder 24">
            <a:extLst>
              <a:ext uri="{FF2B5EF4-FFF2-40B4-BE49-F238E27FC236}">
                <a16:creationId xmlns:a16="http://schemas.microsoft.com/office/drawing/2014/main" id="{FE77ACE1-6985-3149-6597-0FC80ACE036F}"/>
              </a:ext>
            </a:extLst>
          </p:cNvPr>
          <p:cNvSpPr>
            <a:spLocks noGrp="1"/>
          </p:cNvSpPr>
          <p:nvPr>
            <p:ph type="body" sz="quarter" idx="12" hasCustomPrompt="1"/>
          </p:nvPr>
        </p:nvSpPr>
        <p:spPr>
          <a:xfrm>
            <a:off x="2674938" y="430213"/>
            <a:ext cx="8966200" cy="133991"/>
          </a:xfrm>
        </p:spPr>
        <p:txBody>
          <a:bodyPr/>
          <a:lstStyle>
            <a:lvl1pPr marL="0" indent="0">
              <a:lnSpc>
                <a:spcPct val="90000"/>
              </a:lnSpc>
              <a:spcAft>
                <a:spcPts val="0"/>
              </a:spcAft>
              <a:buNone/>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dirty="0"/>
              <a:t>CASE STUDY | REGION/MARKET</a:t>
            </a:r>
            <a:endParaRPr lang="en-US" dirty="0"/>
          </a:p>
        </p:txBody>
      </p:sp>
      <p:sp>
        <p:nvSpPr>
          <p:cNvPr id="42" name="Text Placeholder 10">
            <a:extLst>
              <a:ext uri="{FF2B5EF4-FFF2-40B4-BE49-F238E27FC236}">
                <a16:creationId xmlns:a16="http://schemas.microsoft.com/office/drawing/2014/main" id="{A6A1BD21-ECC4-12F5-78EA-7871806E0619}"/>
              </a:ext>
            </a:extLst>
          </p:cNvPr>
          <p:cNvSpPr>
            <a:spLocks noGrp="1"/>
          </p:cNvSpPr>
          <p:nvPr>
            <p:ph type="body" sz="quarter" idx="42" hasCustomPrompt="1"/>
          </p:nvPr>
        </p:nvSpPr>
        <p:spPr>
          <a:xfrm>
            <a:off x="1089010"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Challenge</a:t>
            </a:r>
          </a:p>
        </p:txBody>
      </p:sp>
      <p:sp>
        <p:nvSpPr>
          <p:cNvPr id="43" name="Picture Placeholder 7">
            <a:extLst>
              <a:ext uri="{FF2B5EF4-FFF2-40B4-BE49-F238E27FC236}">
                <a16:creationId xmlns:a16="http://schemas.microsoft.com/office/drawing/2014/main" id="{6BEB163F-CD4A-5156-A08F-6DF86681B290}"/>
              </a:ext>
            </a:extLst>
          </p:cNvPr>
          <p:cNvSpPr>
            <a:spLocks noGrp="1" noChangeAspect="1"/>
          </p:cNvSpPr>
          <p:nvPr>
            <p:ph type="pic" sz="quarter" idx="21" hasCustomPrompt="1"/>
          </p:nvPr>
        </p:nvSpPr>
        <p:spPr>
          <a:xfrm>
            <a:off x="550863" y="1917692"/>
            <a:ext cx="360000" cy="360000"/>
          </a:xfrm>
        </p:spPr>
        <p:txBody>
          <a:bodyPr/>
          <a:lstStyle>
            <a:lvl1pPr marL="0" indent="0">
              <a:buNone/>
              <a:defRPr sz="700"/>
            </a:lvl1pPr>
          </a:lstStyle>
          <a:p>
            <a:r>
              <a:rPr lang="en-US" dirty="0"/>
              <a:t>Click to add your icon</a:t>
            </a:r>
          </a:p>
        </p:txBody>
      </p:sp>
      <p:sp>
        <p:nvSpPr>
          <p:cNvPr id="45" name="Text Placeholder 10">
            <a:extLst>
              <a:ext uri="{FF2B5EF4-FFF2-40B4-BE49-F238E27FC236}">
                <a16:creationId xmlns:a16="http://schemas.microsoft.com/office/drawing/2014/main" id="{E65F53E0-1412-41C2-4A7A-07B771D815D2}"/>
              </a:ext>
            </a:extLst>
          </p:cNvPr>
          <p:cNvSpPr>
            <a:spLocks noGrp="1"/>
          </p:cNvSpPr>
          <p:nvPr>
            <p:ph type="body" sz="quarter" idx="43" hasCustomPrompt="1"/>
          </p:nvPr>
        </p:nvSpPr>
        <p:spPr>
          <a:xfrm>
            <a:off x="1089009" y="2219150"/>
            <a:ext cx="3879597" cy="58726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a:t>
            </a:r>
          </a:p>
        </p:txBody>
      </p:sp>
      <p:sp>
        <p:nvSpPr>
          <p:cNvPr id="50" name="Text Placeholder 10">
            <a:extLst>
              <a:ext uri="{FF2B5EF4-FFF2-40B4-BE49-F238E27FC236}">
                <a16:creationId xmlns:a16="http://schemas.microsoft.com/office/drawing/2014/main" id="{0690F66F-1C98-0D7F-0153-DD85189D2C1A}"/>
              </a:ext>
            </a:extLst>
          </p:cNvPr>
          <p:cNvSpPr>
            <a:spLocks noGrp="1"/>
          </p:cNvSpPr>
          <p:nvPr>
            <p:ph type="body" sz="quarter" idx="44" hasCustomPrompt="1"/>
          </p:nvPr>
        </p:nvSpPr>
        <p:spPr>
          <a:xfrm>
            <a:off x="1089010" y="4947178"/>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Research</a:t>
            </a:r>
          </a:p>
        </p:txBody>
      </p:sp>
      <p:sp>
        <p:nvSpPr>
          <p:cNvPr id="51" name="Picture Placeholder 7">
            <a:extLst>
              <a:ext uri="{FF2B5EF4-FFF2-40B4-BE49-F238E27FC236}">
                <a16:creationId xmlns:a16="http://schemas.microsoft.com/office/drawing/2014/main" id="{D3394120-C218-A832-6776-C49744680B1D}"/>
              </a:ext>
            </a:extLst>
          </p:cNvPr>
          <p:cNvSpPr>
            <a:spLocks noGrp="1" noChangeAspect="1"/>
          </p:cNvSpPr>
          <p:nvPr>
            <p:ph type="pic" sz="quarter" idx="45" hasCustomPrompt="1"/>
          </p:nvPr>
        </p:nvSpPr>
        <p:spPr>
          <a:xfrm>
            <a:off x="550863" y="4978677"/>
            <a:ext cx="360000" cy="360000"/>
          </a:xfrm>
        </p:spPr>
        <p:txBody>
          <a:bodyPr/>
          <a:lstStyle>
            <a:lvl1pPr marL="0" indent="0">
              <a:buNone/>
              <a:defRPr sz="700"/>
            </a:lvl1pPr>
          </a:lstStyle>
          <a:p>
            <a:r>
              <a:rPr lang="en-US" dirty="0"/>
              <a:t>Click to add your icon</a:t>
            </a:r>
          </a:p>
        </p:txBody>
      </p:sp>
      <p:sp>
        <p:nvSpPr>
          <p:cNvPr id="52" name="Text Placeholder 10">
            <a:extLst>
              <a:ext uri="{FF2B5EF4-FFF2-40B4-BE49-F238E27FC236}">
                <a16:creationId xmlns:a16="http://schemas.microsoft.com/office/drawing/2014/main" id="{03112BB9-7CCF-8C28-3358-B785C5344EC9}"/>
              </a:ext>
            </a:extLst>
          </p:cNvPr>
          <p:cNvSpPr>
            <a:spLocks noGrp="1"/>
          </p:cNvSpPr>
          <p:nvPr>
            <p:ph type="body" sz="quarter" idx="46" hasCustomPrompt="1"/>
          </p:nvPr>
        </p:nvSpPr>
        <p:spPr>
          <a:xfrm>
            <a:off x="1089009" y="5280135"/>
            <a:ext cx="3879597" cy="58726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a:t>
            </a:r>
          </a:p>
        </p:txBody>
      </p:sp>
      <p:sp>
        <p:nvSpPr>
          <p:cNvPr id="53" name="Text Placeholder 10">
            <a:extLst>
              <a:ext uri="{FF2B5EF4-FFF2-40B4-BE49-F238E27FC236}">
                <a16:creationId xmlns:a16="http://schemas.microsoft.com/office/drawing/2014/main" id="{D0222C07-D37C-73A9-577F-D8EB454744D7}"/>
              </a:ext>
            </a:extLst>
          </p:cNvPr>
          <p:cNvSpPr>
            <a:spLocks noGrp="1"/>
          </p:cNvSpPr>
          <p:nvPr>
            <p:ph type="body" sz="quarter" idx="47" hasCustomPrompt="1"/>
          </p:nvPr>
        </p:nvSpPr>
        <p:spPr>
          <a:xfrm>
            <a:off x="1089010" y="341460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Approach</a:t>
            </a:r>
          </a:p>
        </p:txBody>
      </p:sp>
      <p:sp>
        <p:nvSpPr>
          <p:cNvPr id="54" name="Picture Placeholder 7">
            <a:extLst>
              <a:ext uri="{FF2B5EF4-FFF2-40B4-BE49-F238E27FC236}">
                <a16:creationId xmlns:a16="http://schemas.microsoft.com/office/drawing/2014/main" id="{A314E8F5-F27D-5569-7DD5-519C646A6F41}"/>
              </a:ext>
            </a:extLst>
          </p:cNvPr>
          <p:cNvSpPr>
            <a:spLocks noGrp="1" noChangeAspect="1"/>
          </p:cNvSpPr>
          <p:nvPr>
            <p:ph type="pic" sz="quarter" idx="48" hasCustomPrompt="1"/>
          </p:nvPr>
        </p:nvSpPr>
        <p:spPr>
          <a:xfrm>
            <a:off x="550863" y="3446102"/>
            <a:ext cx="360000" cy="360000"/>
          </a:xfrm>
        </p:spPr>
        <p:txBody>
          <a:bodyPr/>
          <a:lstStyle>
            <a:lvl1pPr marL="0" indent="0">
              <a:buNone/>
              <a:defRPr sz="700"/>
            </a:lvl1pPr>
          </a:lstStyle>
          <a:p>
            <a:r>
              <a:rPr lang="en-US" dirty="0"/>
              <a:t>Click to add your icon</a:t>
            </a:r>
          </a:p>
        </p:txBody>
      </p:sp>
      <p:sp>
        <p:nvSpPr>
          <p:cNvPr id="55" name="Text Placeholder 10">
            <a:extLst>
              <a:ext uri="{FF2B5EF4-FFF2-40B4-BE49-F238E27FC236}">
                <a16:creationId xmlns:a16="http://schemas.microsoft.com/office/drawing/2014/main" id="{26DF6131-CACD-290A-EBBD-B8FE5FE43CD5}"/>
              </a:ext>
            </a:extLst>
          </p:cNvPr>
          <p:cNvSpPr>
            <a:spLocks noGrp="1"/>
          </p:cNvSpPr>
          <p:nvPr>
            <p:ph type="body" sz="quarter" idx="49" hasCustomPrompt="1"/>
          </p:nvPr>
        </p:nvSpPr>
        <p:spPr>
          <a:xfrm>
            <a:off x="1089009" y="3747560"/>
            <a:ext cx="3879597" cy="58726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a:t>
            </a:r>
          </a:p>
        </p:txBody>
      </p:sp>
      <p:sp>
        <p:nvSpPr>
          <p:cNvPr id="14" name="Rectangle 13">
            <a:extLst>
              <a:ext uri="{FF2B5EF4-FFF2-40B4-BE49-F238E27FC236}">
                <a16:creationId xmlns:a16="http://schemas.microsoft.com/office/drawing/2014/main" id="{3C56FDC0-8712-534E-7939-D8B01D19C22E}"/>
              </a:ext>
            </a:extLst>
          </p:cNvPr>
          <p:cNvSpPr/>
          <p:nvPr userDrawn="1"/>
        </p:nvSpPr>
        <p:spPr>
          <a:xfrm>
            <a:off x="513285" y="6125227"/>
            <a:ext cx="1741400" cy="50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C1C3B38-50C4-53A2-950B-D4B397381D98}"/>
              </a:ext>
            </a:extLst>
          </p:cNvPr>
          <p:cNvPicPr>
            <a:picLocks noChangeAspect="1"/>
          </p:cNvPicPr>
          <p:nvPr userDrawn="1"/>
        </p:nvPicPr>
        <p:blipFill>
          <a:blip r:embed="rId4"/>
          <a:stretch>
            <a:fillRect/>
          </a:stretch>
        </p:blipFill>
        <p:spPr>
          <a:xfrm>
            <a:off x="5497318" y="1893776"/>
            <a:ext cx="6838921" cy="4235561"/>
          </a:xfrm>
          <a:prstGeom prst="rect">
            <a:avLst/>
          </a:prstGeom>
        </p:spPr>
      </p:pic>
      <p:sp>
        <p:nvSpPr>
          <p:cNvPr id="9" name="Picture Placeholder 9">
            <a:extLst>
              <a:ext uri="{FF2B5EF4-FFF2-40B4-BE49-F238E27FC236}">
                <a16:creationId xmlns:a16="http://schemas.microsoft.com/office/drawing/2014/main" id="{3035AB88-3F79-C1B7-403F-7AEE95773E8C}"/>
              </a:ext>
            </a:extLst>
          </p:cNvPr>
          <p:cNvSpPr>
            <a:spLocks noGrp="1"/>
          </p:cNvSpPr>
          <p:nvPr>
            <p:ph type="pic" sz="quarter" idx="34" hasCustomPrompt="1"/>
          </p:nvPr>
        </p:nvSpPr>
        <p:spPr>
          <a:xfrm>
            <a:off x="5577918" y="1973505"/>
            <a:ext cx="6614082" cy="3801330"/>
          </a:xfrm>
          <a:solidFill>
            <a:schemeClr val="bg1">
              <a:lumMod val="50000"/>
            </a:schemeClr>
          </a:solidFill>
          <a:ln>
            <a:noFill/>
          </a:ln>
        </p:spPr>
        <p:txBody>
          <a:bodyPr/>
          <a:lstStyle>
            <a:lvl1pPr marL="0" indent="0">
              <a:buNone/>
              <a:defRPr sz="1000">
                <a:solidFill>
                  <a:schemeClr val="bg1"/>
                </a:solidFill>
              </a:defRPr>
            </a:lvl1pPr>
          </a:lstStyle>
          <a:p>
            <a:r>
              <a:rPr lang="en-US" dirty="0"/>
              <a:t>Click icon to add a screenshot or image to the laptop mockup</a:t>
            </a:r>
          </a:p>
        </p:txBody>
      </p:sp>
    </p:spTree>
    <p:extLst>
      <p:ext uri="{BB962C8B-B14F-4D97-AF65-F5344CB8AC3E}">
        <p14:creationId xmlns:p14="http://schemas.microsoft.com/office/powerpoint/2010/main" val="1654172747"/>
      </p:ext>
    </p:extLst>
  </p:cSld>
  <p:clrMapOvr>
    <a:masterClrMapping/>
  </p:clrMapOvr>
  <p:extLst>
    <p:ext uri="{DCECCB84-F9BA-43D5-87BE-67443E8EF086}">
      <p15:sldGuideLst xmlns:p15="http://schemas.microsoft.com/office/powerpoint/2012/main">
        <p15:guide id="1" pos="1685">
          <p15:clr>
            <a:srgbClr val="FBAE40"/>
          </p15:clr>
        </p15:guide>
        <p15:guide id="2" orient="horz" pos="1207">
          <p15:clr>
            <a:srgbClr val="FBAE40"/>
          </p15:clr>
        </p15:guide>
        <p15:guide id="3" orient="horz" pos="2727">
          <p15:clr>
            <a:srgbClr val="FBAE40"/>
          </p15:clr>
        </p15:guide>
        <p15:guide id="4" orient="horz" pos="3861">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all-to-Action Slide_1">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7751D-D585-2A5C-46B4-DE0977CC5340}"/>
              </a:ext>
            </a:extLst>
          </p:cNvPr>
          <p:cNvSpPr>
            <a:spLocks noGrp="1"/>
          </p:cNvSpPr>
          <p:nvPr>
            <p:ph type="title" hasCustomPrompt="1"/>
          </p:nvPr>
        </p:nvSpPr>
        <p:spPr>
          <a:xfrm>
            <a:off x="6635750" y="1899335"/>
            <a:ext cx="5005387" cy="1093558"/>
          </a:xfrm>
        </p:spPr>
        <p:txBody>
          <a:bodyPr/>
          <a:lstStyle>
            <a:lvl1pPr>
              <a:defRPr>
                <a:solidFill>
                  <a:schemeClr val="bg1"/>
                </a:solidFill>
              </a:defRPr>
            </a:lvl1pPr>
          </a:lstStyle>
          <a:p>
            <a:r>
              <a:rPr lang="en-GB" dirty="0"/>
              <a:t>Click here to add your title which speaks to a bold statement or fact</a:t>
            </a:r>
            <a:endParaRPr lang="en-US" dirty="0"/>
          </a:p>
        </p:txBody>
      </p:sp>
      <p:sp>
        <p:nvSpPr>
          <p:cNvPr id="3" name="Slide Number Placeholder 2">
            <a:extLst>
              <a:ext uri="{FF2B5EF4-FFF2-40B4-BE49-F238E27FC236}">
                <a16:creationId xmlns:a16="http://schemas.microsoft.com/office/drawing/2014/main" id="{78F8F59C-C3F3-2EC9-D791-71B9D04349B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4" name="Freeform 3">
            <a:extLst>
              <a:ext uri="{FF2B5EF4-FFF2-40B4-BE49-F238E27FC236}">
                <a16:creationId xmlns:a16="http://schemas.microsoft.com/office/drawing/2014/main" id="{6B1D7EDC-5C41-10DF-0F96-BF8509377B73}"/>
              </a:ext>
            </a:extLst>
          </p:cNvPr>
          <p:cNvSpPr/>
          <p:nvPr userDrawn="1"/>
        </p:nvSpPr>
        <p:spPr>
          <a:xfrm flipH="1">
            <a:off x="0" y="-1"/>
            <a:ext cx="6080125" cy="6858000"/>
          </a:xfrm>
          <a:custGeom>
            <a:avLst/>
            <a:gdLst>
              <a:gd name="connsiteX0" fmla="*/ 0 w 6080125"/>
              <a:gd name="connsiteY0" fmla="*/ 0 h 6858000"/>
              <a:gd name="connsiteX1" fmla="*/ 3705365 w 6080125"/>
              <a:gd name="connsiteY1" fmla="*/ 0 h 6858000"/>
              <a:gd name="connsiteX2" fmla="*/ 4253838 w 6080125"/>
              <a:gd name="connsiteY2" fmla="*/ 0 h 6858000"/>
              <a:gd name="connsiteX3" fmla="*/ 6080125 w 6080125"/>
              <a:gd name="connsiteY3" fmla="*/ 0 h 6858000"/>
              <a:gd name="connsiteX4" fmla="*/ 6080125 w 6080125"/>
              <a:gd name="connsiteY4" fmla="*/ 1826287 h 6858000"/>
              <a:gd name="connsiteX5" fmla="*/ 6080125 w 6080125"/>
              <a:gd name="connsiteY5" fmla="*/ 2210637 h 6858000"/>
              <a:gd name="connsiteX6" fmla="*/ 6080125 w 6080125"/>
              <a:gd name="connsiteY6" fmla="*/ 6858000 h 6858000"/>
              <a:gd name="connsiteX7" fmla="*/ 1826287 w 6080125"/>
              <a:gd name="connsiteY7" fmla="*/ 6858000 h 6858000"/>
              <a:gd name="connsiteX8" fmla="*/ 0 w 6080125"/>
              <a:gd name="connsiteY8" fmla="*/ 50317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0125" h="6858000">
                <a:moveTo>
                  <a:pt x="0" y="0"/>
                </a:moveTo>
                <a:lnTo>
                  <a:pt x="3705365" y="0"/>
                </a:lnTo>
                <a:lnTo>
                  <a:pt x="4253838" y="0"/>
                </a:lnTo>
                <a:lnTo>
                  <a:pt x="6080125" y="0"/>
                </a:lnTo>
                <a:lnTo>
                  <a:pt x="6080125" y="1826287"/>
                </a:lnTo>
                <a:lnTo>
                  <a:pt x="6080125" y="2210637"/>
                </a:lnTo>
                <a:lnTo>
                  <a:pt x="6080125" y="6858000"/>
                </a:lnTo>
                <a:lnTo>
                  <a:pt x="1826287" y="6858000"/>
                </a:lnTo>
                <a:lnTo>
                  <a:pt x="0" y="5031713"/>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a:extLst>
              <a:ext uri="{FF2B5EF4-FFF2-40B4-BE49-F238E27FC236}">
                <a16:creationId xmlns:a16="http://schemas.microsoft.com/office/drawing/2014/main" id="{49286BBA-E550-D51E-FD9F-6B167D3BB2E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7" name="Picture Placeholder 6">
            <a:extLst>
              <a:ext uri="{FF2B5EF4-FFF2-40B4-BE49-F238E27FC236}">
                <a16:creationId xmlns:a16="http://schemas.microsoft.com/office/drawing/2014/main" id="{15D0D5A1-F774-3A17-B500-9C6BC033D004}"/>
              </a:ext>
            </a:extLst>
          </p:cNvPr>
          <p:cNvSpPr>
            <a:spLocks noGrp="1"/>
          </p:cNvSpPr>
          <p:nvPr>
            <p:ph type="pic" sz="quarter" idx="11" hasCustomPrompt="1"/>
          </p:nvPr>
        </p:nvSpPr>
        <p:spPr>
          <a:xfrm>
            <a:off x="1430269" y="1899335"/>
            <a:ext cx="2628708" cy="2628708"/>
          </a:xfrm>
          <a:solidFill>
            <a:schemeClr val="bg1">
              <a:lumMod val="50000"/>
            </a:schemeClr>
          </a:solidFill>
        </p:spPr>
        <p:txBody>
          <a:bodyPr/>
          <a:lstStyle>
            <a:lvl1pPr marL="0" indent="0">
              <a:buNone/>
              <a:defRPr>
                <a:solidFill>
                  <a:schemeClr val="bg1"/>
                </a:solidFill>
              </a:defRPr>
            </a:lvl1pPr>
          </a:lstStyle>
          <a:p>
            <a:r>
              <a:rPr lang="en-US" dirty="0"/>
              <a:t>Click icon to add your profile, headshot, QR code or image related to the call-to-action</a:t>
            </a:r>
          </a:p>
        </p:txBody>
      </p:sp>
      <p:sp>
        <p:nvSpPr>
          <p:cNvPr id="10" name="Text Placeholder 14">
            <a:extLst>
              <a:ext uri="{FF2B5EF4-FFF2-40B4-BE49-F238E27FC236}">
                <a16:creationId xmlns:a16="http://schemas.microsoft.com/office/drawing/2014/main" id="{46A9E8A7-847C-8C8E-578B-2FA3E0A86A7D}"/>
              </a:ext>
            </a:extLst>
          </p:cNvPr>
          <p:cNvSpPr>
            <a:spLocks noGrp="1"/>
          </p:cNvSpPr>
          <p:nvPr>
            <p:ph type="body" sz="quarter" idx="32"/>
          </p:nvPr>
        </p:nvSpPr>
        <p:spPr>
          <a:xfrm>
            <a:off x="6634861" y="3546856"/>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1" name="Text Placeholder 2">
            <a:extLst>
              <a:ext uri="{FF2B5EF4-FFF2-40B4-BE49-F238E27FC236}">
                <a16:creationId xmlns:a16="http://schemas.microsoft.com/office/drawing/2014/main" id="{DF6B8907-9098-5FDD-F9F4-6F89E6912A80}"/>
              </a:ext>
            </a:extLst>
          </p:cNvPr>
          <p:cNvSpPr>
            <a:spLocks noGrp="1"/>
          </p:cNvSpPr>
          <p:nvPr>
            <p:ph type="body" idx="15" hasCustomPrompt="1"/>
          </p:nvPr>
        </p:nvSpPr>
        <p:spPr>
          <a:xfrm>
            <a:off x="6942829" y="3478902"/>
            <a:ext cx="4698309" cy="439637"/>
          </a:xfrm>
        </p:spPr>
        <p:txBody>
          <a:bodyPr anchor="ctr"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call-to-action</a:t>
            </a:r>
            <a:endParaRPr lang="en-US" dirty="0"/>
          </a:p>
        </p:txBody>
      </p:sp>
      <p:sp>
        <p:nvSpPr>
          <p:cNvPr id="13" name="Text Placeholder 7">
            <a:extLst>
              <a:ext uri="{FF2B5EF4-FFF2-40B4-BE49-F238E27FC236}">
                <a16:creationId xmlns:a16="http://schemas.microsoft.com/office/drawing/2014/main" id="{E4C3BEDF-261C-1C14-3376-AF4A7E6139DD}"/>
              </a:ext>
            </a:extLst>
          </p:cNvPr>
          <p:cNvSpPr>
            <a:spLocks noGrp="1"/>
          </p:cNvSpPr>
          <p:nvPr>
            <p:ph type="body" sz="quarter" idx="43" hasCustomPrompt="1"/>
          </p:nvPr>
        </p:nvSpPr>
        <p:spPr>
          <a:xfrm>
            <a:off x="6942829" y="4035695"/>
            <a:ext cx="4698309" cy="922972"/>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a:t>
            </a:r>
          </a:p>
        </p:txBody>
      </p:sp>
      <p:sp>
        <p:nvSpPr>
          <p:cNvPr id="6" name="Text Placeholder 2">
            <a:extLst>
              <a:ext uri="{FF2B5EF4-FFF2-40B4-BE49-F238E27FC236}">
                <a16:creationId xmlns:a16="http://schemas.microsoft.com/office/drawing/2014/main" id="{9CCD18C2-0208-506D-574F-5045CE4C3780}"/>
              </a:ext>
            </a:extLst>
          </p:cNvPr>
          <p:cNvSpPr>
            <a:spLocks noGrp="1"/>
          </p:cNvSpPr>
          <p:nvPr>
            <p:ph type="body" idx="44" hasCustomPrompt="1"/>
          </p:nvPr>
        </p:nvSpPr>
        <p:spPr>
          <a:xfrm>
            <a:off x="1426006" y="4708542"/>
            <a:ext cx="2628709" cy="250125"/>
          </a:xfrm>
        </p:spPr>
        <p:txBody>
          <a:bodyPr anchor="t"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Scan QR code</a:t>
            </a:r>
            <a:endParaRPr lang="en-US" dirty="0"/>
          </a:p>
        </p:txBody>
      </p:sp>
    </p:spTree>
    <p:extLst>
      <p:ext uri="{BB962C8B-B14F-4D97-AF65-F5344CB8AC3E}">
        <p14:creationId xmlns:p14="http://schemas.microsoft.com/office/powerpoint/2010/main" val="1236797786"/>
      </p:ext>
    </p:extLst>
  </p:cSld>
  <p:clrMapOvr>
    <a:masterClrMapping/>
  </p:clrMapOvr>
  <p:extLst>
    <p:ext uri="{DCECCB84-F9BA-43D5-87BE-67443E8EF086}">
      <p15:sldGuideLst xmlns:p15="http://schemas.microsoft.com/office/powerpoint/2012/main">
        <p15:guide id="1" pos="892">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all-to-Action Slide_2">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5210BE0D-C08E-12C0-53BE-44E2D92ABFCB}"/>
              </a:ext>
            </a:extLst>
          </p:cNvPr>
          <p:cNvSpPr>
            <a:spLocks noGrp="1"/>
          </p:cNvSpPr>
          <p:nvPr>
            <p:ph type="pic" sz="quarter" idx="11" hasCustomPrompt="1"/>
          </p:nvPr>
        </p:nvSpPr>
        <p:spPr>
          <a:xfrm>
            <a:off x="0" y="0"/>
            <a:ext cx="7128755" cy="6858000"/>
          </a:xfrm>
          <a:custGeom>
            <a:avLst/>
            <a:gdLst>
              <a:gd name="connsiteX0" fmla="*/ 0 w 7128755"/>
              <a:gd name="connsiteY0" fmla="*/ 0 h 6858000"/>
              <a:gd name="connsiteX1" fmla="*/ 6095999 w 7128755"/>
              <a:gd name="connsiteY1" fmla="*/ 0 h 6858000"/>
              <a:gd name="connsiteX2" fmla="*/ 6095999 w 7128755"/>
              <a:gd name="connsiteY2" fmla="*/ 2399628 h 6858000"/>
              <a:gd name="connsiteX3" fmla="*/ 7128755 w 7128755"/>
              <a:gd name="connsiteY3" fmla="*/ 3429000 h 6858000"/>
              <a:gd name="connsiteX4" fmla="*/ 6095999 w 7128755"/>
              <a:gd name="connsiteY4" fmla="*/ 4458372 h 6858000"/>
              <a:gd name="connsiteX5" fmla="*/ 6095999 w 7128755"/>
              <a:gd name="connsiteY5" fmla="*/ 6858000 h 6858000"/>
              <a:gd name="connsiteX6" fmla="*/ 0 w 712875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28755" h="6858000">
                <a:moveTo>
                  <a:pt x="0" y="0"/>
                </a:moveTo>
                <a:lnTo>
                  <a:pt x="6095999" y="0"/>
                </a:lnTo>
                <a:lnTo>
                  <a:pt x="6095999" y="2399628"/>
                </a:lnTo>
                <a:lnTo>
                  <a:pt x="7128755" y="3429000"/>
                </a:lnTo>
                <a:lnTo>
                  <a:pt x="6095999" y="4458372"/>
                </a:lnTo>
                <a:lnTo>
                  <a:pt x="6095999" y="6858000"/>
                </a:lnTo>
                <a:lnTo>
                  <a:pt x="0" y="6858000"/>
                </a:lnTo>
                <a:close/>
              </a:path>
            </a:pathLst>
          </a:custGeom>
          <a:solidFill>
            <a:schemeClr val="bg1">
              <a:lumMod val="50000"/>
            </a:schemeClr>
          </a:solidFill>
        </p:spPr>
        <p:txBody>
          <a:bodyPr wrap="square">
            <a:noAutofit/>
          </a:bodyPr>
          <a:lstStyle>
            <a:lvl1pPr marL="0" indent="0">
              <a:buNone/>
              <a:defRPr>
                <a:solidFill>
                  <a:schemeClr val="bg1"/>
                </a:solidFill>
              </a:defRPr>
            </a:lvl1pPr>
          </a:lstStyle>
          <a:p>
            <a:r>
              <a:rPr lang="en-US" dirty="0"/>
              <a:t>Move the blue overlay to the right &gt; click icon to add your image &gt;</a:t>
            </a:r>
            <a:br>
              <a:rPr lang="en-US" dirty="0"/>
            </a:br>
            <a:r>
              <a:rPr lang="en-US" dirty="0"/>
              <a:t>right click “Send to back” &gt; Align blue overlay back to left</a:t>
            </a:r>
          </a:p>
        </p:txBody>
      </p:sp>
      <p:sp>
        <p:nvSpPr>
          <p:cNvPr id="11" name="Text Placeholder 2">
            <a:extLst>
              <a:ext uri="{FF2B5EF4-FFF2-40B4-BE49-F238E27FC236}">
                <a16:creationId xmlns:a16="http://schemas.microsoft.com/office/drawing/2014/main" id="{5F4EEA5E-F4C1-7BF8-B0C1-1173E29D1C59}"/>
              </a:ext>
            </a:extLst>
          </p:cNvPr>
          <p:cNvSpPr>
            <a:spLocks noGrp="1"/>
          </p:cNvSpPr>
          <p:nvPr>
            <p:ph type="body" idx="15" hasCustomPrompt="1"/>
          </p:nvPr>
        </p:nvSpPr>
        <p:spPr>
          <a:xfrm>
            <a:off x="9153728" y="2833637"/>
            <a:ext cx="2487410" cy="671710"/>
          </a:xfrm>
        </p:spPr>
        <p:txBody>
          <a:bodyPr anchor="b"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call-to-action</a:t>
            </a:r>
            <a:endParaRPr lang="en-US" dirty="0"/>
          </a:p>
        </p:txBody>
      </p:sp>
      <p:sp>
        <p:nvSpPr>
          <p:cNvPr id="12" name="Text Placeholder 7">
            <a:extLst>
              <a:ext uri="{FF2B5EF4-FFF2-40B4-BE49-F238E27FC236}">
                <a16:creationId xmlns:a16="http://schemas.microsoft.com/office/drawing/2014/main" id="{6F45C13F-22B4-F911-BB7E-C3096334590B}"/>
              </a:ext>
            </a:extLst>
          </p:cNvPr>
          <p:cNvSpPr>
            <a:spLocks noGrp="1"/>
          </p:cNvSpPr>
          <p:nvPr>
            <p:ph type="body" sz="quarter" idx="43" hasCustomPrompt="1"/>
          </p:nvPr>
        </p:nvSpPr>
        <p:spPr>
          <a:xfrm>
            <a:off x="7680325" y="3606269"/>
            <a:ext cx="3960813" cy="1103702"/>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a:t>
            </a:r>
          </a:p>
        </p:txBody>
      </p:sp>
      <p:sp>
        <p:nvSpPr>
          <p:cNvPr id="15" name="Picture Placeholder 6">
            <a:extLst>
              <a:ext uri="{FF2B5EF4-FFF2-40B4-BE49-F238E27FC236}">
                <a16:creationId xmlns:a16="http://schemas.microsoft.com/office/drawing/2014/main" id="{821A01AE-8EC0-DAD2-54EE-011956AEB594}"/>
              </a:ext>
            </a:extLst>
          </p:cNvPr>
          <p:cNvSpPr>
            <a:spLocks noGrp="1" noChangeAspect="1"/>
          </p:cNvSpPr>
          <p:nvPr>
            <p:ph type="pic" sz="quarter" idx="44" hasCustomPrompt="1"/>
          </p:nvPr>
        </p:nvSpPr>
        <p:spPr>
          <a:xfrm>
            <a:off x="7680325" y="2187403"/>
            <a:ext cx="1260000" cy="1260000"/>
          </a:xfrm>
          <a:solidFill>
            <a:schemeClr val="bg1">
              <a:lumMod val="50000"/>
            </a:schemeClr>
          </a:solidFill>
        </p:spPr>
        <p:txBody>
          <a:bodyPr/>
          <a:lstStyle>
            <a:lvl1pPr marL="0" indent="0">
              <a:buNone/>
              <a:defRPr sz="1000">
                <a:solidFill>
                  <a:schemeClr val="bg1"/>
                </a:solidFill>
              </a:defRPr>
            </a:lvl1pPr>
          </a:lstStyle>
          <a:p>
            <a:r>
              <a:rPr lang="en-US" dirty="0"/>
              <a:t>Click icon to add your profile, headshot, QR code or image related to the call-to-action</a:t>
            </a:r>
          </a:p>
        </p:txBody>
      </p:sp>
      <p:sp>
        <p:nvSpPr>
          <p:cNvPr id="19" name="Text Placeholder 18">
            <a:extLst>
              <a:ext uri="{FF2B5EF4-FFF2-40B4-BE49-F238E27FC236}">
                <a16:creationId xmlns:a16="http://schemas.microsoft.com/office/drawing/2014/main" id="{84863DCD-B2E9-62C0-F83D-FA90F64E13B5}"/>
              </a:ext>
            </a:extLst>
          </p:cNvPr>
          <p:cNvSpPr>
            <a:spLocks noGrp="1"/>
          </p:cNvSpPr>
          <p:nvPr>
            <p:ph type="body" sz="quarter" idx="29"/>
          </p:nvPr>
        </p:nvSpPr>
        <p:spPr>
          <a:xfrm>
            <a:off x="0" y="0"/>
            <a:ext cx="7128755" cy="6858000"/>
          </a:xfrm>
          <a:custGeom>
            <a:avLst/>
            <a:gdLst>
              <a:gd name="connsiteX0" fmla="*/ 0 w 7128755"/>
              <a:gd name="connsiteY0" fmla="*/ 0 h 6858000"/>
              <a:gd name="connsiteX1" fmla="*/ 6095999 w 7128755"/>
              <a:gd name="connsiteY1" fmla="*/ 0 h 6858000"/>
              <a:gd name="connsiteX2" fmla="*/ 6095999 w 7128755"/>
              <a:gd name="connsiteY2" fmla="*/ 2399628 h 6858000"/>
              <a:gd name="connsiteX3" fmla="*/ 7128755 w 7128755"/>
              <a:gd name="connsiteY3" fmla="*/ 3429000 h 6858000"/>
              <a:gd name="connsiteX4" fmla="*/ 6095999 w 7128755"/>
              <a:gd name="connsiteY4" fmla="*/ 4458372 h 6858000"/>
              <a:gd name="connsiteX5" fmla="*/ 6095999 w 7128755"/>
              <a:gd name="connsiteY5" fmla="*/ 6858000 h 6858000"/>
              <a:gd name="connsiteX6" fmla="*/ 0 w 712875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28755" h="6858000">
                <a:moveTo>
                  <a:pt x="0" y="0"/>
                </a:moveTo>
                <a:lnTo>
                  <a:pt x="6095999" y="0"/>
                </a:lnTo>
                <a:lnTo>
                  <a:pt x="6095999" y="2399628"/>
                </a:lnTo>
                <a:lnTo>
                  <a:pt x="7128755" y="3429000"/>
                </a:lnTo>
                <a:lnTo>
                  <a:pt x="6095999" y="4458372"/>
                </a:lnTo>
                <a:lnTo>
                  <a:pt x="6095999" y="6858000"/>
                </a:lnTo>
                <a:lnTo>
                  <a:pt x="0" y="6858000"/>
                </a:lnTo>
                <a:close/>
              </a:path>
            </a:pathLst>
          </a:custGeom>
          <a:solidFill>
            <a:schemeClr val="tx1">
              <a:alpha val="75000"/>
            </a:schemeClr>
          </a:solidFill>
        </p:spPr>
        <p:txBody>
          <a:bodyPr wrap="square">
            <a:noAutofit/>
          </a:bodyPr>
          <a:lstStyle>
            <a:lvl1pPr marL="0" indent="0">
              <a:buNone/>
              <a:defRPr>
                <a:noFill/>
              </a:defRPr>
            </a:lvl1pPr>
          </a:lstStyle>
          <a:p>
            <a:endParaRPr lang="en-US" dirty="0"/>
          </a:p>
        </p:txBody>
      </p:sp>
      <p:sp>
        <p:nvSpPr>
          <p:cNvPr id="2" name="Title 1">
            <a:extLst>
              <a:ext uri="{FF2B5EF4-FFF2-40B4-BE49-F238E27FC236}">
                <a16:creationId xmlns:a16="http://schemas.microsoft.com/office/drawing/2014/main" id="{F804DB64-74E8-7607-FB25-E371DFB94407}"/>
              </a:ext>
            </a:extLst>
          </p:cNvPr>
          <p:cNvSpPr>
            <a:spLocks noGrp="1"/>
          </p:cNvSpPr>
          <p:nvPr>
            <p:ph type="title" hasCustomPrompt="1"/>
          </p:nvPr>
        </p:nvSpPr>
        <p:spPr>
          <a:xfrm>
            <a:off x="550862" y="1952025"/>
            <a:ext cx="4963247" cy="2953951"/>
          </a:xfrm>
        </p:spPr>
        <p:txBody>
          <a:bodyPr lIns="0" anchor="ctr" anchorCtr="0"/>
          <a:lstStyle>
            <a:lvl1pPr>
              <a:defRPr sz="4400">
                <a:solidFill>
                  <a:schemeClr val="bg1"/>
                </a:solidFill>
              </a:defRPr>
            </a:lvl1pPr>
          </a:lstStyle>
          <a:p>
            <a:r>
              <a:rPr lang="en-GB" dirty="0"/>
              <a:t>Click here to</a:t>
            </a:r>
            <a:br>
              <a:rPr lang="en-GB" dirty="0"/>
            </a:br>
            <a:r>
              <a:rPr lang="en-GB" dirty="0"/>
              <a:t>add your title which speaks to a bold statement or fact</a:t>
            </a:r>
            <a:endParaRPr lang="en-US" dirty="0"/>
          </a:p>
        </p:txBody>
      </p:sp>
      <p:sp>
        <p:nvSpPr>
          <p:cNvPr id="21" name="Slide Number Placeholder 2">
            <a:extLst>
              <a:ext uri="{FF2B5EF4-FFF2-40B4-BE49-F238E27FC236}">
                <a16:creationId xmlns:a16="http://schemas.microsoft.com/office/drawing/2014/main" id="{38CFFC47-38E5-B0F7-0278-9F673A18FC21}"/>
              </a:ext>
            </a:extLst>
          </p:cNvPr>
          <p:cNvSpPr>
            <a:spLocks noGrp="1"/>
          </p:cNvSpPr>
          <p:nvPr>
            <p:ph type="sldNum" sz="quarter" idx="10"/>
          </p:nvPr>
        </p:nvSpPr>
        <p:spPr>
          <a:xfrm>
            <a:off x="11361600" y="6289200"/>
            <a:ext cx="831600" cy="248400"/>
          </a:xfrm>
        </p:spPr>
        <p:txBody>
          <a:bodyPr/>
          <a:lstStyle>
            <a:lvl1pPr>
              <a:defRPr>
                <a:solidFill>
                  <a:schemeClr val="bg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3711465572"/>
      </p:ext>
    </p:extLst>
  </p:cSld>
  <p:clrMapOvr>
    <a:masterClrMapping/>
  </p:clrMapOvr>
  <p:extLst>
    <p:ext uri="{DCECCB84-F9BA-43D5-87BE-67443E8EF086}">
      <p15:sldGuideLst xmlns:p15="http://schemas.microsoft.com/office/powerpoint/2012/main">
        <p15:guide id="1" pos="4838">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Q&amp;A_1">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0AFC8FA6-0293-2220-D97D-41FF6ADC5B25}"/>
              </a:ext>
            </a:extLst>
          </p:cNvPr>
          <p:cNvSpPr>
            <a:spLocks noGrp="1"/>
          </p:cNvSpPr>
          <p:nvPr>
            <p:ph type="body" idx="15" hasCustomPrompt="1"/>
          </p:nvPr>
        </p:nvSpPr>
        <p:spPr>
          <a:xfrm>
            <a:off x="550863" y="2652375"/>
            <a:ext cx="4377397" cy="1474666"/>
          </a:xfrm>
        </p:spPr>
        <p:txBody>
          <a:bodyPr anchor="ctr" anchorCtr="0"/>
          <a:lstStyle>
            <a:lvl1pPr marL="0" indent="0">
              <a:lnSpc>
                <a:spcPct val="90000"/>
              </a:lnSpc>
              <a:spcBef>
                <a:spcPts val="0"/>
              </a:spcBef>
              <a:spcAft>
                <a:spcPts val="0"/>
              </a:spcAft>
              <a:buNone/>
              <a:defRPr sz="60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Questions?</a:t>
            </a:r>
            <a:endParaRPr lang="en-US" dirty="0"/>
          </a:p>
        </p:txBody>
      </p:sp>
      <p:pic>
        <p:nvPicPr>
          <p:cNvPr id="6" name="Graphic 5">
            <a:extLst>
              <a:ext uri="{FF2B5EF4-FFF2-40B4-BE49-F238E27FC236}">
                <a16:creationId xmlns:a16="http://schemas.microsoft.com/office/drawing/2014/main" id="{451EB0DA-379F-84F3-1C48-6B32B7D4F4C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pic>
        <p:nvPicPr>
          <p:cNvPr id="7" name="Graphic 6">
            <a:extLst>
              <a:ext uri="{FF2B5EF4-FFF2-40B4-BE49-F238E27FC236}">
                <a16:creationId xmlns:a16="http://schemas.microsoft.com/office/drawing/2014/main" id="{073C24F0-0282-C2F0-BCCF-DCB5BB87CE6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366532" y="353408"/>
            <a:ext cx="6089835" cy="6089834"/>
          </a:xfrm>
          <a:prstGeom prst="rect">
            <a:avLst/>
          </a:prstGeom>
        </p:spPr>
      </p:pic>
      <p:pic>
        <p:nvPicPr>
          <p:cNvPr id="8" name="Graphic 7">
            <a:extLst>
              <a:ext uri="{FF2B5EF4-FFF2-40B4-BE49-F238E27FC236}">
                <a16:creationId xmlns:a16="http://schemas.microsoft.com/office/drawing/2014/main" id="{C64AEAAA-5444-2318-7608-6CDE13808B8C}"/>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654975" y="1699930"/>
            <a:ext cx="3491761" cy="3491760"/>
          </a:xfrm>
          <a:prstGeom prst="rect">
            <a:avLst/>
          </a:prstGeom>
        </p:spPr>
      </p:pic>
      <p:pic>
        <p:nvPicPr>
          <p:cNvPr id="9" name="Graphic 8">
            <a:extLst>
              <a:ext uri="{FF2B5EF4-FFF2-40B4-BE49-F238E27FC236}">
                <a16:creationId xmlns:a16="http://schemas.microsoft.com/office/drawing/2014/main" id="{8F531294-1716-74B7-2CA1-B1CA3770BF5C}"/>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8396683" y="4465529"/>
            <a:ext cx="2386839" cy="2386838"/>
          </a:xfrm>
          <a:prstGeom prst="rect">
            <a:avLst/>
          </a:prstGeom>
        </p:spPr>
      </p:pic>
      <p:pic>
        <p:nvPicPr>
          <p:cNvPr id="10" name="Graphic 9">
            <a:extLst>
              <a:ext uri="{FF2B5EF4-FFF2-40B4-BE49-F238E27FC236}">
                <a16:creationId xmlns:a16="http://schemas.microsoft.com/office/drawing/2014/main" id="{1853CDB4-E9E0-44E9-3927-DD19583DED9E}"/>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9682977" y="-364667"/>
            <a:ext cx="2509023" cy="2509022"/>
          </a:xfrm>
          <a:prstGeom prst="rect">
            <a:avLst/>
          </a:prstGeom>
        </p:spPr>
      </p:pic>
      <p:sp>
        <p:nvSpPr>
          <p:cNvPr id="11" name="Freeform 10">
            <a:extLst>
              <a:ext uri="{FF2B5EF4-FFF2-40B4-BE49-F238E27FC236}">
                <a16:creationId xmlns:a16="http://schemas.microsoft.com/office/drawing/2014/main" id="{EE8BE74A-E760-D847-90E9-16752F1DC14F}"/>
              </a:ext>
            </a:extLst>
          </p:cNvPr>
          <p:cNvSpPr/>
          <p:nvPr userDrawn="1"/>
        </p:nvSpPr>
        <p:spPr>
          <a:xfrm>
            <a:off x="11456367" y="2135197"/>
            <a:ext cx="735633" cy="2509022"/>
          </a:xfrm>
          <a:custGeom>
            <a:avLst/>
            <a:gdLst>
              <a:gd name="connsiteX0" fmla="*/ 0 w 735633"/>
              <a:gd name="connsiteY0" fmla="*/ 0 h 2509022"/>
              <a:gd name="connsiteX1" fmla="*/ 735633 w 735633"/>
              <a:gd name="connsiteY1" fmla="*/ 0 h 2509022"/>
              <a:gd name="connsiteX2" fmla="*/ 735633 w 735633"/>
              <a:gd name="connsiteY2" fmla="*/ 2509022 h 2509022"/>
              <a:gd name="connsiteX3" fmla="*/ 0 w 735633"/>
              <a:gd name="connsiteY3" fmla="*/ 2509022 h 2509022"/>
              <a:gd name="connsiteX4" fmla="*/ 0 w 735633"/>
              <a:gd name="connsiteY4" fmla="*/ 1771370 h 2509022"/>
              <a:gd name="connsiteX5" fmla="*/ 519995 w 735633"/>
              <a:gd name="connsiteY5" fmla="*/ 1251375 h 2509022"/>
              <a:gd name="connsiteX6" fmla="*/ 0 w 735633"/>
              <a:gd name="connsiteY6" fmla="*/ 732007 h 2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633" h="2509022">
                <a:moveTo>
                  <a:pt x="0" y="0"/>
                </a:moveTo>
                <a:lnTo>
                  <a:pt x="735633" y="0"/>
                </a:lnTo>
                <a:lnTo>
                  <a:pt x="735633" y="2509022"/>
                </a:lnTo>
                <a:lnTo>
                  <a:pt x="0" y="2509022"/>
                </a:lnTo>
                <a:lnTo>
                  <a:pt x="0" y="1771370"/>
                </a:lnTo>
                <a:lnTo>
                  <a:pt x="519995" y="1251375"/>
                </a:lnTo>
                <a:lnTo>
                  <a:pt x="0" y="732007"/>
                </a:lnTo>
                <a:close/>
              </a:path>
            </a:pathLst>
          </a:custGeom>
          <a:noFill/>
          <a:ln w="7478" cap="flat">
            <a:solidFill>
              <a:srgbClr val="0080FF"/>
            </a:solidFill>
            <a:prstDash val="solid"/>
            <a:miter/>
          </a:ln>
        </p:spPr>
        <p:txBody>
          <a:bodyPr rtlCol="0" anchor="ctr"/>
          <a:lstStyle/>
          <a:p>
            <a:endParaRPr lang="en-US"/>
          </a:p>
        </p:txBody>
      </p:sp>
      <p:sp>
        <p:nvSpPr>
          <p:cNvPr id="2" name="Slide Number Placeholder 5">
            <a:extLst>
              <a:ext uri="{FF2B5EF4-FFF2-40B4-BE49-F238E27FC236}">
                <a16:creationId xmlns:a16="http://schemas.microsoft.com/office/drawing/2014/main" id="{760514BF-919D-3E27-C44C-244ABB59FF1B}"/>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68587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_6">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D299903-BC03-E963-CC85-42A6C24A596E}"/>
              </a:ext>
            </a:extLst>
          </p:cNvPr>
          <p:cNvSpPr>
            <a:spLocks noGrp="1"/>
          </p:cNvSpPr>
          <p:nvPr>
            <p:ph type="title" hasCustomPrompt="1"/>
          </p:nvPr>
        </p:nvSpPr>
        <p:spPr>
          <a:xfrm>
            <a:off x="550862" y="3699215"/>
            <a:ext cx="4824413" cy="831624"/>
          </a:xfrm>
          <a:prstGeom prst="rect">
            <a:avLst/>
          </a:prstGeom>
        </p:spPr>
        <p:txBody>
          <a:bodyPr vert="horz" lIns="0" tIns="0" rIns="0" bIns="0" rtlCol="0" anchor="b" anchorCtr="0">
            <a:noAutofit/>
          </a:bodyPr>
          <a:lstStyle/>
          <a:p>
            <a:r>
              <a:rPr lang="en-GB" dirty="0"/>
              <a:t>Click here to add your section title</a:t>
            </a:r>
            <a:endParaRPr lang="en-US" dirty="0"/>
          </a:p>
        </p:txBody>
      </p:sp>
      <p:sp>
        <p:nvSpPr>
          <p:cNvPr id="9" name="Text Placeholder 8">
            <a:extLst>
              <a:ext uri="{FF2B5EF4-FFF2-40B4-BE49-F238E27FC236}">
                <a16:creationId xmlns:a16="http://schemas.microsoft.com/office/drawing/2014/main" id="{82F1EEDE-8AA6-411C-2A86-0956DA4E8E5C}"/>
              </a:ext>
            </a:extLst>
          </p:cNvPr>
          <p:cNvSpPr>
            <a:spLocks noGrp="1"/>
          </p:cNvSpPr>
          <p:nvPr>
            <p:ph type="body" sz="quarter" idx="14" hasCustomPrompt="1"/>
          </p:nvPr>
        </p:nvSpPr>
        <p:spPr>
          <a:xfrm>
            <a:off x="435600" y="1296000"/>
            <a:ext cx="2638651" cy="1746250"/>
          </a:xfrm>
        </p:spPr>
        <p:txBody>
          <a:bodyPr/>
          <a:lstStyle>
            <a:lvl1pPr marL="0" indent="0">
              <a:lnSpc>
                <a:spcPct val="90000"/>
              </a:lnSpc>
              <a:spcAft>
                <a:spcPts val="0"/>
              </a:spcAft>
              <a:buNone/>
              <a:defRPr sz="16000">
                <a:solidFill>
                  <a:schemeClr val="accent1"/>
                </a:solidFill>
                <a:latin typeface="+mj-lt"/>
              </a:defRPr>
            </a:lvl1pPr>
            <a:lvl2pPr marL="360000" indent="0">
              <a:lnSpc>
                <a:spcPct val="90000"/>
              </a:lnSpc>
              <a:spcAft>
                <a:spcPts val="0"/>
              </a:spcAft>
              <a:buNone/>
              <a:defRPr sz="16000">
                <a:solidFill>
                  <a:schemeClr val="accent1"/>
                </a:solidFill>
              </a:defRPr>
            </a:lvl2pPr>
            <a:lvl3pPr marL="720000" indent="0">
              <a:lnSpc>
                <a:spcPct val="90000"/>
              </a:lnSpc>
              <a:spcAft>
                <a:spcPts val="0"/>
              </a:spcAft>
              <a:buNone/>
              <a:defRPr sz="16000">
                <a:solidFill>
                  <a:schemeClr val="accent1"/>
                </a:solidFill>
              </a:defRPr>
            </a:lvl3pPr>
            <a:lvl4pPr marL="1080000" indent="0">
              <a:lnSpc>
                <a:spcPct val="90000"/>
              </a:lnSpc>
              <a:spcAft>
                <a:spcPts val="0"/>
              </a:spcAft>
              <a:buNone/>
              <a:defRPr sz="16000">
                <a:solidFill>
                  <a:schemeClr val="accent1"/>
                </a:solidFill>
              </a:defRPr>
            </a:lvl4pPr>
            <a:lvl5pPr marL="1440000" indent="0">
              <a:lnSpc>
                <a:spcPct val="90000"/>
              </a:lnSpc>
              <a:spcAft>
                <a:spcPts val="0"/>
              </a:spcAft>
              <a:buNone/>
              <a:defRPr sz="16000">
                <a:solidFill>
                  <a:schemeClr val="accent1"/>
                </a:solidFill>
              </a:defRPr>
            </a:lvl5pPr>
          </a:lstStyle>
          <a:p>
            <a:pPr lvl="0"/>
            <a:r>
              <a:rPr lang="en-GB" dirty="0"/>
              <a:t>00</a:t>
            </a:r>
            <a:endParaRPr lang="en-US" dirty="0"/>
          </a:p>
        </p:txBody>
      </p:sp>
      <p:cxnSp>
        <p:nvCxnSpPr>
          <p:cNvPr id="10" name="Straight Connector 9">
            <a:extLst>
              <a:ext uri="{FF2B5EF4-FFF2-40B4-BE49-F238E27FC236}">
                <a16:creationId xmlns:a16="http://schemas.microsoft.com/office/drawing/2014/main" id="{5DE0CE35-34CB-B9EC-952A-3EE027459489}"/>
              </a:ext>
            </a:extLst>
          </p:cNvPr>
          <p:cNvCxnSpPr>
            <a:cxnSpLocks/>
          </p:cNvCxnSpPr>
          <p:nvPr userDrawn="1"/>
        </p:nvCxnSpPr>
        <p:spPr>
          <a:xfrm>
            <a:off x="0" y="3377566"/>
            <a:ext cx="2909824"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Picture Placeholder 31">
            <a:extLst>
              <a:ext uri="{FF2B5EF4-FFF2-40B4-BE49-F238E27FC236}">
                <a16:creationId xmlns:a16="http://schemas.microsoft.com/office/drawing/2014/main" id="{887E9C2A-61FC-5283-B441-BA0182ADBD47}"/>
              </a:ext>
            </a:extLst>
          </p:cNvPr>
          <p:cNvSpPr>
            <a:spLocks noGrp="1"/>
          </p:cNvSpPr>
          <p:nvPr>
            <p:ph type="pic" sz="quarter" idx="19" hasCustomPrompt="1"/>
          </p:nvPr>
        </p:nvSpPr>
        <p:spPr>
          <a:xfrm>
            <a:off x="6114099" y="-1266"/>
            <a:ext cx="6077933" cy="6861187"/>
          </a:xfrm>
          <a:custGeom>
            <a:avLst/>
            <a:gdLst>
              <a:gd name="connsiteX0" fmla="*/ 0 w 5273901"/>
              <a:gd name="connsiteY0" fmla="*/ 0 h 6856683"/>
              <a:gd name="connsiteX1" fmla="*/ 5273901 w 5273901"/>
              <a:gd name="connsiteY1" fmla="*/ 0 h 6856683"/>
              <a:gd name="connsiteX2" fmla="*/ 5273901 w 5273901"/>
              <a:gd name="connsiteY2" fmla="*/ 6856683 h 6856683"/>
              <a:gd name="connsiteX3" fmla="*/ 0 w 5273901"/>
              <a:gd name="connsiteY3" fmla="*/ 6856683 h 6856683"/>
              <a:gd name="connsiteX4" fmla="*/ 0 w 5273901"/>
              <a:gd name="connsiteY4" fmla="*/ 2632844 h 6856683"/>
              <a:gd name="connsiteX5" fmla="*/ 977647 w 5273901"/>
              <a:gd name="connsiteY5" fmla="*/ 1655198 h 6856683"/>
              <a:gd name="connsiteX6" fmla="*/ 0 w 5273901"/>
              <a:gd name="connsiteY6" fmla="*/ 677551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988533 w 5284787"/>
              <a:gd name="connsiteY5" fmla="*/ 1655198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0 w 5284787"/>
              <a:gd name="connsiteY6" fmla="*/ 2266865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5284787"/>
              <a:gd name="connsiteY0" fmla="*/ 0 h 6856683"/>
              <a:gd name="connsiteX1" fmla="*/ 4013200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4041775"/>
              <a:gd name="connsiteY0" fmla="*/ 0 h 6856683"/>
              <a:gd name="connsiteX1" fmla="*/ 4013200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41775"/>
              <a:gd name="connsiteY0" fmla="*/ 0 h 6856683"/>
              <a:gd name="connsiteX1" fmla="*/ 4025231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26883"/>
              <a:gd name="connsiteY0" fmla="*/ 0 h 6860693"/>
              <a:gd name="connsiteX1" fmla="*/ 4025231 w 4026883"/>
              <a:gd name="connsiteY1" fmla="*/ 0 h 6860693"/>
              <a:gd name="connsiteX2" fmla="*/ 4025733 w 4026883"/>
              <a:gd name="connsiteY2" fmla="*/ 6860693 h 6860693"/>
              <a:gd name="connsiteX3" fmla="*/ 10886 w 4026883"/>
              <a:gd name="connsiteY3" fmla="*/ 6856683 h 6860693"/>
              <a:gd name="connsiteX4" fmla="*/ 0 w 4026883"/>
              <a:gd name="connsiteY4" fmla="*/ 4320130 h 6860693"/>
              <a:gd name="connsiteX5" fmla="*/ 1032076 w 4026883"/>
              <a:gd name="connsiteY5" fmla="*/ 3298941 h 6860693"/>
              <a:gd name="connsiteX6" fmla="*/ 0 w 4026883"/>
              <a:gd name="connsiteY6" fmla="*/ 2266865 h 6860693"/>
              <a:gd name="connsiteX7" fmla="*/ 10886 w 4026883"/>
              <a:gd name="connsiteY7" fmla="*/ 0 h 6860693"/>
              <a:gd name="connsiteX0" fmla="*/ 10886 w 4026883"/>
              <a:gd name="connsiteY0" fmla="*/ 144142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144142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6861187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6861187"/>
              <a:gd name="connsiteX1" fmla="*/ 4025231 w 4026883"/>
              <a:gd name="connsiteY1" fmla="*/ 0 h 6861187"/>
              <a:gd name="connsiteX2" fmla="*/ 4025733 w 4026883"/>
              <a:gd name="connsiteY2" fmla="*/ 6860693 h 6861187"/>
              <a:gd name="connsiteX3" fmla="*/ 10886 w 4026883"/>
              <a:gd name="connsiteY3" fmla="*/ 6861187 h 6861187"/>
              <a:gd name="connsiteX4" fmla="*/ 0 w 4026883"/>
              <a:gd name="connsiteY4" fmla="*/ 4464272 h 6861187"/>
              <a:gd name="connsiteX5" fmla="*/ 1032076 w 4026883"/>
              <a:gd name="connsiteY5" fmla="*/ 3443083 h 6861187"/>
              <a:gd name="connsiteX6" fmla="*/ 0 w 4026883"/>
              <a:gd name="connsiteY6" fmla="*/ 2411007 h 6861187"/>
              <a:gd name="connsiteX7" fmla="*/ 10886 w 4026883"/>
              <a:gd name="connsiteY7" fmla="*/ 0 h 6861187"/>
              <a:gd name="connsiteX0" fmla="*/ 10886 w 6076292"/>
              <a:gd name="connsiteY0" fmla="*/ 0 h 6861187"/>
              <a:gd name="connsiteX1" fmla="*/ 6076281 w 6076292"/>
              <a:gd name="connsiteY1" fmla="*/ 0 h 6861187"/>
              <a:gd name="connsiteX2" fmla="*/ 4025733 w 6076292"/>
              <a:gd name="connsiteY2" fmla="*/ 6860693 h 6861187"/>
              <a:gd name="connsiteX3" fmla="*/ 10886 w 6076292"/>
              <a:gd name="connsiteY3" fmla="*/ 6861187 h 6861187"/>
              <a:gd name="connsiteX4" fmla="*/ 0 w 6076292"/>
              <a:gd name="connsiteY4" fmla="*/ 4464272 h 6861187"/>
              <a:gd name="connsiteX5" fmla="*/ 1032076 w 6076292"/>
              <a:gd name="connsiteY5" fmla="*/ 3443083 h 6861187"/>
              <a:gd name="connsiteX6" fmla="*/ 0 w 6076292"/>
              <a:gd name="connsiteY6" fmla="*/ 2411007 h 6861187"/>
              <a:gd name="connsiteX7" fmla="*/ 10886 w 6076292"/>
              <a:gd name="connsiteY7" fmla="*/ 0 h 6861187"/>
              <a:gd name="connsiteX0" fmla="*/ 10886 w 6077933"/>
              <a:gd name="connsiteY0" fmla="*/ 0 h 6861187"/>
              <a:gd name="connsiteX1" fmla="*/ 6076281 w 6077933"/>
              <a:gd name="connsiteY1" fmla="*/ 0 h 6861187"/>
              <a:gd name="connsiteX2" fmla="*/ 6076783 w 6077933"/>
              <a:gd name="connsiteY2" fmla="*/ 6860693 h 6861187"/>
              <a:gd name="connsiteX3" fmla="*/ 10886 w 6077933"/>
              <a:gd name="connsiteY3" fmla="*/ 6861187 h 6861187"/>
              <a:gd name="connsiteX4" fmla="*/ 0 w 6077933"/>
              <a:gd name="connsiteY4" fmla="*/ 4464272 h 6861187"/>
              <a:gd name="connsiteX5" fmla="*/ 1032076 w 6077933"/>
              <a:gd name="connsiteY5" fmla="*/ 3443083 h 6861187"/>
              <a:gd name="connsiteX6" fmla="*/ 0 w 6077933"/>
              <a:gd name="connsiteY6" fmla="*/ 2411007 h 6861187"/>
              <a:gd name="connsiteX7" fmla="*/ 10886 w 6077933"/>
              <a:gd name="connsiteY7" fmla="*/ 0 h 686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7933" h="6861187">
                <a:moveTo>
                  <a:pt x="10886" y="0"/>
                </a:moveTo>
                <a:lnTo>
                  <a:pt x="6076281" y="0"/>
                </a:lnTo>
                <a:cubicBezTo>
                  <a:pt x="6081796" y="2285561"/>
                  <a:pt x="6071268" y="4575132"/>
                  <a:pt x="6076783" y="6860693"/>
                </a:cubicBezTo>
                <a:lnTo>
                  <a:pt x="10886" y="6861187"/>
                </a:lnTo>
                <a:cubicBezTo>
                  <a:pt x="7257" y="6015669"/>
                  <a:pt x="3629" y="5309790"/>
                  <a:pt x="0" y="4464272"/>
                </a:cubicBezTo>
                <a:lnTo>
                  <a:pt x="1032076" y="3443083"/>
                </a:lnTo>
                <a:lnTo>
                  <a:pt x="0" y="2411007"/>
                </a:lnTo>
                <a:cubicBezTo>
                  <a:pt x="3629" y="1655385"/>
                  <a:pt x="7257" y="755622"/>
                  <a:pt x="10886" y="0"/>
                </a:cubicBezTo>
                <a:close/>
              </a:path>
            </a:pathLst>
          </a:custGeom>
          <a:solidFill>
            <a:schemeClr val="bg1">
              <a:lumMod val="50000"/>
            </a:schemeClr>
          </a:solidFill>
        </p:spPr>
        <p:txBody>
          <a:bodyPr wrap="square">
            <a:noAutofit/>
          </a:bodyPr>
          <a:lstStyle>
            <a:lvl1pPr>
              <a:defRPr>
                <a:solidFill>
                  <a:schemeClr val="bg1"/>
                </a:solidFill>
                <a:latin typeface="Poppins" pitchFamily="2" charset="77"/>
                <a:cs typeface="Poppins" pitchFamily="2" charset="77"/>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dirty="0"/>
              <a:t>Click icon to add your image</a:t>
            </a:r>
          </a:p>
        </p:txBody>
      </p:sp>
      <p:sp>
        <p:nvSpPr>
          <p:cNvPr id="3" name="Text Placeholder 14">
            <a:extLst>
              <a:ext uri="{FF2B5EF4-FFF2-40B4-BE49-F238E27FC236}">
                <a16:creationId xmlns:a16="http://schemas.microsoft.com/office/drawing/2014/main" id="{BD26064F-DFDA-B7B0-DC57-D2D498CE526E}"/>
              </a:ext>
            </a:extLst>
          </p:cNvPr>
          <p:cNvSpPr>
            <a:spLocks noGrp="1"/>
          </p:cNvSpPr>
          <p:nvPr>
            <p:ph type="body" sz="quarter" idx="12" hasCustomPrompt="1"/>
          </p:nvPr>
        </p:nvSpPr>
        <p:spPr>
          <a:xfrm>
            <a:off x="550862" y="4705317"/>
            <a:ext cx="4824412" cy="622163"/>
          </a:xfrm>
        </p:spPr>
        <p:txBody>
          <a:bodyPr/>
          <a:lstStyle>
            <a:lvl1pPr marL="0" indent="0">
              <a:lnSpc>
                <a:spcPct val="90000"/>
              </a:lnSpc>
              <a:spcAft>
                <a:spcPts val="1400"/>
              </a:spcAft>
              <a:buNone/>
              <a:defRPr sz="1500" b="1" i="0">
                <a:solidFill>
                  <a:schemeClr val="tx1"/>
                </a:solidFill>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Tree>
    <p:extLst>
      <p:ext uri="{BB962C8B-B14F-4D97-AF65-F5344CB8AC3E}">
        <p14:creationId xmlns:p14="http://schemas.microsoft.com/office/powerpoint/2010/main" val="3529080185"/>
      </p:ext>
    </p:extLst>
  </p:cSld>
  <p:clrMapOvr>
    <a:masterClrMapping/>
  </p:clrMapOvr>
  <p:extLst>
    <p:ext uri="{DCECCB84-F9BA-43D5-87BE-67443E8EF086}">
      <p15:sldGuideLst xmlns:p15="http://schemas.microsoft.com/office/powerpoint/2012/main">
        <p15:guide id="1" pos="3386">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Q&amp;A_3">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5" name="Snip Single Corner of Rectangle 4">
            <a:extLst>
              <a:ext uri="{FF2B5EF4-FFF2-40B4-BE49-F238E27FC236}">
                <a16:creationId xmlns:a16="http://schemas.microsoft.com/office/drawing/2014/main" id="{0FD26497-E42F-25E5-D8E8-DCACA296C2F8}"/>
              </a:ext>
            </a:extLst>
          </p:cNvPr>
          <p:cNvSpPr/>
          <p:nvPr userDrawn="1"/>
        </p:nvSpPr>
        <p:spPr>
          <a:xfrm>
            <a:off x="1" y="0"/>
            <a:ext cx="6095999" cy="6858000"/>
          </a:xfrm>
          <a:prstGeom prst="snip1Rect">
            <a:avLst>
              <a:gd name="adj" fmla="val 1773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4FE8DF-32F3-F629-CD75-CB4ECA9716BB}"/>
              </a:ext>
            </a:extLst>
          </p:cNvPr>
          <p:cNvSpPr>
            <a:spLocks noGrp="1"/>
          </p:cNvSpPr>
          <p:nvPr>
            <p:ph type="title" hasCustomPrompt="1"/>
          </p:nvPr>
        </p:nvSpPr>
        <p:spPr>
          <a:xfrm>
            <a:off x="550863" y="430442"/>
            <a:ext cx="3222484" cy="695096"/>
          </a:xfrm>
        </p:spPr>
        <p:txBody>
          <a:bodyPr/>
          <a:lstStyle>
            <a:lvl1pPr>
              <a:defRPr>
                <a:solidFill>
                  <a:schemeClr val="bg1"/>
                </a:solidFill>
              </a:defRPr>
            </a:lvl1pPr>
          </a:lstStyle>
          <a:p>
            <a:r>
              <a:rPr lang="en-GB" dirty="0"/>
              <a:t>Click here to add your title</a:t>
            </a:r>
            <a:endParaRPr lang="en-US" dirty="0"/>
          </a:p>
        </p:txBody>
      </p:sp>
      <p:sp>
        <p:nvSpPr>
          <p:cNvPr id="3" name="Slide Number Placeholder 2">
            <a:extLst>
              <a:ext uri="{FF2B5EF4-FFF2-40B4-BE49-F238E27FC236}">
                <a16:creationId xmlns:a16="http://schemas.microsoft.com/office/drawing/2014/main" id="{3B217B0A-9BF5-E7C5-623B-3BD84B1D2F10}"/>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pic>
        <p:nvPicPr>
          <p:cNvPr id="4" name="Graphic 3">
            <a:extLst>
              <a:ext uri="{FF2B5EF4-FFF2-40B4-BE49-F238E27FC236}">
                <a16:creationId xmlns:a16="http://schemas.microsoft.com/office/drawing/2014/main" id="{0DB98B2A-0EBD-85E8-599B-587BF4B81BB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8" name="Text Placeholder 7">
            <a:extLst>
              <a:ext uri="{FF2B5EF4-FFF2-40B4-BE49-F238E27FC236}">
                <a16:creationId xmlns:a16="http://schemas.microsoft.com/office/drawing/2014/main" id="{B5001B63-B5F8-3810-1782-A99EDE8F01C3}"/>
              </a:ext>
            </a:extLst>
          </p:cNvPr>
          <p:cNvSpPr>
            <a:spLocks noGrp="1"/>
          </p:cNvSpPr>
          <p:nvPr>
            <p:ph type="body" sz="quarter" idx="11" hasCustomPrompt="1"/>
          </p:nvPr>
        </p:nvSpPr>
        <p:spPr>
          <a:xfrm>
            <a:off x="1144389" y="2095237"/>
            <a:ext cx="4591249" cy="695096"/>
          </a:xfrm>
        </p:spPr>
        <p:txBody>
          <a:bodyPr anchor="ctr" anchorCtr="0"/>
          <a:lstStyle>
            <a:lvl1pPr marL="0" indent="0">
              <a:lnSpc>
                <a:spcPct val="90000"/>
              </a:lnSpc>
              <a:spcAft>
                <a:spcPts val="0"/>
              </a:spcAft>
              <a:buNone/>
              <a:defRPr sz="1600" b="1">
                <a:solidFill>
                  <a:schemeClr val="bg1"/>
                </a:solidFill>
              </a:defRPr>
            </a:lvl1pPr>
            <a:lvl2pPr marL="360000" indent="0">
              <a:lnSpc>
                <a:spcPct val="90000"/>
              </a:lnSpc>
              <a:spcAft>
                <a:spcPts val="0"/>
              </a:spcAft>
              <a:buNone/>
              <a:defRPr sz="1600" b="1">
                <a:solidFill>
                  <a:schemeClr val="bg1"/>
                </a:solidFill>
              </a:defRPr>
            </a:lvl2pPr>
            <a:lvl3pPr marL="720000" indent="0">
              <a:lnSpc>
                <a:spcPct val="90000"/>
              </a:lnSpc>
              <a:spcAft>
                <a:spcPts val="0"/>
              </a:spcAft>
              <a:buNone/>
              <a:defRPr sz="1600" b="1">
                <a:solidFill>
                  <a:schemeClr val="bg1"/>
                </a:solidFill>
              </a:defRPr>
            </a:lvl3pPr>
            <a:lvl4pPr marL="1080000" indent="0">
              <a:lnSpc>
                <a:spcPct val="90000"/>
              </a:lnSpc>
              <a:spcAft>
                <a:spcPts val="0"/>
              </a:spcAft>
              <a:buNone/>
              <a:defRPr sz="1600" b="1">
                <a:solidFill>
                  <a:schemeClr val="bg1"/>
                </a:solidFill>
              </a:defRPr>
            </a:lvl4pPr>
            <a:lvl5pPr marL="1440000" indent="0">
              <a:lnSpc>
                <a:spcPct val="90000"/>
              </a:lnSpc>
              <a:spcAft>
                <a:spcPts val="0"/>
              </a:spcAft>
              <a:buNone/>
              <a:defRPr sz="1600" b="1">
                <a:solidFill>
                  <a:schemeClr val="bg1"/>
                </a:solidFill>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a:t>
            </a:r>
          </a:p>
        </p:txBody>
      </p:sp>
      <p:sp>
        <p:nvSpPr>
          <p:cNvPr id="6" name="Picture Placeholder 7">
            <a:extLst>
              <a:ext uri="{FF2B5EF4-FFF2-40B4-BE49-F238E27FC236}">
                <a16:creationId xmlns:a16="http://schemas.microsoft.com/office/drawing/2014/main" id="{8AF46E47-6DAB-51AF-4B07-85CDE8181FBE}"/>
              </a:ext>
            </a:extLst>
          </p:cNvPr>
          <p:cNvSpPr>
            <a:spLocks noGrp="1" noChangeAspect="1"/>
          </p:cNvSpPr>
          <p:nvPr>
            <p:ph type="pic" sz="quarter" idx="21" hasCustomPrompt="1"/>
          </p:nvPr>
        </p:nvSpPr>
        <p:spPr>
          <a:xfrm>
            <a:off x="546100" y="2195470"/>
            <a:ext cx="432000" cy="432000"/>
          </a:xfrm>
        </p:spPr>
        <p:txBody>
          <a:bodyPr/>
          <a:lstStyle>
            <a:lvl1pPr marL="0" indent="0">
              <a:buNone/>
              <a:defRPr sz="700">
                <a:solidFill>
                  <a:schemeClr val="bg1"/>
                </a:solidFill>
              </a:defRPr>
            </a:lvl1pPr>
          </a:lstStyle>
          <a:p>
            <a:r>
              <a:rPr lang="en-US" dirty="0"/>
              <a:t>Click to add your icon</a:t>
            </a:r>
          </a:p>
        </p:txBody>
      </p:sp>
      <p:sp>
        <p:nvSpPr>
          <p:cNvPr id="9" name="Picture Placeholder 7">
            <a:extLst>
              <a:ext uri="{FF2B5EF4-FFF2-40B4-BE49-F238E27FC236}">
                <a16:creationId xmlns:a16="http://schemas.microsoft.com/office/drawing/2014/main" id="{8678E089-BBFE-2B43-78BA-F17C1A982DE7}"/>
              </a:ext>
            </a:extLst>
          </p:cNvPr>
          <p:cNvSpPr>
            <a:spLocks noGrp="1" noChangeAspect="1"/>
          </p:cNvSpPr>
          <p:nvPr>
            <p:ph type="pic" sz="quarter" idx="60" hasCustomPrompt="1"/>
          </p:nvPr>
        </p:nvSpPr>
        <p:spPr>
          <a:xfrm>
            <a:off x="6470244" y="2195470"/>
            <a:ext cx="432000" cy="432000"/>
          </a:xfrm>
        </p:spPr>
        <p:txBody>
          <a:bodyPr/>
          <a:lstStyle>
            <a:lvl1pPr marL="0" indent="0">
              <a:buNone/>
              <a:defRPr sz="700">
                <a:solidFill>
                  <a:schemeClr val="bg1"/>
                </a:solidFill>
              </a:defRPr>
            </a:lvl1pPr>
          </a:lstStyle>
          <a:p>
            <a:r>
              <a:rPr lang="en-US" dirty="0"/>
              <a:t>Click to add your icon</a:t>
            </a:r>
          </a:p>
        </p:txBody>
      </p:sp>
      <p:sp>
        <p:nvSpPr>
          <p:cNvPr id="25" name="Text Placeholder 7">
            <a:extLst>
              <a:ext uri="{FF2B5EF4-FFF2-40B4-BE49-F238E27FC236}">
                <a16:creationId xmlns:a16="http://schemas.microsoft.com/office/drawing/2014/main" id="{D9027B9F-2230-853A-5E95-2638782F88F3}"/>
              </a:ext>
            </a:extLst>
          </p:cNvPr>
          <p:cNvSpPr>
            <a:spLocks noGrp="1"/>
          </p:cNvSpPr>
          <p:nvPr>
            <p:ph type="body" sz="quarter" idx="64" hasCustomPrompt="1"/>
          </p:nvPr>
        </p:nvSpPr>
        <p:spPr>
          <a:xfrm>
            <a:off x="1144389" y="3477988"/>
            <a:ext cx="4591249" cy="695096"/>
          </a:xfrm>
        </p:spPr>
        <p:txBody>
          <a:bodyPr anchor="ctr" anchorCtr="0"/>
          <a:lstStyle>
            <a:lvl1pPr marL="0" indent="0">
              <a:lnSpc>
                <a:spcPct val="90000"/>
              </a:lnSpc>
              <a:spcAft>
                <a:spcPts val="0"/>
              </a:spcAft>
              <a:buNone/>
              <a:defRPr sz="1600" b="1">
                <a:solidFill>
                  <a:schemeClr val="bg1"/>
                </a:solidFill>
              </a:defRPr>
            </a:lvl1pPr>
            <a:lvl2pPr marL="360000" indent="0">
              <a:lnSpc>
                <a:spcPct val="90000"/>
              </a:lnSpc>
              <a:spcAft>
                <a:spcPts val="0"/>
              </a:spcAft>
              <a:buNone/>
              <a:defRPr sz="1600" b="1">
                <a:solidFill>
                  <a:schemeClr val="bg1"/>
                </a:solidFill>
              </a:defRPr>
            </a:lvl2pPr>
            <a:lvl3pPr marL="720000" indent="0">
              <a:lnSpc>
                <a:spcPct val="90000"/>
              </a:lnSpc>
              <a:spcAft>
                <a:spcPts val="0"/>
              </a:spcAft>
              <a:buNone/>
              <a:defRPr sz="1600" b="1">
                <a:solidFill>
                  <a:schemeClr val="bg1"/>
                </a:solidFill>
              </a:defRPr>
            </a:lvl3pPr>
            <a:lvl4pPr marL="1080000" indent="0">
              <a:lnSpc>
                <a:spcPct val="90000"/>
              </a:lnSpc>
              <a:spcAft>
                <a:spcPts val="0"/>
              </a:spcAft>
              <a:buNone/>
              <a:defRPr sz="1600" b="1">
                <a:solidFill>
                  <a:schemeClr val="bg1"/>
                </a:solidFill>
              </a:defRPr>
            </a:lvl4pPr>
            <a:lvl5pPr marL="1440000" indent="0">
              <a:lnSpc>
                <a:spcPct val="90000"/>
              </a:lnSpc>
              <a:spcAft>
                <a:spcPts val="0"/>
              </a:spcAft>
              <a:buNone/>
              <a:defRPr sz="1600" b="1">
                <a:solidFill>
                  <a:schemeClr val="bg1"/>
                </a:solidFill>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a:t>
            </a:r>
          </a:p>
        </p:txBody>
      </p:sp>
      <p:sp>
        <p:nvSpPr>
          <p:cNvPr id="33" name="Picture Placeholder 7">
            <a:extLst>
              <a:ext uri="{FF2B5EF4-FFF2-40B4-BE49-F238E27FC236}">
                <a16:creationId xmlns:a16="http://schemas.microsoft.com/office/drawing/2014/main" id="{44759156-6D52-9ECF-E980-4DCBC220404F}"/>
              </a:ext>
            </a:extLst>
          </p:cNvPr>
          <p:cNvSpPr>
            <a:spLocks noGrp="1" noChangeAspect="1"/>
          </p:cNvSpPr>
          <p:nvPr>
            <p:ph type="pic" sz="quarter" idx="67" hasCustomPrompt="1"/>
          </p:nvPr>
        </p:nvSpPr>
        <p:spPr>
          <a:xfrm>
            <a:off x="546100" y="3578221"/>
            <a:ext cx="432000" cy="432000"/>
          </a:xfrm>
        </p:spPr>
        <p:txBody>
          <a:bodyPr/>
          <a:lstStyle>
            <a:lvl1pPr marL="0" indent="0">
              <a:buNone/>
              <a:defRPr sz="700">
                <a:solidFill>
                  <a:schemeClr val="bg1"/>
                </a:solidFill>
              </a:defRPr>
            </a:lvl1pPr>
          </a:lstStyle>
          <a:p>
            <a:r>
              <a:rPr lang="en-US" dirty="0"/>
              <a:t>Click to add your icon</a:t>
            </a:r>
          </a:p>
        </p:txBody>
      </p:sp>
      <p:sp>
        <p:nvSpPr>
          <p:cNvPr id="34" name="Picture Placeholder 7">
            <a:extLst>
              <a:ext uri="{FF2B5EF4-FFF2-40B4-BE49-F238E27FC236}">
                <a16:creationId xmlns:a16="http://schemas.microsoft.com/office/drawing/2014/main" id="{65458300-FF32-0B85-C599-A1E589E6EA57}"/>
              </a:ext>
            </a:extLst>
          </p:cNvPr>
          <p:cNvSpPr>
            <a:spLocks noGrp="1" noChangeAspect="1"/>
          </p:cNvSpPr>
          <p:nvPr>
            <p:ph type="pic" sz="quarter" idx="68" hasCustomPrompt="1"/>
          </p:nvPr>
        </p:nvSpPr>
        <p:spPr>
          <a:xfrm>
            <a:off x="6470244" y="3578221"/>
            <a:ext cx="432000" cy="432000"/>
          </a:xfrm>
        </p:spPr>
        <p:txBody>
          <a:bodyPr/>
          <a:lstStyle>
            <a:lvl1pPr marL="0" indent="0">
              <a:buNone/>
              <a:defRPr sz="700">
                <a:solidFill>
                  <a:schemeClr val="bg1"/>
                </a:solidFill>
              </a:defRPr>
            </a:lvl1pPr>
          </a:lstStyle>
          <a:p>
            <a:r>
              <a:rPr lang="en-US" dirty="0"/>
              <a:t>Click to add your icon</a:t>
            </a:r>
          </a:p>
        </p:txBody>
      </p:sp>
      <p:sp>
        <p:nvSpPr>
          <p:cNvPr id="36" name="Text Placeholder 7">
            <a:extLst>
              <a:ext uri="{FF2B5EF4-FFF2-40B4-BE49-F238E27FC236}">
                <a16:creationId xmlns:a16="http://schemas.microsoft.com/office/drawing/2014/main" id="{9F58E1EE-7ABC-1EF2-B814-8234EBF35C9F}"/>
              </a:ext>
            </a:extLst>
          </p:cNvPr>
          <p:cNvSpPr>
            <a:spLocks noGrp="1"/>
          </p:cNvSpPr>
          <p:nvPr>
            <p:ph type="body" sz="quarter" idx="69" hasCustomPrompt="1"/>
          </p:nvPr>
        </p:nvSpPr>
        <p:spPr>
          <a:xfrm>
            <a:off x="1144389" y="4866249"/>
            <a:ext cx="4591249" cy="695096"/>
          </a:xfrm>
        </p:spPr>
        <p:txBody>
          <a:bodyPr anchor="ctr" anchorCtr="0"/>
          <a:lstStyle>
            <a:lvl1pPr marL="0" indent="0">
              <a:lnSpc>
                <a:spcPct val="90000"/>
              </a:lnSpc>
              <a:spcAft>
                <a:spcPts val="0"/>
              </a:spcAft>
              <a:buNone/>
              <a:defRPr sz="1600" b="1">
                <a:solidFill>
                  <a:schemeClr val="bg1"/>
                </a:solidFill>
              </a:defRPr>
            </a:lvl1pPr>
            <a:lvl2pPr marL="360000" indent="0">
              <a:lnSpc>
                <a:spcPct val="90000"/>
              </a:lnSpc>
              <a:spcAft>
                <a:spcPts val="0"/>
              </a:spcAft>
              <a:buNone/>
              <a:defRPr sz="1600" b="1">
                <a:solidFill>
                  <a:schemeClr val="bg1"/>
                </a:solidFill>
              </a:defRPr>
            </a:lvl2pPr>
            <a:lvl3pPr marL="720000" indent="0">
              <a:lnSpc>
                <a:spcPct val="90000"/>
              </a:lnSpc>
              <a:spcAft>
                <a:spcPts val="0"/>
              </a:spcAft>
              <a:buNone/>
              <a:defRPr sz="1600" b="1">
                <a:solidFill>
                  <a:schemeClr val="bg1"/>
                </a:solidFill>
              </a:defRPr>
            </a:lvl3pPr>
            <a:lvl4pPr marL="1080000" indent="0">
              <a:lnSpc>
                <a:spcPct val="90000"/>
              </a:lnSpc>
              <a:spcAft>
                <a:spcPts val="0"/>
              </a:spcAft>
              <a:buNone/>
              <a:defRPr sz="1600" b="1">
                <a:solidFill>
                  <a:schemeClr val="bg1"/>
                </a:solidFill>
              </a:defRPr>
            </a:lvl4pPr>
            <a:lvl5pPr marL="1440000" indent="0">
              <a:lnSpc>
                <a:spcPct val="90000"/>
              </a:lnSpc>
              <a:spcAft>
                <a:spcPts val="0"/>
              </a:spcAft>
              <a:buNone/>
              <a:defRPr sz="1600" b="1">
                <a:solidFill>
                  <a:schemeClr val="bg1"/>
                </a:solidFill>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a:t>
            </a:r>
          </a:p>
        </p:txBody>
      </p:sp>
      <p:sp>
        <p:nvSpPr>
          <p:cNvPr id="38" name="Picture Placeholder 7">
            <a:extLst>
              <a:ext uri="{FF2B5EF4-FFF2-40B4-BE49-F238E27FC236}">
                <a16:creationId xmlns:a16="http://schemas.microsoft.com/office/drawing/2014/main" id="{B8017505-617E-6DDD-908D-0A962BFC81CA}"/>
              </a:ext>
            </a:extLst>
          </p:cNvPr>
          <p:cNvSpPr>
            <a:spLocks noGrp="1" noChangeAspect="1"/>
          </p:cNvSpPr>
          <p:nvPr>
            <p:ph type="pic" sz="quarter" idx="71" hasCustomPrompt="1"/>
          </p:nvPr>
        </p:nvSpPr>
        <p:spPr>
          <a:xfrm>
            <a:off x="546100" y="4966482"/>
            <a:ext cx="432000" cy="432000"/>
          </a:xfrm>
        </p:spPr>
        <p:txBody>
          <a:bodyPr/>
          <a:lstStyle>
            <a:lvl1pPr marL="0" indent="0">
              <a:buNone/>
              <a:defRPr sz="700">
                <a:solidFill>
                  <a:schemeClr val="bg1"/>
                </a:solidFill>
              </a:defRPr>
            </a:lvl1pPr>
          </a:lstStyle>
          <a:p>
            <a:r>
              <a:rPr lang="en-US" dirty="0"/>
              <a:t>Click to add your icon</a:t>
            </a:r>
          </a:p>
        </p:txBody>
      </p:sp>
      <p:sp>
        <p:nvSpPr>
          <p:cNvPr id="39" name="Picture Placeholder 7">
            <a:extLst>
              <a:ext uri="{FF2B5EF4-FFF2-40B4-BE49-F238E27FC236}">
                <a16:creationId xmlns:a16="http://schemas.microsoft.com/office/drawing/2014/main" id="{86DA4E5F-2F32-7416-3DCC-0324C1DA1588}"/>
              </a:ext>
            </a:extLst>
          </p:cNvPr>
          <p:cNvSpPr>
            <a:spLocks noGrp="1" noChangeAspect="1"/>
          </p:cNvSpPr>
          <p:nvPr>
            <p:ph type="pic" sz="quarter" idx="72" hasCustomPrompt="1"/>
          </p:nvPr>
        </p:nvSpPr>
        <p:spPr>
          <a:xfrm>
            <a:off x="6470244" y="4966482"/>
            <a:ext cx="432000" cy="432000"/>
          </a:xfrm>
        </p:spPr>
        <p:txBody>
          <a:bodyPr/>
          <a:lstStyle>
            <a:lvl1pPr marL="0" indent="0">
              <a:buNone/>
              <a:defRPr sz="700">
                <a:solidFill>
                  <a:schemeClr val="bg1"/>
                </a:solidFill>
              </a:defRPr>
            </a:lvl1pPr>
          </a:lstStyle>
          <a:p>
            <a:r>
              <a:rPr lang="en-US" dirty="0"/>
              <a:t>Click to add your icon</a:t>
            </a:r>
          </a:p>
        </p:txBody>
      </p:sp>
      <p:sp>
        <p:nvSpPr>
          <p:cNvPr id="44" name="Text Placeholder 31">
            <a:extLst>
              <a:ext uri="{FF2B5EF4-FFF2-40B4-BE49-F238E27FC236}">
                <a16:creationId xmlns:a16="http://schemas.microsoft.com/office/drawing/2014/main" id="{E686348E-F1ED-C632-9E69-E16A0CDD6B9D}"/>
              </a:ext>
            </a:extLst>
          </p:cNvPr>
          <p:cNvSpPr>
            <a:spLocks noGrp="1"/>
          </p:cNvSpPr>
          <p:nvPr>
            <p:ph type="body" sz="quarter" idx="74" hasCustomPrompt="1"/>
          </p:nvPr>
        </p:nvSpPr>
        <p:spPr>
          <a:xfrm>
            <a:off x="7055664" y="1940263"/>
            <a:ext cx="4362450" cy="982663"/>
          </a:xfrm>
        </p:spPr>
        <p:txBody>
          <a:bodyPr anchor="ctr" anchorCtr="0"/>
          <a:lstStyle>
            <a:lvl1pPr marL="0" indent="0">
              <a:buNone/>
              <a:defRPr>
                <a:solidFill>
                  <a:schemeClr val="bg1"/>
                </a:solidFill>
              </a:defRPr>
            </a:lvl1pPr>
            <a:lvl2pPr marL="360000" indent="0">
              <a:buNone/>
              <a:defRPr>
                <a:solidFill>
                  <a:schemeClr val="bg1"/>
                </a:solidFill>
              </a:defRPr>
            </a:lvl2pPr>
            <a:lvl3pPr marL="720000" indent="0">
              <a:buNone/>
              <a:defRPr>
                <a:solidFill>
                  <a:schemeClr val="bg1"/>
                </a:solidFill>
              </a:defRPr>
            </a:lvl3pPr>
            <a:lvl4pPr marL="1080000" indent="0">
              <a:buNone/>
              <a:defRPr>
                <a:solidFill>
                  <a:schemeClr val="bg1"/>
                </a:solidFill>
              </a:defRPr>
            </a:lvl4pPr>
            <a:lvl5pPr marL="1440000" indent="0">
              <a:buNone/>
              <a:defRPr>
                <a:solidFill>
                  <a:schemeClr val="bg1"/>
                </a:solidFill>
              </a:defRPr>
            </a:lvl5pPr>
          </a:lstStyle>
          <a:p>
            <a:pPr marL="0" indent="0">
              <a:buNone/>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a:t>
            </a:r>
          </a:p>
        </p:txBody>
      </p:sp>
      <p:sp>
        <p:nvSpPr>
          <p:cNvPr id="45" name="Text Placeholder 31">
            <a:extLst>
              <a:ext uri="{FF2B5EF4-FFF2-40B4-BE49-F238E27FC236}">
                <a16:creationId xmlns:a16="http://schemas.microsoft.com/office/drawing/2014/main" id="{B416A155-9B2B-7A2F-F628-7AEA6FA1876E}"/>
              </a:ext>
            </a:extLst>
          </p:cNvPr>
          <p:cNvSpPr>
            <a:spLocks noGrp="1"/>
          </p:cNvSpPr>
          <p:nvPr>
            <p:ph type="body" sz="quarter" idx="75" hasCustomPrompt="1"/>
          </p:nvPr>
        </p:nvSpPr>
        <p:spPr>
          <a:xfrm>
            <a:off x="7055664" y="3334166"/>
            <a:ext cx="4362450" cy="982663"/>
          </a:xfrm>
        </p:spPr>
        <p:txBody>
          <a:bodyPr anchor="ctr" anchorCtr="0"/>
          <a:lstStyle>
            <a:lvl1pPr marL="0" indent="0">
              <a:buNone/>
              <a:defRPr>
                <a:solidFill>
                  <a:schemeClr val="bg1"/>
                </a:solidFill>
              </a:defRPr>
            </a:lvl1pPr>
            <a:lvl2pPr marL="360000" indent="0">
              <a:buNone/>
              <a:defRPr>
                <a:solidFill>
                  <a:schemeClr val="bg1"/>
                </a:solidFill>
              </a:defRPr>
            </a:lvl2pPr>
            <a:lvl3pPr marL="720000" indent="0">
              <a:buNone/>
              <a:defRPr>
                <a:solidFill>
                  <a:schemeClr val="bg1"/>
                </a:solidFill>
              </a:defRPr>
            </a:lvl3pPr>
            <a:lvl4pPr marL="1080000" indent="0">
              <a:buNone/>
              <a:defRPr>
                <a:solidFill>
                  <a:schemeClr val="bg1"/>
                </a:solidFill>
              </a:defRPr>
            </a:lvl4pPr>
            <a:lvl5pPr marL="1440000" indent="0">
              <a:buNone/>
              <a:defRPr>
                <a:solidFill>
                  <a:schemeClr val="bg1"/>
                </a:solidFill>
              </a:defRPr>
            </a:lvl5pPr>
          </a:lstStyle>
          <a:p>
            <a:pPr marL="0" indent="0">
              <a:buNone/>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a:t>
            </a:r>
          </a:p>
        </p:txBody>
      </p:sp>
      <p:sp>
        <p:nvSpPr>
          <p:cNvPr id="46" name="Text Placeholder 31">
            <a:extLst>
              <a:ext uri="{FF2B5EF4-FFF2-40B4-BE49-F238E27FC236}">
                <a16:creationId xmlns:a16="http://schemas.microsoft.com/office/drawing/2014/main" id="{A6BB0F76-8BDF-E95D-E187-A1133603754C}"/>
              </a:ext>
            </a:extLst>
          </p:cNvPr>
          <p:cNvSpPr>
            <a:spLocks noGrp="1"/>
          </p:cNvSpPr>
          <p:nvPr>
            <p:ph type="body" sz="quarter" idx="76" hasCustomPrompt="1"/>
          </p:nvPr>
        </p:nvSpPr>
        <p:spPr>
          <a:xfrm>
            <a:off x="7055664" y="4718224"/>
            <a:ext cx="4362450" cy="982663"/>
          </a:xfrm>
        </p:spPr>
        <p:txBody>
          <a:bodyPr anchor="ctr" anchorCtr="0"/>
          <a:lstStyle>
            <a:lvl1pPr marL="0" indent="0">
              <a:buNone/>
              <a:defRPr>
                <a:solidFill>
                  <a:schemeClr val="bg1"/>
                </a:solidFill>
              </a:defRPr>
            </a:lvl1pPr>
            <a:lvl2pPr marL="360000" indent="0">
              <a:buNone/>
              <a:defRPr>
                <a:solidFill>
                  <a:schemeClr val="bg1"/>
                </a:solidFill>
              </a:defRPr>
            </a:lvl2pPr>
            <a:lvl3pPr marL="720000" indent="0">
              <a:buNone/>
              <a:defRPr>
                <a:solidFill>
                  <a:schemeClr val="bg1"/>
                </a:solidFill>
              </a:defRPr>
            </a:lvl3pPr>
            <a:lvl4pPr marL="1080000" indent="0">
              <a:buNone/>
              <a:defRPr>
                <a:solidFill>
                  <a:schemeClr val="bg1"/>
                </a:solidFill>
              </a:defRPr>
            </a:lvl4pPr>
            <a:lvl5pPr marL="1440000" indent="0">
              <a:buNone/>
              <a:defRPr>
                <a:solidFill>
                  <a:schemeClr val="bg1"/>
                </a:solidFill>
              </a:defRPr>
            </a:lvl5pPr>
          </a:lstStyle>
          <a:p>
            <a:pPr marL="0" indent="0">
              <a:buNone/>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a:t>
            </a:r>
          </a:p>
        </p:txBody>
      </p:sp>
    </p:spTree>
    <p:extLst>
      <p:ext uri="{BB962C8B-B14F-4D97-AF65-F5344CB8AC3E}">
        <p14:creationId xmlns:p14="http://schemas.microsoft.com/office/powerpoint/2010/main" val="2696621036"/>
      </p:ext>
    </p:extLst>
  </p:cSld>
  <p:clrMapOvr>
    <a:masterClrMapping/>
  </p:clrMapOvr>
  <p:extLst>
    <p:ext uri="{DCECCB84-F9BA-43D5-87BE-67443E8EF086}">
      <p15:sldGuideLst xmlns:p15="http://schemas.microsoft.com/office/powerpoint/2012/main">
        <p15:guide id="1" pos="3613">
          <p15:clr>
            <a:srgbClr val="FBAE40"/>
          </p15:clr>
        </p15:guide>
        <p15:guide id="2" pos="4067">
          <p15:clr>
            <a:srgbClr val="FBAE40"/>
          </p15:clr>
        </p15:guide>
        <p15:guide id="3" orient="horz" pos="1139">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hank You_1">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33E38-7BA6-15D9-4CF2-7BBBE67EE8B4}"/>
              </a:ext>
            </a:extLst>
          </p:cNvPr>
          <p:cNvSpPr>
            <a:spLocks noGrp="1"/>
          </p:cNvSpPr>
          <p:nvPr>
            <p:ph type="title" hasCustomPrompt="1"/>
          </p:nvPr>
        </p:nvSpPr>
        <p:spPr>
          <a:xfrm>
            <a:off x="550863" y="1703799"/>
            <a:ext cx="3692892" cy="988050"/>
          </a:xfrm>
        </p:spPr>
        <p:txBody>
          <a:bodyPr lIns="36000" anchor="b" anchorCtr="0"/>
          <a:lstStyle>
            <a:lvl1pPr>
              <a:defRPr sz="4800">
                <a:solidFill>
                  <a:schemeClr val="bg1"/>
                </a:solidFill>
              </a:defRPr>
            </a:lvl1pPr>
          </a:lstStyle>
          <a:p>
            <a:r>
              <a:rPr lang="en-GB" dirty="0"/>
              <a:t>Thank you</a:t>
            </a:r>
            <a:endParaRPr lang="en-US" dirty="0"/>
          </a:p>
        </p:txBody>
      </p:sp>
      <p:pic>
        <p:nvPicPr>
          <p:cNvPr id="4" name="Graphic 3">
            <a:extLst>
              <a:ext uri="{FF2B5EF4-FFF2-40B4-BE49-F238E27FC236}">
                <a16:creationId xmlns:a16="http://schemas.microsoft.com/office/drawing/2014/main" id="{8E7FA1B4-75E7-FAD8-94E9-FD7032AA32B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5" name="Freeform 4">
            <a:extLst>
              <a:ext uri="{FF2B5EF4-FFF2-40B4-BE49-F238E27FC236}">
                <a16:creationId xmlns:a16="http://schemas.microsoft.com/office/drawing/2014/main" id="{0D17EDBE-FA06-69A9-05BB-A12BE6CE72FC}"/>
              </a:ext>
            </a:extLst>
          </p:cNvPr>
          <p:cNvSpPr/>
          <p:nvPr userDrawn="1"/>
        </p:nvSpPr>
        <p:spPr>
          <a:xfrm rot="18900000">
            <a:off x="3667273" y="4266328"/>
            <a:ext cx="5625986" cy="4114709"/>
          </a:xfrm>
          <a:custGeom>
            <a:avLst/>
            <a:gdLst>
              <a:gd name="connsiteX0" fmla="*/ 3022555 w 5625986"/>
              <a:gd name="connsiteY0" fmla="*/ 0 h 4114709"/>
              <a:gd name="connsiteX1" fmla="*/ 5625986 w 5625986"/>
              <a:gd name="connsiteY1" fmla="*/ 2603432 h 4114709"/>
              <a:gd name="connsiteX2" fmla="*/ 4114709 w 5625986"/>
              <a:gd name="connsiteY2" fmla="*/ 4114709 h 4114709"/>
              <a:gd name="connsiteX3" fmla="*/ 0 w 5625986"/>
              <a:gd name="connsiteY3" fmla="*/ 0 h 4114709"/>
            </a:gdLst>
            <a:ahLst/>
            <a:cxnLst>
              <a:cxn ang="0">
                <a:pos x="connsiteX0" y="connsiteY0"/>
              </a:cxn>
              <a:cxn ang="0">
                <a:pos x="connsiteX1" y="connsiteY1"/>
              </a:cxn>
              <a:cxn ang="0">
                <a:pos x="connsiteX2" y="connsiteY2"/>
              </a:cxn>
              <a:cxn ang="0">
                <a:pos x="connsiteX3" y="connsiteY3"/>
              </a:cxn>
            </a:cxnLst>
            <a:rect l="l" t="t" r="r" b="b"/>
            <a:pathLst>
              <a:path w="5625986" h="4114709">
                <a:moveTo>
                  <a:pt x="3022555" y="0"/>
                </a:moveTo>
                <a:lnTo>
                  <a:pt x="5625986" y="2603432"/>
                </a:lnTo>
                <a:lnTo>
                  <a:pt x="4114709" y="4114709"/>
                </a:lnTo>
                <a:lnTo>
                  <a:pt x="0" y="0"/>
                </a:lnTo>
                <a:close/>
              </a:path>
            </a:pathLst>
          </a:cu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6" name="Freeform 5">
            <a:extLst>
              <a:ext uri="{FF2B5EF4-FFF2-40B4-BE49-F238E27FC236}">
                <a16:creationId xmlns:a16="http://schemas.microsoft.com/office/drawing/2014/main" id="{24837015-D1C2-3D10-F3C8-A3FD4B6ECD6D}"/>
              </a:ext>
            </a:extLst>
          </p:cNvPr>
          <p:cNvSpPr/>
          <p:nvPr userDrawn="1"/>
        </p:nvSpPr>
        <p:spPr>
          <a:xfrm rot="8100000">
            <a:off x="7934809" y="138744"/>
            <a:ext cx="5697330" cy="4962702"/>
          </a:xfrm>
          <a:custGeom>
            <a:avLst/>
            <a:gdLst>
              <a:gd name="connsiteX0" fmla="*/ 1624642 w 5697330"/>
              <a:gd name="connsiteY0" fmla="*/ 4962702 h 4962702"/>
              <a:gd name="connsiteX1" fmla="*/ 0 w 5697330"/>
              <a:gd name="connsiteY1" fmla="*/ 3338060 h 4962702"/>
              <a:gd name="connsiteX2" fmla="*/ 3338060 w 5697330"/>
              <a:gd name="connsiteY2" fmla="*/ 0 h 4962702"/>
              <a:gd name="connsiteX3" fmla="*/ 5697330 w 5697330"/>
              <a:gd name="connsiteY3" fmla="*/ 2359271 h 4962702"/>
              <a:gd name="connsiteX4" fmla="*/ 3093899 w 5697330"/>
              <a:gd name="connsiteY4" fmla="*/ 4962702 h 496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7330" h="4962702">
                <a:moveTo>
                  <a:pt x="1624642" y="4962702"/>
                </a:moveTo>
                <a:lnTo>
                  <a:pt x="0" y="3338060"/>
                </a:lnTo>
                <a:lnTo>
                  <a:pt x="3338060" y="0"/>
                </a:lnTo>
                <a:lnTo>
                  <a:pt x="5697330" y="2359271"/>
                </a:lnTo>
                <a:lnTo>
                  <a:pt x="3093899" y="4962702"/>
                </a:lnTo>
                <a:close/>
              </a:path>
            </a:pathLst>
          </a:cu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7" name="Text Placeholder 10">
            <a:extLst>
              <a:ext uri="{FF2B5EF4-FFF2-40B4-BE49-F238E27FC236}">
                <a16:creationId xmlns:a16="http://schemas.microsoft.com/office/drawing/2014/main" id="{ED42814C-8897-87AF-F962-D64F0B6AD6B4}"/>
              </a:ext>
            </a:extLst>
          </p:cNvPr>
          <p:cNvSpPr>
            <a:spLocks noGrp="1"/>
          </p:cNvSpPr>
          <p:nvPr>
            <p:ph type="body" sz="quarter" idx="10" hasCustomPrompt="1"/>
          </p:nvPr>
        </p:nvSpPr>
        <p:spPr>
          <a:xfrm>
            <a:off x="858830" y="2891875"/>
            <a:ext cx="3690937" cy="202265"/>
          </a:xfrm>
        </p:spPr>
        <p:txBody>
          <a:bodyPr/>
          <a:lstStyle>
            <a:lvl1pPr marL="0" indent="0">
              <a:lnSpc>
                <a:spcPct val="90000"/>
              </a:lnSpc>
              <a:spcAft>
                <a:spcPts val="0"/>
              </a:spcAft>
              <a:buNone/>
              <a:defRPr sz="1600" b="1"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8" name="Text Placeholder 10">
            <a:extLst>
              <a:ext uri="{FF2B5EF4-FFF2-40B4-BE49-F238E27FC236}">
                <a16:creationId xmlns:a16="http://schemas.microsoft.com/office/drawing/2014/main" id="{FE585306-B86C-AFF2-B26D-01E2E1D8A995}"/>
              </a:ext>
            </a:extLst>
          </p:cNvPr>
          <p:cNvSpPr>
            <a:spLocks noGrp="1"/>
          </p:cNvSpPr>
          <p:nvPr>
            <p:ph type="body" sz="quarter" idx="11" hasCustomPrompt="1"/>
          </p:nvPr>
        </p:nvSpPr>
        <p:spPr>
          <a:xfrm>
            <a:off x="858830" y="3150661"/>
            <a:ext cx="3690937" cy="143506"/>
          </a:xfrm>
        </p:spPr>
        <p:txBody>
          <a:bodyPr/>
          <a:lstStyle>
            <a:lvl1pPr marL="0" indent="0">
              <a:lnSpc>
                <a:spcPct val="90000"/>
              </a:lnSpc>
              <a:spcAft>
                <a:spcPts val="0"/>
              </a:spcAft>
              <a:buNone/>
              <a:defRPr sz="1200" b="0"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a:t>
            </a:r>
          </a:p>
        </p:txBody>
      </p:sp>
      <p:sp>
        <p:nvSpPr>
          <p:cNvPr id="13" name="Text Placeholder 10">
            <a:extLst>
              <a:ext uri="{FF2B5EF4-FFF2-40B4-BE49-F238E27FC236}">
                <a16:creationId xmlns:a16="http://schemas.microsoft.com/office/drawing/2014/main" id="{A2FE6F6B-CB7C-4233-1D55-618E1BB9724B}"/>
              </a:ext>
            </a:extLst>
          </p:cNvPr>
          <p:cNvSpPr>
            <a:spLocks noGrp="1"/>
          </p:cNvSpPr>
          <p:nvPr>
            <p:ph type="body" sz="quarter" idx="12" hasCustomPrompt="1"/>
          </p:nvPr>
        </p:nvSpPr>
        <p:spPr>
          <a:xfrm>
            <a:off x="858830" y="3429000"/>
            <a:ext cx="3690937" cy="339213"/>
          </a:xfrm>
        </p:spPr>
        <p:txBody>
          <a:bodyPr/>
          <a:lstStyle>
            <a:lvl1pPr marL="0" indent="0">
              <a:lnSpc>
                <a:spcPct val="120000"/>
              </a:lnSpc>
              <a:spcAft>
                <a:spcPts val="0"/>
              </a:spcAft>
              <a:buNone/>
              <a:defRPr sz="1000" b="0"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Click here to insert your contact details</a:t>
            </a:r>
          </a:p>
        </p:txBody>
      </p:sp>
      <p:sp>
        <p:nvSpPr>
          <p:cNvPr id="12" name="Text Placeholder 14">
            <a:extLst>
              <a:ext uri="{FF2B5EF4-FFF2-40B4-BE49-F238E27FC236}">
                <a16:creationId xmlns:a16="http://schemas.microsoft.com/office/drawing/2014/main" id="{AC18EBA1-B954-5DED-2057-B8A2A0CBC93E}"/>
              </a:ext>
            </a:extLst>
          </p:cNvPr>
          <p:cNvSpPr>
            <a:spLocks noGrp="1"/>
          </p:cNvSpPr>
          <p:nvPr>
            <p:ph type="body" sz="quarter" idx="32"/>
          </p:nvPr>
        </p:nvSpPr>
        <p:spPr>
          <a:xfrm>
            <a:off x="550863" y="2851573"/>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accent1"/>
          </a:solidFill>
        </p:spPr>
        <p:txBody>
          <a:bodyPr wrap="square">
            <a:noAutofit/>
          </a:bodyPr>
          <a:lstStyle>
            <a:lvl1pPr marL="0" indent="0">
              <a:buNone/>
              <a:defRPr>
                <a:noFill/>
              </a:defRPr>
            </a:lvl1pPr>
          </a:lstStyle>
          <a:p>
            <a:endParaRPr lang="en-US" dirty="0"/>
          </a:p>
        </p:txBody>
      </p:sp>
    </p:spTree>
    <p:extLst>
      <p:ext uri="{BB962C8B-B14F-4D97-AF65-F5344CB8AC3E}">
        <p14:creationId xmlns:p14="http://schemas.microsoft.com/office/powerpoint/2010/main" val="36877732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_Case Study_Mobi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EFD9-1B18-69CD-AF97-20E02F65D20E}"/>
              </a:ext>
            </a:extLst>
          </p:cNvPr>
          <p:cNvSpPr>
            <a:spLocks noGrp="1"/>
          </p:cNvSpPr>
          <p:nvPr>
            <p:ph type="title" hasCustomPrompt="1"/>
          </p:nvPr>
        </p:nvSpPr>
        <p:spPr>
          <a:xfrm>
            <a:off x="2674937" y="802889"/>
            <a:ext cx="8966199" cy="695096"/>
          </a:xfrm>
        </p:spPr>
        <p:txBody>
          <a:bodyPr/>
          <a:lstStyle/>
          <a:p>
            <a:r>
              <a:rPr lang="en-US" dirty="0"/>
              <a:t>Click here to add your client benefit statement here of up to 2 lines of text</a:t>
            </a:r>
          </a:p>
        </p:txBody>
      </p:sp>
      <p:sp>
        <p:nvSpPr>
          <p:cNvPr id="3" name="Slide Number Placeholder 2">
            <a:extLst>
              <a:ext uri="{FF2B5EF4-FFF2-40B4-BE49-F238E27FC236}">
                <a16:creationId xmlns:a16="http://schemas.microsoft.com/office/drawing/2014/main" id="{8EE6B271-8F23-599D-61E3-DA067F948BE1}"/>
              </a:ext>
            </a:extLst>
          </p:cNvPr>
          <p:cNvSpPr>
            <a:spLocks noGrp="1"/>
          </p:cNvSpPr>
          <p:nvPr>
            <p:ph type="sldNum" sz="quarter" idx="10"/>
          </p:nvPr>
        </p:nvSpPr>
        <p:spPr/>
        <p:txBody>
          <a:bodyPr/>
          <a:lstStyle>
            <a:lvl1pPr>
              <a:defRPr>
                <a:solidFill>
                  <a:schemeClr val="tx1"/>
                </a:solidFill>
              </a:defRPr>
            </a:lvl1pPr>
          </a:lstStyle>
          <a:p>
            <a:fld id="{35E0D356-6DCB-1E45-8811-333E786CA1EC}" type="slidenum">
              <a:rPr lang="en-US" smtClean="0"/>
              <a:pPr/>
              <a:t>‹#›</a:t>
            </a:fld>
            <a:endParaRPr lang="en-US"/>
          </a:p>
        </p:txBody>
      </p:sp>
      <p:sp>
        <p:nvSpPr>
          <p:cNvPr id="15" name="Rectangle 14">
            <a:extLst>
              <a:ext uri="{FF2B5EF4-FFF2-40B4-BE49-F238E27FC236}">
                <a16:creationId xmlns:a16="http://schemas.microsoft.com/office/drawing/2014/main" id="{21D3C6DE-6BD3-AE4A-0364-FD6ED0DC3587}"/>
              </a:ext>
            </a:extLst>
          </p:cNvPr>
          <p:cNvSpPr/>
          <p:nvPr/>
        </p:nvSpPr>
        <p:spPr>
          <a:xfrm>
            <a:off x="1099" y="-1"/>
            <a:ext cx="256592" cy="6858001"/>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4" tIns="45704" rIns="45704" bIns="45704" numCol="1" spcCol="38100" rtlCol="0" anchor="ctr">
            <a:noAutofit/>
          </a:bodyPr>
          <a:lstStyle/>
          <a:p>
            <a:pPr defTabSz="914126"/>
            <a:endParaRPr lang="en-US" sz="1799"/>
          </a:p>
        </p:txBody>
      </p:sp>
      <p:pic>
        <p:nvPicPr>
          <p:cNvPr id="20" name="Graphic 19">
            <a:extLst>
              <a:ext uri="{FF2B5EF4-FFF2-40B4-BE49-F238E27FC236}">
                <a16:creationId xmlns:a16="http://schemas.microsoft.com/office/drawing/2014/main" id="{074F2CBF-42C2-F8A8-C5D1-BD1C31F7564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430442"/>
            <a:ext cx="1615823" cy="250125"/>
          </a:xfrm>
          <a:prstGeom prst="rect">
            <a:avLst/>
          </a:prstGeom>
        </p:spPr>
      </p:pic>
      <p:sp>
        <p:nvSpPr>
          <p:cNvPr id="23" name="Picture Placeholder 22">
            <a:extLst>
              <a:ext uri="{FF2B5EF4-FFF2-40B4-BE49-F238E27FC236}">
                <a16:creationId xmlns:a16="http://schemas.microsoft.com/office/drawing/2014/main" id="{7EA6243F-E300-6A5F-BDF5-24536C233273}"/>
              </a:ext>
            </a:extLst>
          </p:cNvPr>
          <p:cNvSpPr>
            <a:spLocks noGrp="1"/>
          </p:cNvSpPr>
          <p:nvPr>
            <p:ph type="pic" sz="quarter" idx="11" hasCustomPrompt="1"/>
          </p:nvPr>
        </p:nvSpPr>
        <p:spPr>
          <a:xfrm>
            <a:off x="546100" y="843827"/>
            <a:ext cx="1615823" cy="654157"/>
          </a:xfrm>
        </p:spPr>
        <p:txBody>
          <a:bodyPr lIns="0" anchor="ctr" anchorCtr="0"/>
          <a:lstStyle>
            <a:lvl1pPr marL="0" indent="0" algn="ctr">
              <a:buNone/>
              <a:defRPr/>
            </a:lvl1pPr>
          </a:lstStyle>
          <a:p>
            <a:r>
              <a:rPr lang="en-US" dirty="0"/>
              <a:t>Client logo</a:t>
            </a:r>
          </a:p>
        </p:txBody>
      </p:sp>
      <p:sp>
        <p:nvSpPr>
          <p:cNvPr id="25" name="Text Placeholder 24">
            <a:extLst>
              <a:ext uri="{FF2B5EF4-FFF2-40B4-BE49-F238E27FC236}">
                <a16:creationId xmlns:a16="http://schemas.microsoft.com/office/drawing/2014/main" id="{FE77ACE1-6985-3149-6597-0FC80ACE036F}"/>
              </a:ext>
            </a:extLst>
          </p:cNvPr>
          <p:cNvSpPr>
            <a:spLocks noGrp="1"/>
          </p:cNvSpPr>
          <p:nvPr>
            <p:ph type="body" sz="quarter" idx="12" hasCustomPrompt="1"/>
          </p:nvPr>
        </p:nvSpPr>
        <p:spPr>
          <a:xfrm>
            <a:off x="2674938" y="430213"/>
            <a:ext cx="8966200" cy="133991"/>
          </a:xfrm>
        </p:spPr>
        <p:txBody>
          <a:bodyPr/>
          <a:lstStyle>
            <a:lvl1pPr marL="0" indent="0">
              <a:lnSpc>
                <a:spcPct val="90000"/>
              </a:lnSpc>
              <a:spcAft>
                <a:spcPts val="0"/>
              </a:spcAft>
              <a:buNone/>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dirty="0"/>
              <a:t>CASE STUDY | REGION/MARKET</a:t>
            </a:r>
            <a:endParaRPr lang="en-US" dirty="0"/>
          </a:p>
        </p:txBody>
      </p:sp>
      <p:sp>
        <p:nvSpPr>
          <p:cNvPr id="42" name="Text Placeholder 10">
            <a:extLst>
              <a:ext uri="{FF2B5EF4-FFF2-40B4-BE49-F238E27FC236}">
                <a16:creationId xmlns:a16="http://schemas.microsoft.com/office/drawing/2014/main" id="{A6A1BD21-ECC4-12F5-78EA-7871806E0619}"/>
              </a:ext>
            </a:extLst>
          </p:cNvPr>
          <p:cNvSpPr>
            <a:spLocks noGrp="1"/>
          </p:cNvSpPr>
          <p:nvPr>
            <p:ph type="body" sz="quarter" idx="42" hasCustomPrompt="1"/>
          </p:nvPr>
        </p:nvSpPr>
        <p:spPr>
          <a:xfrm>
            <a:off x="3213086" y="1886192"/>
            <a:ext cx="1821902" cy="308263"/>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Challenge</a:t>
            </a:r>
          </a:p>
        </p:txBody>
      </p:sp>
      <p:sp>
        <p:nvSpPr>
          <p:cNvPr id="43" name="Picture Placeholder 7">
            <a:extLst>
              <a:ext uri="{FF2B5EF4-FFF2-40B4-BE49-F238E27FC236}">
                <a16:creationId xmlns:a16="http://schemas.microsoft.com/office/drawing/2014/main" id="{6BEB163F-CD4A-5156-A08F-6DF86681B290}"/>
              </a:ext>
            </a:extLst>
          </p:cNvPr>
          <p:cNvSpPr>
            <a:spLocks noGrp="1" noChangeAspect="1"/>
          </p:cNvSpPr>
          <p:nvPr>
            <p:ph type="pic" sz="quarter" idx="21" hasCustomPrompt="1"/>
          </p:nvPr>
        </p:nvSpPr>
        <p:spPr>
          <a:xfrm>
            <a:off x="2674938" y="1917692"/>
            <a:ext cx="360000" cy="360000"/>
          </a:xfrm>
        </p:spPr>
        <p:txBody>
          <a:bodyPr/>
          <a:lstStyle>
            <a:lvl1pPr marL="0" indent="0">
              <a:buNone/>
              <a:defRPr sz="700"/>
            </a:lvl1pPr>
          </a:lstStyle>
          <a:p>
            <a:r>
              <a:rPr lang="en-US" dirty="0"/>
              <a:t>Click to add your icon</a:t>
            </a:r>
          </a:p>
        </p:txBody>
      </p:sp>
      <p:sp>
        <p:nvSpPr>
          <p:cNvPr id="45" name="Text Placeholder 10">
            <a:extLst>
              <a:ext uri="{FF2B5EF4-FFF2-40B4-BE49-F238E27FC236}">
                <a16:creationId xmlns:a16="http://schemas.microsoft.com/office/drawing/2014/main" id="{E65F53E0-1412-41C2-4A7A-07B771D815D2}"/>
              </a:ext>
            </a:extLst>
          </p:cNvPr>
          <p:cNvSpPr>
            <a:spLocks noGrp="1"/>
          </p:cNvSpPr>
          <p:nvPr>
            <p:ph type="body" sz="quarter" idx="43" hasCustomPrompt="1"/>
          </p:nvPr>
        </p:nvSpPr>
        <p:spPr>
          <a:xfrm>
            <a:off x="3213084" y="2219149"/>
            <a:ext cx="5398480" cy="63037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50" name="Text Placeholder 10">
            <a:extLst>
              <a:ext uri="{FF2B5EF4-FFF2-40B4-BE49-F238E27FC236}">
                <a16:creationId xmlns:a16="http://schemas.microsoft.com/office/drawing/2014/main" id="{0690F66F-1C98-0D7F-0153-DD85189D2C1A}"/>
              </a:ext>
            </a:extLst>
          </p:cNvPr>
          <p:cNvSpPr>
            <a:spLocks noGrp="1"/>
          </p:cNvSpPr>
          <p:nvPr>
            <p:ph type="body" sz="quarter" idx="44" hasCustomPrompt="1"/>
          </p:nvPr>
        </p:nvSpPr>
        <p:spPr>
          <a:xfrm>
            <a:off x="3213086" y="5148340"/>
            <a:ext cx="1821902" cy="308263"/>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Research</a:t>
            </a:r>
          </a:p>
        </p:txBody>
      </p:sp>
      <p:sp>
        <p:nvSpPr>
          <p:cNvPr id="51" name="Picture Placeholder 7">
            <a:extLst>
              <a:ext uri="{FF2B5EF4-FFF2-40B4-BE49-F238E27FC236}">
                <a16:creationId xmlns:a16="http://schemas.microsoft.com/office/drawing/2014/main" id="{D3394120-C218-A832-6776-C49744680B1D}"/>
              </a:ext>
            </a:extLst>
          </p:cNvPr>
          <p:cNvSpPr>
            <a:spLocks noGrp="1" noChangeAspect="1"/>
          </p:cNvSpPr>
          <p:nvPr>
            <p:ph type="pic" sz="quarter" idx="45" hasCustomPrompt="1"/>
          </p:nvPr>
        </p:nvSpPr>
        <p:spPr>
          <a:xfrm>
            <a:off x="2674938" y="5179840"/>
            <a:ext cx="360000" cy="360000"/>
          </a:xfrm>
        </p:spPr>
        <p:txBody>
          <a:bodyPr/>
          <a:lstStyle>
            <a:lvl1pPr marL="0" indent="0">
              <a:buNone/>
              <a:defRPr sz="700"/>
            </a:lvl1pPr>
          </a:lstStyle>
          <a:p>
            <a:r>
              <a:rPr lang="en-US" dirty="0"/>
              <a:t>Click to add your icon</a:t>
            </a:r>
          </a:p>
        </p:txBody>
      </p:sp>
      <p:sp>
        <p:nvSpPr>
          <p:cNvPr id="52" name="Text Placeholder 10">
            <a:extLst>
              <a:ext uri="{FF2B5EF4-FFF2-40B4-BE49-F238E27FC236}">
                <a16:creationId xmlns:a16="http://schemas.microsoft.com/office/drawing/2014/main" id="{03112BB9-7CCF-8C28-3358-B785C5344EC9}"/>
              </a:ext>
            </a:extLst>
          </p:cNvPr>
          <p:cNvSpPr>
            <a:spLocks noGrp="1"/>
          </p:cNvSpPr>
          <p:nvPr>
            <p:ph type="body" sz="quarter" idx="46" hasCustomPrompt="1"/>
          </p:nvPr>
        </p:nvSpPr>
        <p:spPr>
          <a:xfrm>
            <a:off x="3213084" y="5481298"/>
            <a:ext cx="5398483" cy="630378"/>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53" name="Text Placeholder 10">
            <a:extLst>
              <a:ext uri="{FF2B5EF4-FFF2-40B4-BE49-F238E27FC236}">
                <a16:creationId xmlns:a16="http://schemas.microsoft.com/office/drawing/2014/main" id="{D0222C07-D37C-73A9-577F-D8EB454744D7}"/>
              </a:ext>
            </a:extLst>
          </p:cNvPr>
          <p:cNvSpPr>
            <a:spLocks noGrp="1"/>
          </p:cNvSpPr>
          <p:nvPr>
            <p:ph type="body" sz="quarter" idx="47" hasCustomPrompt="1"/>
          </p:nvPr>
        </p:nvSpPr>
        <p:spPr>
          <a:xfrm>
            <a:off x="3213086" y="3517265"/>
            <a:ext cx="1821902" cy="308263"/>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Approach</a:t>
            </a:r>
          </a:p>
        </p:txBody>
      </p:sp>
      <p:sp>
        <p:nvSpPr>
          <p:cNvPr id="54" name="Picture Placeholder 7">
            <a:extLst>
              <a:ext uri="{FF2B5EF4-FFF2-40B4-BE49-F238E27FC236}">
                <a16:creationId xmlns:a16="http://schemas.microsoft.com/office/drawing/2014/main" id="{A314E8F5-F27D-5569-7DD5-519C646A6F41}"/>
              </a:ext>
            </a:extLst>
          </p:cNvPr>
          <p:cNvSpPr>
            <a:spLocks noGrp="1" noChangeAspect="1"/>
          </p:cNvSpPr>
          <p:nvPr>
            <p:ph type="pic" sz="quarter" idx="48" hasCustomPrompt="1"/>
          </p:nvPr>
        </p:nvSpPr>
        <p:spPr>
          <a:xfrm>
            <a:off x="2674938" y="3548765"/>
            <a:ext cx="360000" cy="360000"/>
          </a:xfrm>
        </p:spPr>
        <p:txBody>
          <a:bodyPr/>
          <a:lstStyle>
            <a:lvl1pPr marL="0" indent="0">
              <a:buNone/>
              <a:defRPr sz="700"/>
            </a:lvl1pPr>
          </a:lstStyle>
          <a:p>
            <a:r>
              <a:rPr lang="en-US" dirty="0"/>
              <a:t>Click to add your icon</a:t>
            </a:r>
          </a:p>
        </p:txBody>
      </p:sp>
      <p:sp>
        <p:nvSpPr>
          <p:cNvPr id="55" name="Text Placeholder 10">
            <a:extLst>
              <a:ext uri="{FF2B5EF4-FFF2-40B4-BE49-F238E27FC236}">
                <a16:creationId xmlns:a16="http://schemas.microsoft.com/office/drawing/2014/main" id="{26DF6131-CACD-290A-EBBD-B8FE5FE43CD5}"/>
              </a:ext>
            </a:extLst>
          </p:cNvPr>
          <p:cNvSpPr>
            <a:spLocks noGrp="1"/>
          </p:cNvSpPr>
          <p:nvPr>
            <p:ph type="body" sz="quarter" idx="49" hasCustomPrompt="1"/>
          </p:nvPr>
        </p:nvSpPr>
        <p:spPr>
          <a:xfrm>
            <a:off x="3213085" y="3850223"/>
            <a:ext cx="5398480" cy="630378"/>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4" name="Text Placeholder 6">
            <a:extLst>
              <a:ext uri="{FF2B5EF4-FFF2-40B4-BE49-F238E27FC236}">
                <a16:creationId xmlns:a16="http://schemas.microsoft.com/office/drawing/2014/main" id="{5F38531E-DB00-7960-1A0A-7EE044B43DBB}"/>
              </a:ext>
            </a:extLst>
          </p:cNvPr>
          <p:cNvSpPr>
            <a:spLocks noGrp="1"/>
          </p:cNvSpPr>
          <p:nvPr>
            <p:ph type="body" sz="quarter" idx="33" hasCustomPrompt="1"/>
          </p:nvPr>
        </p:nvSpPr>
        <p:spPr>
          <a:xfrm>
            <a:off x="550863" y="1943823"/>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6" name="Text Placeholder 10">
            <a:extLst>
              <a:ext uri="{FF2B5EF4-FFF2-40B4-BE49-F238E27FC236}">
                <a16:creationId xmlns:a16="http://schemas.microsoft.com/office/drawing/2014/main" id="{4AA7920A-426C-A1A2-A695-BD704EAB66FE}"/>
              </a:ext>
            </a:extLst>
          </p:cNvPr>
          <p:cNvSpPr>
            <a:spLocks noGrp="1"/>
          </p:cNvSpPr>
          <p:nvPr>
            <p:ph type="body" sz="quarter" idx="22" hasCustomPrompt="1"/>
          </p:nvPr>
        </p:nvSpPr>
        <p:spPr>
          <a:xfrm>
            <a:off x="550863" y="2346799"/>
            <a:ext cx="1611060" cy="420416"/>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a:t>
            </a:r>
            <a:endParaRPr lang="en-US" dirty="0"/>
          </a:p>
        </p:txBody>
      </p:sp>
      <p:sp>
        <p:nvSpPr>
          <p:cNvPr id="7" name="Text Placeholder 6">
            <a:extLst>
              <a:ext uri="{FF2B5EF4-FFF2-40B4-BE49-F238E27FC236}">
                <a16:creationId xmlns:a16="http://schemas.microsoft.com/office/drawing/2014/main" id="{A0078F11-7CA6-C997-E389-DF5C37F88742}"/>
              </a:ext>
            </a:extLst>
          </p:cNvPr>
          <p:cNvSpPr>
            <a:spLocks noGrp="1"/>
          </p:cNvSpPr>
          <p:nvPr>
            <p:ph type="body" sz="quarter" idx="37" hasCustomPrompt="1"/>
          </p:nvPr>
        </p:nvSpPr>
        <p:spPr>
          <a:xfrm>
            <a:off x="550863" y="3210615"/>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8" name="Text Placeholder 10">
            <a:extLst>
              <a:ext uri="{FF2B5EF4-FFF2-40B4-BE49-F238E27FC236}">
                <a16:creationId xmlns:a16="http://schemas.microsoft.com/office/drawing/2014/main" id="{F0AF7842-05A4-3756-CBA3-5D89F5DA4E0D}"/>
              </a:ext>
            </a:extLst>
          </p:cNvPr>
          <p:cNvSpPr>
            <a:spLocks noGrp="1"/>
          </p:cNvSpPr>
          <p:nvPr>
            <p:ph type="body" sz="quarter" idx="38" hasCustomPrompt="1"/>
          </p:nvPr>
        </p:nvSpPr>
        <p:spPr>
          <a:xfrm>
            <a:off x="550863" y="3613591"/>
            <a:ext cx="1611060" cy="442082"/>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a:t>
            </a:r>
            <a:endParaRPr lang="en-US" dirty="0"/>
          </a:p>
        </p:txBody>
      </p:sp>
      <p:sp>
        <p:nvSpPr>
          <p:cNvPr id="12" name="Text Placeholder 6">
            <a:extLst>
              <a:ext uri="{FF2B5EF4-FFF2-40B4-BE49-F238E27FC236}">
                <a16:creationId xmlns:a16="http://schemas.microsoft.com/office/drawing/2014/main" id="{9DE59027-6874-0CEC-493B-312B9D95E44E}"/>
              </a:ext>
            </a:extLst>
          </p:cNvPr>
          <p:cNvSpPr>
            <a:spLocks noGrp="1"/>
          </p:cNvSpPr>
          <p:nvPr>
            <p:ph type="body" sz="quarter" idx="39" hasCustomPrompt="1"/>
          </p:nvPr>
        </p:nvSpPr>
        <p:spPr>
          <a:xfrm>
            <a:off x="550863" y="4456875"/>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3" name="Text Placeholder 10">
            <a:extLst>
              <a:ext uri="{FF2B5EF4-FFF2-40B4-BE49-F238E27FC236}">
                <a16:creationId xmlns:a16="http://schemas.microsoft.com/office/drawing/2014/main" id="{130694B8-D6AD-7730-9807-6724B2AF37C8}"/>
              </a:ext>
            </a:extLst>
          </p:cNvPr>
          <p:cNvSpPr>
            <a:spLocks noGrp="1"/>
          </p:cNvSpPr>
          <p:nvPr>
            <p:ph type="body" sz="quarter" idx="40" hasCustomPrompt="1"/>
          </p:nvPr>
        </p:nvSpPr>
        <p:spPr>
          <a:xfrm>
            <a:off x="550863" y="4859851"/>
            <a:ext cx="1611060" cy="452036"/>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a:t>
            </a:r>
            <a:endParaRPr lang="en-US" dirty="0"/>
          </a:p>
        </p:txBody>
      </p:sp>
      <p:sp>
        <p:nvSpPr>
          <p:cNvPr id="14" name="Text Placeholder 14">
            <a:extLst>
              <a:ext uri="{FF2B5EF4-FFF2-40B4-BE49-F238E27FC236}">
                <a16:creationId xmlns:a16="http://schemas.microsoft.com/office/drawing/2014/main" id="{F4F44FA4-A2B5-5F68-E2BC-4D2B9453FFFA}"/>
              </a:ext>
            </a:extLst>
          </p:cNvPr>
          <p:cNvSpPr>
            <a:spLocks noGrp="1" noChangeAspect="1"/>
          </p:cNvSpPr>
          <p:nvPr>
            <p:ph type="body" sz="quarter" idx="56"/>
          </p:nvPr>
        </p:nvSpPr>
        <p:spPr>
          <a:xfrm>
            <a:off x="200650" y="1974637"/>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8" name="Text Placeholder 14">
            <a:extLst>
              <a:ext uri="{FF2B5EF4-FFF2-40B4-BE49-F238E27FC236}">
                <a16:creationId xmlns:a16="http://schemas.microsoft.com/office/drawing/2014/main" id="{B0384645-84DC-7B7A-8017-10299615979B}"/>
              </a:ext>
            </a:extLst>
          </p:cNvPr>
          <p:cNvSpPr>
            <a:spLocks noGrp="1" noChangeAspect="1"/>
          </p:cNvSpPr>
          <p:nvPr>
            <p:ph type="body" sz="quarter" idx="57"/>
          </p:nvPr>
        </p:nvSpPr>
        <p:spPr>
          <a:xfrm>
            <a:off x="200650" y="3235762"/>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1" name="Text Placeholder 14">
            <a:extLst>
              <a:ext uri="{FF2B5EF4-FFF2-40B4-BE49-F238E27FC236}">
                <a16:creationId xmlns:a16="http://schemas.microsoft.com/office/drawing/2014/main" id="{531E5475-4198-8831-F9C5-FD1F081CDB13}"/>
              </a:ext>
            </a:extLst>
          </p:cNvPr>
          <p:cNvSpPr>
            <a:spLocks noGrp="1" noChangeAspect="1"/>
          </p:cNvSpPr>
          <p:nvPr>
            <p:ph type="body" sz="quarter" idx="58"/>
          </p:nvPr>
        </p:nvSpPr>
        <p:spPr>
          <a:xfrm>
            <a:off x="200650" y="4487176"/>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4" name="Rectangle 23">
            <a:extLst>
              <a:ext uri="{FF2B5EF4-FFF2-40B4-BE49-F238E27FC236}">
                <a16:creationId xmlns:a16="http://schemas.microsoft.com/office/drawing/2014/main" id="{A98818DA-775F-9783-4A0E-F5F9731CBB9C}"/>
              </a:ext>
            </a:extLst>
          </p:cNvPr>
          <p:cNvSpPr/>
          <p:nvPr userDrawn="1"/>
        </p:nvSpPr>
        <p:spPr>
          <a:xfrm>
            <a:off x="513285" y="6125227"/>
            <a:ext cx="1741400" cy="50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163400"/>
      </p:ext>
    </p:extLst>
  </p:cSld>
  <p:clrMapOvr>
    <a:masterClrMapping/>
  </p:clrMapOvr>
  <p:extLst>
    <p:ext uri="{DCECCB84-F9BA-43D5-87BE-67443E8EF086}">
      <p15:sldGuideLst xmlns:p15="http://schemas.microsoft.com/office/powerpoint/2012/main">
        <p15:guide id="1" pos="1685">
          <p15:clr>
            <a:srgbClr val="FBAE40"/>
          </p15:clr>
        </p15:guide>
        <p15:guide id="2" orient="horz" pos="1207">
          <p15:clr>
            <a:srgbClr val="FBAE40"/>
          </p15:clr>
        </p15:guide>
        <p15:guide id="3" orient="horz" pos="2727">
          <p15:clr>
            <a:srgbClr val="FBAE40"/>
          </p15:clr>
        </p15:guide>
        <p15:guide id="4" orient="horz" pos="386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Slide_5">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D299903-BC03-E963-CC85-42A6C24A596E}"/>
              </a:ext>
            </a:extLst>
          </p:cNvPr>
          <p:cNvSpPr>
            <a:spLocks noGrp="1"/>
          </p:cNvSpPr>
          <p:nvPr>
            <p:ph type="title" hasCustomPrompt="1"/>
          </p:nvPr>
        </p:nvSpPr>
        <p:spPr>
          <a:xfrm>
            <a:off x="550862" y="3699215"/>
            <a:ext cx="4824413" cy="831624"/>
          </a:xfrm>
          <a:prstGeom prst="rect">
            <a:avLst/>
          </a:prstGeom>
        </p:spPr>
        <p:txBody>
          <a:bodyPr vert="horz" lIns="0" tIns="0" rIns="0" bIns="0" rtlCol="0" anchor="b" anchorCtr="0">
            <a:noAutofit/>
          </a:bodyPr>
          <a:lstStyle>
            <a:lvl1pPr>
              <a:defRPr>
                <a:solidFill>
                  <a:schemeClr val="bg1"/>
                </a:solidFill>
              </a:defRPr>
            </a:lvl1pPr>
          </a:lstStyle>
          <a:p>
            <a:r>
              <a:rPr lang="en-GB" dirty="0"/>
              <a:t>Click here to add your section title</a:t>
            </a:r>
            <a:endParaRPr lang="en-US" dirty="0"/>
          </a:p>
        </p:txBody>
      </p:sp>
      <p:sp>
        <p:nvSpPr>
          <p:cNvPr id="9" name="Text Placeholder 8">
            <a:extLst>
              <a:ext uri="{FF2B5EF4-FFF2-40B4-BE49-F238E27FC236}">
                <a16:creationId xmlns:a16="http://schemas.microsoft.com/office/drawing/2014/main" id="{82F1EEDE-8AA6-411C-2A86-0956DA4E8E5C}"/>
              </a:ext>
            </a:extLst>
          </p:cNvPr>
          <p:cNvSpPr>
            <a:spLocks noGrp="1"/>
          </p:cNvSpPr>
          <p:nvPr>
            <p:ph type="body" sz="quarter" idx="14" hasCustomPrompt="1"/>
          </p:nvPr>
        </p:nvSpPr>
        <p:spPr>
          <a:xfrm>
            <a:off x="435600" y="1296000"/>
            <a:ext cx="2638651" cy="1746250"/>
          </a:xfrm>
        </p:spPr>
        <p:txBody>
          <a:bodyPr/>
          <a:lstStyle>
            <a:lvl1pPr marL="0" indent="0">
              <a:lnSpc>
                <a:spcPct val="90000"/>
              </a:lnSpc>
              <a:spcAft>
                <a:spcPts val="0"/>
              </a:spcAft>
              <a:buNone/>
              <a:defRPr sz="16000">
                <a:solidFill>
                  <a:schemeClr val="bg1"/>
                </a:solidFill>
                <a:latin typeface="+mj-lt"/>
              </a:defRPr>
            </a:lvl1pPr>
            <a:lvl2pPr marL="360000" indent="0">
              <a:lnSpc>
                <a:spcPct val="90000"/>
              </a:lnSpc>
              <a:spcAft>
                <a:spcPts val="0"/>
              </a:spcAft>
              <a:buNone/>
              <a:defRPr sz="16000">
                <a:solidFill>
                  <a:schemeClr val="accent1"/>
                </a:solidFill>
              </a:defRPr>
            </a:lvl2pPr>
            <a:lvl3pPr marL="720000" indent="0">
              <a:lnSpc>
                <a:spcPct val="90000"/>
              </a:lnSpc>
              <a:spcAft>
                <a:spcPts val="0"/>
              </a:spcAft>
              <a:buNone/>
              <a:defRPr sz="16000">
                <a:solidFill>
                  <a:schemeClr val="accent1"/>
                </a:solidFill>
              </a:defRPr>
            </a:lvl3pPr>
            <a:lvl4pPr marL="1080000" indent="0">
              <a:lnSpc>
                <a:spcPct val="90000"/>
              </a:lnSpc>
              <a:spcAft>
                <a:spcPts val="0"/>
              </a:spcAft>
              <a:buNone/>
              <a:defRPr sz="16000">
                <a:solidFill>
                  <a:schemeClr val="accent1"/>
                </a:solidFill>
              </a:defRPr>
            </a:lvl4pPr>
            <a:lvl5pPr marL="1440000" indent="0">
              <a:lnSpc>
                <a:spcPct val="90000"/>
              </a:lnSpc>
              <a:spcAft>
                <a:spcPts val="0"/>
              </a:spcAft>
              <a:buNone/>
              <a:defRPr sz="16000">
                <a:solidFill>
                  <a:schemeClr val="accent1"/>
                </a:solidFill>
              </a:defRPr>
            </a:lvl5pPr>
          </a:lstStyle>
          <a:p>
            <a:pPr lvl="0"/>
            <a:r>
              <a:rPr lang="en-GB" dirty="0"/>
              <a:t>00</a:t>
            </a:r>
            <a:endParaRPr lang="en-US" dirty="0"/>
          </a:p>
        </p:txBody>
      </p:sp>
      <p:cxnSp>
        <p:nvCxnSpPr>
          <p:cNvPr id="10" name="Straight Connector 9">
            <a:extLst>
              <a:ext uri="{FF2B5EF4-FFF2-40B4-BE49-F238E27FC236}">
                <a16:creationId xmlns:a16="http://schemas.microsoft.com/office/drawing/2014/main" id="{5DE0CE35-34CB-B9EC-952A-3EE027459489}"/>
              </a:ext>
            </a:extLst>
          </p:cNvPr>
          <p:cNvCxnSpPr>
            <a:cxnSpLocks/>
          </p:cNvCxnSpPr>
          <p:nvPr userDrawn="1"/>
        </p:nvCxnSpPr>
        <p:spPr>
          <a:xfrm>
            <a:off x="0" y="3377566"/>
            <a:ext cx="290982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FB5FF09C-21F3-B30A-24E1-2FCFF5D895D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3" name="Picture Placeholder 31">
            <a:extLst>
              <a:ext uri="{FF2B5EF4-FFF2-40B4-BE49-F238E27FC236}">
                <a16:creationId xmlns:a16="http://schemas.microsoft.com/office/drawing/2014/main" id="{FEBF49FD-238C-B544-EB7C-E26DB9A140EB}"/>
              </a:ext>
            </a:extLst>
          </p:cNvPr>
          <p:cNvSpPr>
            <a:spLocks noGrp="1"/>
          </p:cNvSpPr>
          <p:nvPr>
            <p:ph type="pic" sz="quarter" idx="19" hasCustomPrompt="1"/>
          </p:nvPr>
        </p:nvSpPr>
        <p:spPr>
          <a:xfrm>
            <a:off x="6114099" y="-1266"/>
            <a:ext cx="6077933" cy="6861187"/>
          </a:xfrm>
          <a:custGeom>
            <a:avLst/>
            <a:gdLst>
              <a:gd name="connsiteX0" fmla="*/ 0 w 5273901"/>
              <a:gd name="connsiteY0" fmla="*/ 0 h 6856683"/>
              <a:gd name="connsiteX1" fmla="*/ 5273901 w 5273901"/>
              <a:gd name="connsiteY1" fmla="*/ 0 h 6856683"/>
              <a:gd name="connsiteX2" fmla="*/ 5273901 w 5273901"/>
              <a:gd name="connsiteY2" fmla="*/ 6856683 h 6856683"/>
              <a:gd name="connsiteX3" fmla="*/ 0 w 5273901"/>
              <a:gd name="connsiteY3" fmla="*/ 6856683 h 6856683"/>
              <a:gd name="connsiteX4" fmla="*/ 0 w 5273901"/>
              <a:gd name="connsiteY4" fmla="*/ 2632844 h 6856683"/>
              <a:gd name="connsiteX5" fmla="*/ 977647 w 5273901"/>
              <a:gd name="connsiteY5" fmla="*/ 1655198 h 6856683"/>
              <a:gd name="connsiteX6" fmla="*/ 0 w 5273901"/>
              <a:gd name="connsiteY6" fmla="*/ 677551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988533 w 5284787"/>
              <a:gd name="connsiteY5" fmla="*/ 1655198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0 w 5284787"/>
              <a:gd name="connsiteY6" fmla="*/ 2266865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5284787"/>
              <a:gd name="connsiteY0" fmla="*/ 0 h 6856683"/>
              <a:gd name="connsiteX1" fmla="*/ 4013200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4041775"/>
              <a:gd name="connsiteY0" fmla="*/ 0 h 6856683"/>
              <a:gd name="connsiteX1" fmla="*/ 4013200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41775"/>
              <a:gd name="connsiteY0" fmla="*/ 0 h 6856683"/>
              <a:gd name="connsiteX1" fmla="*/ 4025231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26883"/>
              <a:gd name="connsiteY0" fmla="*/ 0 h 6860693"/>
              <a:gd name="connsiteX1" fmla="*/ 4025231 w 4026883"/>
              <a:gd name="connsiteY1" fmla="*/ 0 h 6860693"/>
              <a:gd name="connsiteX2" fmla="*/ 4025733 w 4026883"/>
              <a:gd name="connsiteY2" fmla="*/ 6860693 h 6860693"/>
              <a:gd name="connsiteX3" fmla="*/ 10886 w 4026883"/>
              <a:gd name="connsiteY3" fmla="*/ 6856683 h 6860693"/>
              <a:gd name="connsiteX4" fmla="*/ 0 w 4026883"/>
              <a:gd name="connsiteY4" fmla="*/ 4320130 h 6860693"/>
              <a:gd name="connsiteX5" fmla="*/ 1032076 w 4026883"/>
              <a:gd name="connsiteY5" fmla="*/ 3298941 h 6860693"/>
              <a:gd name="connsiteX6" fmla="*/ 0 w 4026883"/>
              <a:gd name="connsiteY6" fmla="*/ 2266865 h 6860693"/>
              <a:gd name="connsiteX7" fmla="*/ 10886 w 4026883"/>
              <a:gd name="connsiteY7" fmla="*/ 0 h 6860693"/>
              <a:gd name="connsiteX0" fmla="*/ 10886 w 4026883"/>
              <a:gd name="connsiteY0" fmla="*/ 144142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144142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6861187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6861187"/>
              <a:gd name="connsiteX1" fmla="*/ 4025231 w 4026883"/>
              <a:gd name="connsiteY1" fmla="*/ 0 h 6861187"/>
              <a:gd name="connsiteX2" fmla="*/ 4025733 w 4026883"/>
              <a:gd name="connsiteY2" fmla="*/ 6860693 h 6861187"/>
              <a:gd name="connsiteX3" fmla="*/ 10886 w 4026883"/>
              <a:gd name="connsiteY3" fmla="*/ 6861187 h 6861187"/>
              <a:gd name="connsiteX4" fmla="*/ 0 w 4026883"/>
              <a:gd name="connsiteY4" fmla="*/ 4464272 h 6861187"/>
              <a:gd name="connsiteX5" fmla="*/ 1032076 w 4026883"/>
              <a:gd name="connsiteY5" fmla="*/ 3443083 h 6861187"/>
              <a:gd name="connsiteX6" fmla="*/ 0 w 4026883"/>
              <a:gd name="connsiteY6" fmla="*/ 2411007 h 6861187"/>
              <a:gd name="connsiteX7" fmla="*/ 10886 w 4026883"/>
              <a:gd name="connsiteY7" fmla="*/ 0 h 6861187"/>
              <a:gd name="connsiteX0" fmla="*/ 10886 w 6076292"/>
              <a:gd name="connsiteY0" fmla="*/ 0 h 6861187"/>
              <a:gd name="connsiteX1" fmla="*/ 6076281 w 6076292"/>
              <a:gd name="connsiteY1" fmla="*/ 0 h 6861187"/>
              <a:gd name="connsiteX2" fmla="*/ 4025733 w 6076292"/>
              <a:gd name="connsiteY2" fmla="*/ 6860693 h 6861187"/>
              <a:gd name="connsiteX3" fmla="*/ 10886 w 6076292"/>
              <a:gd name="connsiteY3" fmla="*/ 6861187 h 6861187"/>
              <a:gd name="connsiteX4" fmla="*/ 0 w 6076292"/>
              <a:gd name="connsiteY4" fmla="*/ 4464272 h 6861187"/>
              <a:gd name="connsiteX5" fmla="*/ 1032076 w 6076292"/>
              <a:gd name="connsiteY5" fmla="*/ 3443083 h 6861187"/>
              <a:gd name="connsiteX6" fmla="*/ 0 w 6076292"/>
              <a:gd name="connsiteY6" fmla="*/ 2411007 h 6861187"/>
              <a:gd name="connsiteX7" fmla="*/ 10886 w 6076292"/>
              <a:gd name="connsiteY7" fmla="*/ 0 h 6861187"/>
              <a:gd name="connsiteX0" fmla="*/ 10886 w 6077933"/>
              <a:gd name="connsiteY0" fmla="*/ 0 h 6861187"/>
              <a:gd name="connsiteX1" fmla="*/ 6076281 w 6077933"/>
              <a:gd name="connsiteY1" fmla="*/ 0 h 6861187"/>
              <a:gd name="connsiteX2" fmla="*/ 6076783 w 6077933"/>
              <a:gd name="connsiteY2" fmla="*/ 6860693 h 6861187"/>
              <a:gd name="connsiteX3" fmla="*/ 10886 w 6077933"/>
              <a:gd name="connsiteY3" fmla="*/ 6861187 h 6861187"/>
              <a:gd name="connsiteX4" fmla="*/ 0 w 6077933"/>
              <a:gd name="connsiteY4" fmla="*/ 4464272 h 6861187"/>
              <a:gd name="connsiteX5" fmla="*/ 1032076 w 6077933"/>
              <a:gd name="connsiteY5" fmla="*/ 3443083 h 6861187"/>
              <a:gd name="connsiteX6" fmla="*/ 0 w 6077933"/>
              <a:gd name="connsiteY6" fmla="*/ 2411007 h 6861187"/>
              <a:gd name="connsiteX7" fmla="*/ 10886 w 6077933"/>
              <a:gd name="connsiteY7" fmla="*/ 0 h 686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7933" h="6861187">
                <a:moveTo>
                  <a:pt x="10886" y="0"/>
                </a:moveTo>
                <a:lnTo>
                  <a:pt x="6076281" y="0"/>
                </a:lnTo>
                <a:cubicBezTo>
                  <a:pt x="6081796" y="2285561"/>
                  <a:pt x="6071268" y="4575132"/>
                  <a:pt x="6076783" y="6860693"/>
                </a:cubicBezTo>
                <a:lnTo>
                  <a:pt x="10886" y="6861187"/>
                </a:lnTo>
                <a:cubicBezTo>
                  <a:pt x="7257" y="6015669"/>
                  <a:pt x="3629" y="5309790"/>
                  <a:pt x="0" y="4464272"/>
                </a:cubicBezTo>
                <a:lnTo>
                  <a:pt x="1032076" y="3443083"/>
                </a:lnTo>
                <a:lnTo>
                  <a:pt x="0" y="2411007"/>
                </a:lnTo>
                <a:cubicBezTo>
                  <a:pt x="3629" y="1655385"/>
                  <a:pt x="7257" y="755622"/>
                  <a:pt x="10886" y="0"/>
                </a:cubicBezTo>
                <a:close/>
              </a:path>
            </a:pathLst>
          </a:custGeom>
          <a:solidFill>
            <a:schemeClr val="bg1">
              <a:lumMod val="50000"/>
            </a:schemeClr>
          </a:solidFill>
        </p:spPr>
        <p:txBody>
          <a:bodyPr wrap="square">
            <a:noAutofit/>
          </a:bodyPr>
          <a:lstStyle>
            <a:lvl1pPr>
              <a:defRPr>
                <a:solidFill>
                  <a:schemeClr val="bg1"/>
                </a:solidFill>
                <a:latin typeface="Poppins" pitchFamily="2" charset="77"/>
                <a:cs typeface="Poppins" pitchFamily="2" charset="77"/>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dirty="0"/>
              <a:t>Click icon to add your image</a:t>
            </a:r>
          </a:p>
        </p:txBody>
      </p:sp>
      <p:sp>
        <p:nvSpPr>
          <p:cNvPr id="4" name="Text Placeholder 14">
            <a:extLst>
              <a:ext uri="{FF2B5EF4-FFF2-40B4-BE49-F238E27FC236}">
                <a16:creationId xmlns:a16="http://schemas.microsoft.com/office/drawing/2014/main" id="{CB721EF6-BD1B-0175-7329-BD63942F26A1}"/>
              </a:ext>
            </a:extLst>
          </p:cNvPr>
          <p:cNvSpPr>
            <a:spLocks noGrp="1"/>
          </p:cNvSpPr>
          <p:nvPr>
            <p:ph type="body" sz="quarter" idx="12" hasCustomPrompt="1"/>
          </p:nvPr>
        </p:nvSpPr>
        <p:spPr>
          <a:xfrm>
            <a:off x="550862" y="4705317"/>
            <a:ext cx="4824412" cy="622163"/>
          </a:xfrm>
        </p:spPr>
        <p:txBody>
          <a:bodyPr/>
          <a:lstStyle>
            <a:lvl1pPr marL="0" indent="0">
              <a:lnSpc>
                <a:spcPct val="90000"/>
              </a:lnSpc>
              <a:spcAft>
                <a:spcPts val="1400"/>
              </a:spcAft>
              <a:buNone/>
              <a:defRPr sz="1500" b="1" i="0">
                <a:solidFill>
                  <a:schemeClr val="bg1"/>
                </a:solidFill>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Tree>
    <p:extLst>
      <p:ext uri="{BB962C8B-B14F-4D97-AF65-F5344CB8AC3E}">
        <p14:creationId xmlns:p14="http://schemas.microsoft.com/office/powerpoint/2010/main" val="2980910624"/>
      </p:ext>
    </p:extLst>
  </p:cSld>
  <p:clrMapOvr>
    <a:masterClrMapping/>
  </p:clrMapOvr>
  <p:extLst>
    <p:ext uri="{DCECCB84-F9BA-43D5-87BE-67443E8EF086}">
      <p15:sldGuideLst xmlns:p15="http://schemas.microsoft.com/office/powerpoint/2012/main">
        <p15:guide id="1" pos="338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Bleed Image with Navy Overlay">
    <p:bg>
      <p:bgRef idx="1001">
        <a:schemeClr val="bg1"/>
      </p:bgRef>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9A37582-1D80-EE07-0B43-12E801993201}"/>
              </a:ext>
            </a:extLst>
          </p:cNvPr>
          <p:cNvSpPr>
            <a:spLocks noGrp="1"/>
          </p:cNvSpPr>
          <p:nvPr>
            <p:ph type="pic" sz="quarter" idx="11" hasCustomPrompt="1"/>
          </p:nvPr>
        </p:nvSpPr>
        <p:spPr>
          <a:xfrm>
            <a:off x="0" y="0"/>
            <a:ext cx="12192000" cy="6858000"/>
          </a:xfrm>
          <a:solidFill>
            <a:schemeClr val="tx1">
              <a:lumMod val="50000"/>
            </a:schemeClr>
          </a:solidFill>
        </p:spPr>
        <p:txBody>
          <a:bodyPr/>
          <a:lstStyle>
            <a:lvl1pPr>
              <a:defRPr>
                <a:solidFill>
                  <a:schemeClr val="tx1"/>
                </a:solidFill>
              </a:defRPr>
            </a:lvl1pPr>
          </a:lstStyle>
          <a:p>
            <a:r>
              <a:rPr lang="en-US" dirty="0"/>
              <a:t>Move the blue overlay to the right &gt; click icon to add your image &gt; right click “Send to back” &gt; Align blue overlay back to left</a:t>
            </a:r>
          </a:p>
        </p:txBody>
      </p:sp>
      <p:sp>
        <p:nvSpPr>
          <p:cNvPr id="6" name="Text Placeholder 28">
            <a:extLst>
              <a:ext uri="{FF2B5EF4-FFF2-40B4-BE49-F238E27FC236}">
                <a16:creationId xmlns:a16="http://schemas.microsoft.com/office/drawing/2014/main" id="{FD88EAB2-30B8-2553-8594-AAF604FF5B95}"/>
              </a:ext>
            </a:extLst>
          </p:cNvPr>
          <p:cNvSpPr>
            <a:spLocks noGrp="1"/>
          </p:cNvSpPr>
          <p:nvPr>
            <p:ph type="body" sz="quarter" idx="29"/>
          </p:nvPr>
        </p:nvSpPr>
        <p:spPr>
          <a:xfrm>
            <a:off x="0" y="0"/>
            <a:ext cx="12191998" cy="6858001"/>
          </a:xfrm>
          <a:solidFill>
            <a:schemeClr val="bg1">
              <a:alpha val="75000"/>
            </a:schemeClr>
          </a:solidFill>
        </p:spPr>
        <p:txBody>
          <a:bodyPr/>
          <a:lstStyle>
            <a:lvl1pPr marL="0" indent="0">
              <a:buNone/>
              <a:defRPr>
                <a:noFill/>
              </a:defRPr>
            </a:lvl1pPr>
          </a:lstStyle>
          <a:p>
            <a:endParaRPr lang="en-US" dirty="0"/>
          </a:p>
        </p:txBody>
      </p:sp>
      <p:sp>
        <p:nvSpPr>
          <p:cNvPr id="2" name="Slide Number Placeholder 5">
            <a:extLst>
              <a:ext uri="{FF2B5EF4-FFF2-40B4-BE49-F238E27FC236}">
                <a16:creationId xmlns:a16="http://schemas.microsoft.com/office/drawing/2014/main" id="{C1811893-E026-D7B7-C0EE-E6D857BE7CDA}"/>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tx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43654384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Bleed Image and Tex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9A37582-1D80-EE07-0B43-12E801993201}"/>
              </a:ext>
            </a:extLst>
          </p:cNvPr>
          <p:cNvSpPr>
            <a:spLocks noGrp="1"/>
          </p:cNvSpPr>
          <p:nvPr>
            <p:ph type="pic" sz="quarter" idx="11" hasCustomPrompt="1"/>
          </p:nvPr>
        </p:nvSpPr>
        <p:spPr>
          <a:xfrm>
            <a:off x="0" y="0"/>
            <a:ext cx="12192000" cy="6858000"/>
          </a:xfrm>
          <a:solidFill>
            <a:schemeClr val="bg1">
              <a:lumMod val="50000"/>
            </a:schemeClr>
          </a:solidFill>
        </p:spPr>
        <p:txBody>
          <a:bodyPr/>
          <a:lstStyle>
            <a:lvl1pPr>
              <a:defRPr>
                <a:solidFill>
                  <a:schemeClr val="bg1"/>
                </a:solidFill>
              </a:defRPr>
            </a:lvl1pPr>
          </a:lstStyle>
          <a:p>
            <a:r>
              <a:rPr lang="en-US" dirty="0"/>
              <a:t>Click icon to add your image &gt; right click “Send to back”</a:t>
            </a:r>
          </a:p>
        </p:txBody>
      </p:sp>
      <p:sp>
        <p:nvSpPr>
          <p:cNvPr id="2" name="Title 1">
            <a:extLst>
              <a:ext uri="{FF2B5EF4-FFF2-40B4-BE49-F238E27FC236}">
                <a16:creationId xmlns:a16="http://schemas.microsoft.com/office/drawing/2014/main" id="{6740B3E9-5402-01A0-D4CE-2FC95C4FC50D}"/>
              </a:ext>
            </a:extLst>
          </p:cNvPr>
          <p:cNvSpPr>
            <a:spLocks noGrp="1"/>
          </p:cNvSpPr>
          <p:nvPr>
            <p:ph type="title" hasCustomPrompt="1"/>
          </p:nvPr>
        </p:nvSpPr>
        <p:spPr>
          <a:xfrm>
            <a:off x="1951832" y="1537836"/>
            <a:ext cx="8288337" cy="3782329"/>
          </a:xfrm>
        </p:spPr>
        <p:txBody>
          <a:bodyPr anchor="ctr" anchorCtr="0"/>
          <a:lstStyle>
            <a:lvl1pPr algn="ctr">
              <a:defRPr sz="4400">
                <a:solidFill>
                  <a:schemeClr val="bg1"/>
                </a:solidFill>
              </a:defRPr>
            </a:lvl1pPr>
          </a:lstStyle>
          <a:p>
            <a:r>
              <a:rPr lang="en-US" dirty="0"/>
              <a:t>Click here to add your call out of up to 5 lines of text. If it is longer, please reduce the type size to fit in this space. Please keep all text centered.</a:t>
            </a:r>
          </a:p>
        </p:txBody>
      </p:sp>
      <p:sp>
        <p:nvSpPr>
          <p:cNvPr id="3" name="Slide Number Placeholder 5">
            <a:extLst>
              <a:ext uri="{FF2B5EF4-FFF2-40B4-BE49-F238E27FC236}">
                <a16:creationId xmlns:a16="http://schemas.microsoft.com/office/drawing/2014/main" id="{4EC5B794-75F6-68F2-50AB-2BD07631F302}"/>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943073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9A37582-1D80-EE07-0B43-12E801993201}"/>
              </a:ext>
            </a:extLst>
          </p:cNvPr>
          <p:cNvSpPr>
            <a:spLocks noGrp="1"/>
          </p:cNvSpPr>
          <p:nvPr>
            <p:ph type="pic" sz="quarter" idx="11" hasCustomPrompt="1"/>
          </p:nvPr>
        </p:nvSpPr>
        <p:spPr>
          <a:xfrm>
            <a:off x="0" y="0"/>
            <a:ext cx="12192000" cy="6858000"/>
          </a:xfrm>
          <a:solidFill>
            <a:schemeClr val="bg1">
              <a:lumMod val="50000"/>
            </a:schemeClr>
          </a:solidFill>
        </p:spPr>
        <p:txBody>
          <a:bodyPr/>
          <a:lstStyle>
            <a:lvl1pPr>
              <a:defRPr>
                <a:solidFill>
                  <a:schemeClr val="bg1"/>
                </a:solidFill>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dirty="0"/>
              <a:t>Click icon to add your image</a:t>
            </a:r>
          </a:p>
        </p:txBody>
      </p:sp>
      <p:sp>
        <p:nvSpPr>
          <p:cNvPr id="2" name="Slide Number Placeholder 5">
            <a:extLst>
              <a:ext uri="{FF2B5EF4-FFF2-40B4-BE49-F238E27FC236}">
                <a16:creationId xmlns:a16="http://schemas.microsoft.com/office/drawing/2014/main" id="{DA9A4DF6-BA13-15F7-F24C-35C359C19CDD}"/>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4200304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llout_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06E6D-119B-0A61-6EF8-25339C6CFE27}"/>
              </a:ext>
            </a:extLst>
          </p:cNvPr>
          <p:cNvSpPr>
            <a:spLocks noGrp="1"/>
          </p:cNvSpPr>
          <p:nvPr>
            <p:ph type="title" hasCustomPrompt="1"/>
          </p:nvPr>
        </p:nvSpPr>
        <p:spPr>
          <a:xfrm>
            <a:off x="1951832" y="1537836"/>
            <a:ext cx="8288337" cy="3782329"/>
          </a:xfrm>
        </p:spPr>
        <p:txBody>
          <a:bodyPr anchor="ctr" anchorCtr="0"/>
          <a:lstStyle>
            <a:lvl1pPr algn="ctr">
              <a:defRPr sz="4400">
                <a:solidFill>
                  <a:schemeClr val="bg1"/>
                </a:solidFill>
              </a:defRPr>
            </a:lvl1pPr>
          </a:lstStyle>
          <a:p>
            <a:r>
              <a:rPr lang="en-US" dirty="0"/>
              <a:t>Click here to add your call out of up to 5 lines of text. If it is longer, please reduce the type size to fit in this space. Please keep all text centered.</a:t>
            </a:r>
          </a:p>
        </p:txBody>
      </p:sp>
      <p:sp>
        <p:nvSpPr>
          <p:cNvPr id="4" name="Triangle 3">
            <a:extLst>
              <a:ext uri="{FF2B5EF4-FFF2-40B4-BE49-F238E27FC236}">
                <a16:creationId xmlns:a16="http://schemas.microsoft.com/office/drawing/2014/main" id="{37752614-AFBE-D53E-25FA-1629157A6F36}"/>
              </a:ext>
            </a:extLst>
          </p:cNvPr>
          <p:cNvSpPr/>
          <p:nvPr userDrawn="1"/>
        </p:nvSpPr>
        <p:spPr>
          <a:xfrm rot="5400000">
            <a:off x="-820281" y="2603309"/>
            <a:ext cx="3291943" cy="1651382"/>
          </a:xfrm>
          <a:prstGeom prst="triangle">
            <a:avLst/>
          </a:prstGeom>
          <a:solidFill>
            <a:schemeClr val="bg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5" name="Triangle 4">
            <a:extLst>
              <a:ext uri="{FF2B5EF4-FFF2-40B4-BE49-F238E27FC236}">
                <a16:creationId xmlns:a16="http://schemas.microsoft.com/office/drawing/2014/main" id="{7E25B208-D43B-520D-1326-63875C4A33B9}"/>
              </a:ext>
            </a:extLst>
          </p:cNvPr>
          <p:cNvSpPr/>
          <p:nvPr userDrawn="1"/>
        </p:nvSpPr>
        <p:spPr>
          <a:xfrm rot="16200000">
            <a:off x="9720338" y="2603309"/>
            <a:ext cx="3291943" cy="1651382"/>
          </a:xfrm>
          <a:prstGeom prst="triangle">
            <a:avLst/>
          </a:prstGeom>
          <a:solidFill>
            <a:schemeClr val="bg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pic>
        <p:nvPicPr>
          <p:cNvPr id="6" name="Graphic 5">
            <a:extLst>
              <a:ext uri="{FF2B5EF4-FFF2-40B4-BE49-F238E27FC236}">
                <a16:creationId xmlns:a16="http://schemas.microsoft.com/office/drawing/2014/main" id="{8FF31467-445E-C935-7BB3-B9300B3C0F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3" name="Slide Number Placeholder 5">
            <a:extLst>
              <a:ext uri="{FF2B5EF4-FFF2-40B4-BE49-F238E27FC236}">
                <a16:creationId xmlns:a16="http://schemas.microsoft.com/office/drawing/2014/main" id="{BE77CB6F-8BC4-73F0-4FF8-C5F9923A109A}"/>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066170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llout_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06E6D-119B-0A61-6EF8-25339C6CFE27}"/>
              </a:ext>
            </a:extLst>
          </p:cNvPr>
          <p:cNvSpPr>
            <a:spLocks noGrp="1"/>
          </p:cNvSpPr>
          <p:nvPr>
            <p:ph type="title" hasCustomPrompt="1"/>
          </p:nvPr>
        </p:nvSpPr>
        <p:spPr>
          <a:xfrm>
            <a:off x="1951832" y="1537836"/>
            <a:ext cx="8288337" cy="3782329"/>
          </a:xfrm>
        </p:spPr>
        <p:txBody>
          <a:bodyPr anchor="ctr" anchorCtr="0"/>
          <a:lstStyle>
            <a:lvl1pPr algn="ctr">
              <a:defRPr sz="4400">
                <a:solidFill>
                  <a:schemeClr val="tx1"/>
                </a:solidFill>
              </a:defRPr>
            </a:lvl1pPr>
          </a:lstStyle>
          <a:p>
            <a:r>
              <a:rPr lang="en-US" dirty="0"/>
              <a:t>Click here to add your call out of up to 5 lines of text. If it is longer, please reduce the type size to fit in this space. Please keep all text centered.</a:t>
            </a:r>
          </a:p>
        </p:txBody>
      </p:sp>
      <p:sp>
        <p:nvSpPr>
          <p:cNvPr id="4" name="Triangle 3">
            <a:extLst>
              <a:ext uri="{FF2B5EF4-FFF2-40B4-BE49-F238E27FC236}">
                <a16:creationId xmlns:a16="http://schemas.microsoft.com/office/drawing/2014/main" id="{37752614-AFBE-D53E-25FA-1629157A6F36}"/>
              </a:ext>
            </a:extLst>
          </p:cNvPr>
          <p:cNvSpPr/>
          <p:nvPr userDrawn="1"/>
        </p:nvSpPr>
        <p:spPr>
          <a:xfrm rot="5400000">
            <a:off x="-820281" y="2603309"/>
            <a:ext cx="3291943" cy="1651382"/>
          </a:xfrm>
          <a:prstGeom prst="triangle">
            <a:avLst/>
          </a:pr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5" name="Triangle 4">
            <a:extLst>
              <a:ext uri="{FF2B5EF4-FFF2-40B4-BE49-F238E27FC236}">
                <a16:creationId xmlns:a16="http://schemas.microsoft.com/office/drawing/2014/main" id="{7E25B208-D43B-520D-1326-63875C4A33B9}"/>
              </a:ext>
            </a:extLst>
          </p:cNvPr>
          <p:cNvSpPr/>
          <p:nvPr userDrawn="1"/>
        </p:nvSpPr>
        <p:spPr>
          <a:xfrm rot="16200000">
            <a:off x="9720338" y="2603309"/>
            <a:ext cx="3291943" cy="1651382"/>
          </a:xfrm>
          <a:prstGeom prst="triangle">
            <a:avLst/>
          </a:pr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3" name="Slide Number Placeholder 5">
            <a:extLst>
              <a:ext uri="{FF2B5EF4-FFF2-40B4-BE49-F238E27FC236}">
                <a16:creationId xmlns:a16="http://schemas.microsoft.com/office/drawing/2014/main" id="{2EE2EB51-AB29-B0EB-2CEF-4FEB51400046}"/>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tx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272944678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llout_3">
    <p:bg>
      <p:bgPr>
        <a:gradFill>
          <a:gsLst>
            <a:gs pos="10000">
              <a:schemeClr val="tx2"/>
            </a:gs>
            <a:gs pos="100000">
              <a:schemeClr val="accent1"/>
            </a:gs>
          </a:gsLst>
          <a:lin ang="18600000" scaled="0"/>
        </a:gra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EC4CD2B-25CD-CCE9-A47B-3F8D0ADFAD6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49266" y="882267"/>
            <a:ext cx="5093467" cy="5093466"/>
          </a:xfrm>
          <a:prstGeom prst="rect">
            <a:avLst/>
          </a:prstGeom>
        </p:spPr>
      </p:pic>
      <p:sp>
        <p:nvSpPr>
          <p:cNvPr id="2" name="Title 1">
            <a:extLst>
              <a:ext uri="{FF2B5EF4-FFF2-40B4-BE49-F238E27FC236}">
                <a16:creationId xmlns:a16="http://schemas.microsoft.com/office/drawing/2014/main" id="{E5E06E6D-119B-0A61-6EF8-25339C6CFE27}"/>
              </a:ext>
            </a:extLst>
          </p:cNvPr>
          <p:cNvSpPr>
            <a:spLocks noGrp="1"/>
          </p:cNvSpPr>
          <p:nvPr>
            <p:ph type="title" hasCustomPrompt="1"/>
          </p:nvPr>
        </p:nvSpPr>
        <p:spPr>
          <a:xfrm>
            <a:off x="2385616" y="2358232"/>
            <a:ext cx="7420768" cy="2141536"/>
          </a:xfrm>
        </p:spPr>
        <p:txBody>
          <a:bodyPr anchor="ctr" anchorCtr="0"/>
          <a:lstStyle>
            <a:lvl1pPr algn="ctr">
              <a:defRPr sz="4400">
                <a:solidFill>
                  <a:schemeClr val="tx1"/>
                </a:solidFill>
              </a:defRPr>
            </a:lvl1pPr>
          </a:lstStyle>
          <a:p>
            <a:r>
              <a:rPr lang="en-US" dirty="0"/>
              <a:t>Click here to add your call out of up to 2 lines of text.</a:t>
            </a:r>
          </a:p>
        </p:txBody>
      </p:sp>
      <p:pic>
        <p:nvPicPr>
          <p:cNvPr id="7" name="Graphic 6">
            <a:extLst>
              <a:ext uri="{FF2B5EF4-FFF2-40B4-BE49-F238E27FC236}">
                <a16:creationId xmlns:a16="http://schemas.microsoft.com/office/drawing/2014/main" id="{476D18CA-E4CC-1B59-E779-E185226DD8C8}"/>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546100" y="6290148"/>
            <a:ext cx="1615823" cy="250125"/>
          </a:xfrm>
          <a:prstGeom prst="rect">
            <a:avLst/>
          </a:prstGeom>
        </p:spPr>
      </p:pic>
      <p:sp>
        <p:nvSpPr>
          <p:cNvPr id="3" name="Slide Number Placeholder 5">
            <a:extLst>
              <a:ext uri="{FF2B5EF4-FFF2-40B4-BE49-F238E27FC236}">
                <a16:creationId xmlns:a16="http://schemas.microsoft.com/office/drawing/2014/main" id="{FBD914C2-9BF1-E923-BC51-AE83F68C504F}"/>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tx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2475458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_1">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8AA0C266-A6C6-2BA2-472F-C6047B7F3258}"/>
              </a:ext>
            </a:extLst>
          </p:cNvPr>
          <p:cNvSpPr/>
          <p:nvPr userDrawn="1"/>
        </p:nvSpPr>
        <p:spPr>
          <a:xfrm>
            <a:off x="8760680" y="-4638"/>
            <a:ext cx="3431320" cy="6862638"/>
          </a:xfrm>
          <a:custGeom>
            <a:avLst/>
            <a:gdLst>
              <a:gd name="connsiteX0" fmla="*/ 0 w 3431320"/>
              <a:gd name="connsiteY0" fmla="*/ 0 h 6862638"/>
              <a:gd name="connsiteX1" fmla="*/ 2031342 w 3431320"/>
              <a:gd name="connsiteY1" fmla="*/ 0 h 6862638"/>
              <a:gd name="connsiteX2" fmla="*/ 3431320 w 3431320"/>
              <a:gd name="connsiteY2" fmla="*/ 1399978 h 6862638"/>
              <a:gd name="connsiteX3" fmla="*/ 3431320 w 3431320"/>
              <a:gd name="connsiteY3" fmla="*/ 5443794 h 6862638"/>
              <a:gd name="connsiteX4" fmla="*/ 2014185 w 3431320"/>
              <a:gd name="connsiteY4" fmla="*/ 6862638 h 6862638"/>
              <a:gd name="connsiteX5" fmla="*/ 0 w 3431320"/>
              <a:gd name="connsiteY5" fmla="*/ 6862638 h 6862638"/>
              <a:gd name="connsiteX6" fmla="*/ 0 w 3431320"/>
              <a:gd name="connsiteY6" fmla="*/ 4845023 h 6862638"/>
              <a:gd name="connsiteX7" fmla="*/ 1422282 w 3431320"/>
              <a:gd name="connsiteY7" fmla="*/ 3422741 h 6862638"/>
              <a:gd name="connsiteX8" fmla="*/ 0 w 3431320"/>
              <a:gd name="connsiteY8" fmla="*/ 2002175 h 6862638"/>
              <a:gd name="connsiteX9" fmla="*/ 0 w 3431320"/>
              <a:gd name="connsiteY9" fmla="*/ 0 h 686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1320" h="6862638">
                <a:moveTo>
                  <a:pt x="0" y="0"/>
                </a:moveTo>
                <a:lnTo>
                  <a:pt x="2031342" y="0"/>
                </a:lnTo>
                <a:lnTo>
                  <a:pt x="3431320" y="1399978"/>
                </a:lnTo>
                <a:lnTo>
                  <a:pt x="3431320" y="5443794"/>
                </a:lnTo>
                <a:lnTo>
                  <a:pt x="2014185" y="6862638"/>
                </a:lnTo>
                <a:lnTo>
                  <a:pt x="0" y="6862638"/>
                </a:lnTo>
                <a:lnTo>
                  <a:pt x="0" y="4845023"/>
                </a:lnTo>
                <a:lnTo>
                  <a:pt x="1422282" y="3422741"/>
                </a:lnTo>
                <a:lnTo>
                  <a:pt x="0" y="2002175"/>
                </a:lnTo>
                <a:lnTo>
                  <a:pt x="0" y="0"/>
                </a:lnTo>
                <a:close/>
              </a:path>
            </a:pathLst>
          </a:cu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pic>
        <p:nvPicPr>
          <p:cNvPr id="5" name="Graphic 4">
            <a:extLst>
              <a:ext uri="{FF2B5EF4-FFF2-40B4-BE49-F238E27FC236}">
                <a16:creationId xmlns:a16="http://schemas.microsoft.com/office/drawing/2014/main" id="{CDE6A39F-0D40-A2DA-26A7-417822B7C90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11" name="Text Placeholder 10">
            <a:extLst>
              <a:ext uri="{FF2B5EF4-FFF2-40B4-BE49-F238E27FC236}">
                <a16:creationId xmlns:a16="http://schemas.microsoft.com/office/drawing/2014/main" id="{BC1FDDC4-259D-B1FF-78D5-2707C2548E70}"/>
              </a:ext>
            </a:extLst>
          </p:cNvPr>
          <p:cNvSpPr>
            <a:spLocks noGrp="1"/>
          </p:cNvSpPr>
          <p:nvPr>
            <p:ph type="body" sz="quarter" idx="10" hasCustomPrompt="1"/>
          </p:nvPr>
        </p:nvSpPr>
        <p:spPr>
          <a:xfrm>
            <a:off x="858830" y="4576921"/>
            <a:ext cx="3690937" cy="202265"/>
          </a:xfrm>
        </p:spPr>
        <p:txBody>
          <a:bodyPr/>
          <a:lstStyle>
            <a:lvl1pPr marL="0" indent="0">
              <a:lnSpc>
                <a:spcPct val="90000"/>
              </a:lnSpc>
              <a:spcAft>
                <a:spcPts val="0"/>
              </a:spcAft>
              <a:buNone/>
              <a:defRPr sz="1600" b="1"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12" name="Text Placeholder 10">
            <a:extLst>
              <a:ext uri="{FF2B5EF4-FFF2-40B4-BE49-F238E27FC236}">
                <a16:creationId xmlns:a16="http://schemas.microsoft.com/office/drawing/2014/main" id="{FE215175-6610-D2D5-3D8D-836326B7802E}"/>
              </a:ext>
            </a:extLst>
          </p:cNvPr>
          <p:cNvSpPr>
            <a:spLocks noGrp="1"/>
          </p:cNvSpPr>
          <p:nvPr>
            <p:ph type="body" sz="quarter" idx="11" hasCustomPrompt="1"/>
          </p:nvPr>
        </p:nvSpPr>
        <p:spPr>
          <a:xfrm>
            <a:off x="858830" y="4835706"/>
            <a:ext cx="3690937" cy="202265"/>
          </a:xfrm>
        </p:spPr>
        <p:txBody>
          <a:bodyPr/>
          <a:lstStyle>
            <a:lvl1pPr marL="0" indent="0">
              <a:lnSpc>
                <a:spcPct val="90000"/>
              </a:lnSpc>
              <a:spcAft>
                <a:spcPts val="0"/>
              </a:spcAft>
              <a:buNone/>
              <a:defRPr sz="1200" b="0"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9" name="Text Placeholder 10">
            <a:extLst>
              <a:ext uri="{FF2B5EF4-FFF2-40B4-BE49-F238E27FC236}">
                <a16:creationId xmlns:a16="http://schemas.microsoft.com/office/drawing/2014/main" id="{8F8DE04A-FCBD-0700-C018-48324EA70783}"/>
              </a:ext>
            </a:extLst>
          </p:cNvPr>
          <p:cNvSpPr>
            <a:spLocks noGrp="1"/>
          </p:cNvSpPr>
          <p:nvPr>
            <p:ph type="body" sz="quarter" idx="12" hasCustomPrompt="1"/>
          </p:nvPr>
        </p:nvSpPr>
        <p:spPr>
          <a:xfrm>
            <a:off x="230678" y="658418"/>
            <a:ext cx="1592968" cy="1307363"/>
          </a:xfrm>
        </p:spPr>
        <p:txBody>
          <a:bodyPr/>
          <a:lstStyle>
            <a:lvl1pPr marL="0" indent="0">
              <a:lnSpc>
                <a:spcPct val="90000"/>
              </a:lnSpc>
              <a:spcAft>
                <a:spcPts val="0"/>
              </a:spcAft>
              <a:buNone/>
              <a:defRPr sz="25000" b="1" i="0">
                <a:solidFill>
                  <a:schemeClr val="accent1">
                    <a:alpha val="30000"/>
                  </a:schemeClr>
                </a:solidFill>
                <a:latin typeface="Georgia" panose="02040502050405020303" pitchFamily="18" charset="0"/>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a:t>
            </a:r>
          </a:p>
        </p:txBody>
      </p:sp>
      <p:sp>
        <p:nvSpPr>
          <p:cNvPr id="2" name="Title 1">
            <a:extLst>
              <a:ext uri="{FF2B5EF4-FFF2-40B4-BE49-F238E27FC236}">
                <a16:creationId xmlns:a16="http://schemas.microsoft.com/office/drawing/2014/main" id="{CAD52503-5DD6-4717-4C3A-7D234B44DB55}"/>
              </a:ext>
            </a:extLst>
          </p:cNvPr>
          <p:cNvSpPr>
            <a:spLocks noGrp="1"/>
          </p:cNvSpPr>
          <p:nvPr>
            <p:ph type="title" hasCustomPrompt="1"/>
          </p:nvPr>
        </p:nvSpPr>
        <p:spPr>
          <a:xfrm>
            <a:off x="550862" y="1776560"/>
            <a:ext cx="7504567" cy="2468596"/>
          </a:xfrm>
        </p:spPr>
        <p:txBody>
          <a:bodyPr/>
          <a:lstStyle>
            <a:lvl1pPr>
              <a:defRPr sz="3600">
                <a:solidFill>
                  <a:schemeClr val="bg1"/>
                </a:solidFill>
              </a:defRPr>
            </a:lvl1pPr>
          </a:lstStyle>
          <a:p>
            <a:r>
              <a:rPr lang="en-US" dirty="0"/>
              <a:t>Click here to add your quote of up to 5 lines of text. If it is longer, please reduce the type size to</a:t>
            </a:r>
            <a:br>
              <a:rPr lang="en-US" dirty="0"/>
            </a:br>
            <a:r>
              <a:rPr lang="en-US" dirty="0"/>
              <a:t>fit in this space. </a:t>
            </a:r>
            <a:r>
              <a:rPr lang="en-US" dirty="0">
                <a:latin typeface="Poppins Light" pitchFamily="2" charset="77"/>
                <a:cs typeface="Poppins Light" pitchFamily="2" charset="77"/>
              </a:rPr>
              <a:t>It should be left justified, and have quote marks.”</a:t>
            </a:r>
            <a:endParaRPr lang="en-US" dirty="0"/>
          </a:p>
        </p:txBody>
      </p:sp>
      <p:sp>
        <p:nvSpPr>
          <p:cNvPr id="10" name="Text Placeholder 14">
            <a:extLst>
              <a:ext uri="{FF2B5EF4-FFF2-40B4-BE49-F238E27FC236}">
                <a16:creationId xmlns:a16="http://schemas.microsoft.com/office/drawing/2014/main" id="{19C7F772-9B2D-65B8-884F-E2B44F87E31C}"/>
              </a:ext>
            </a:extLst>
          </p:cNvPr>
          <p:cNvSpPr>
            <a:spLocks noGrp="1"/>
          </p:cNvSpPr>
          <p:nvPr>
            <p:ph type="body" sz="quarter" idx="32"/>
          </p:nvPr>
        </p:nvSpPr>
        <p:spPr>
          <a:xfrm>
            <a:off x="546100" y="453661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accent1">
              <a:alpha val="75000"/>
            </a:schemeClr>
          </a:solidFill>
        </p:spPr>
        <p:txBody>
          <a:bodyPr wrap="square">
            <a:noAutofit/>
          </a:bodyPr>
          <a:lstStyle>
            <a:lvl1pPr marL="0" indent="0">
              <a:buNone/>
              <a:defRPr>
                <a:noFill/>
              </a:defRPr>
            </a:lvl1pPr>
          </a:lstStyle>
          <a:p>
            <a:endParaRPr lang="en-US" dirty="0"/>
          </a:p>
        </p:txBody>
      </p:sp>
      <p:sp>
        <p:nvSpPr>
          <p:cNvPr id="3" name="Slide Number Placeholder 5">
            <a:extLst>
              <a:ext uri="{FF2B5EF4-FFF2-40B4-BE49-F238E27FC236}">
                <a16:creationId xmlns:a16="http://schemas.microsoft.com/office/drawing/2014/main" id="{8B80A6A7-808E-6D87-91FE-3C276168807A}"/>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3705203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2">
    <p:bg>
      <p:bgPr>
        <a:solidFill>
          <a:schemeClr val="accent1"/>
        </a:solidFill>
        <a:effectLst/>
      </p:bgPr>
    </p:bg>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C37D56D9-DDEE-254F-E976-A92CD82404AB}"/>
              </a:ext>
            </a:extLst>
          </p:cNvPr>
          <p:cNvSpPr>
            <a:spLocks noGrp="1"/>
          </p:cNvSpPr>
          <p:nvPr>
            <p:ph type="pic" sz="quarter" idx="11" hasCustomPrompt="1"/>
          </p:nvPr>
        </p:nvSpPr>
        <p:spPr>
          <a:xfrm>
            <a:off x="-4121" y="0"/>
            <a:ext cx="9239726" cy="6866092"/>
          </a:xfrm>
          <a:custGeom>
            <a:avLst/>
            <a:gdLst>
              <a:gd name="connsiteX0" fmla="*/ 0 w 5076826"/>
              <a:gd name="connsiteY0" fmla="*/ 0 h 6858000"/>
              <a:gd name="connsiteX1" fmla="*/ 5076826 w 5076826"/>
              <a:gd name="connsiteY1" fmla="*/ 0 h 6858000"/>
              <a:gd name="connsiteX2" fmla="*/ 5076826 w 5076826"/>
              <a:gd name="connsiteY2" fmla="*/ 2801449 h 6858000"/>
              <a:gd name="connsiteX3" fmla="*/ 4450586 w 5076826"/>
              <a:gd name="connsiteY3" fmla="*/ 3429000 h 6858000"/>
              <a:gd name="connsiteX4" fmla="*/ 5076826 w 5076826"/>
              <a:gd name="connsiteY4" fmla="*/ 4056552 h 6858000"/>
              <a:gd name="connsiteX5" fmla="*/ 5076826 w 5076826"/>
              <a:gd name="connsiteY5" fmla="*/ 6858000 h 6858000"/>
              <a:gd name="connsiteX6" fmla="*/ 0 w 5076826"/>
              <a:gd name="connsiteY6" fmla="*/ 6858000 h 6858000"/>
              <a:gd name="connsiteX0" fmla="*/ 0 w 5076826"/>
              <a:gd name="connsiteY0" fmla="*/ 0 h 6858000"/>
              <a:gd name="connsiteX1" fmla="*/ 5076826 w 5076826"/>
              <a:gd name="connsiteY1" fmla="*/ 0 h 6858000"/>
              <a:gd name="connsiteX2" fmla="*/ 5076826 w 5076826"/>
              <a:gd name="connsiteY2" fmla="*/ 2801449 h 6858000"/>
              <a:gd name="connsiteX3" fmla="*/ 4450586 w 5076826"/>
              <a:gd name="connsiteY3" fmla="*/ 3429000 h 6858000"/>
              <a:gd name="connsiteX4" fmla="*/ 5076826 w 5076826"/>
              <a:gd name="connsiteY4" fmla="*/ 4056552 h 6858000"/>
              <a:gd name="connsiteX5" fmla="*/ 5076826 w 5076826"/>
              <a:gd name="connsiteY5" fmla="*/ 6858000 h 6858000"/>
              <a:gd name="connsiteX6" fmla="*/ 1049666 w 5076826"/>
              <a:gd name="connsiteY6" fmla="*/ 6809304 h 6858000"/>
              <a:gd name="connsiteX7" fmla="*/ 0 w 5076826"/>
              <a:gd name="connsiteY7" fmla="*/ 0 h 6858000"/>
              <a:gd name="connsiteX0" fmla="*/ 0 w 5076826"/>
              <a:gd name="connsiteY0" fmla="*/ 0 h 6863410"/>
              <a:gd name="connsiteX1" fmla="*/ 5076826 w 5076826"/>
              <a:gd name="connsiteY1" fmla="*/ 0 h 6863410"/>
              <a:gd name="connsiteX2" fmla="*/ 5076826 w 5076826"/>
              <a:gd name="connsiteY2" fmla="*/ 2801449 h 6863410"/>
              <a:gd name="connsiteX3" fmla="*/ 4450586 w 5076826"/>
              <a:gd name="connsiteY3" fmla="*/ 3429000 h 6863410"/>
              <a:gd name="connsiteX4" fmla="*/ 5076826 w 5076826"/>
              <a:gd name="connsiteY4" fmla="*/ 4056552 h 6863410"/>
              <a:gd name="connsiteX5" fmla="*/ 5076826 w 5076826"/>
              <a:gd name="connsiteY5" fmla="*/ 6858000 h 6863410"/>
              <a:gd name="connsiteX6" fmla="*/ 1044256 w 5076826"/>
              <a:gd name="connsiteY6" fmla="*/ 6863410 h 6863410"/>
              <a:gd name="connsiteX7" fmla="*/ 0 w 5076826"/>
              <a:gd name="connsiteY7" fmla="*/ 0 h 6863410"/>
              <a:gd name="connsiteX0" fmla="*/ 5411 w 4032570"/>
              <a:gd name="connsiteY0" fmla="*/ 0 h 6863410"/>
              <a:gd name="connsiteX1" fmla="*/ 4032570 w 4032570"/>
              <a:gd name="connsiteY1" fmla="*/ 0 h 6863410"/>
              <a:gd name="connsiteX2" fmla="*/ 4032570 w 4032570"/>
              <a:gd name="connsiteY2" fmla="*/ 2801449 h 6863410"/>
              <a:gd name="connsiteX3" fmla="*/ 3406330 w 4032570"/>
              <a:gd name="connsiteY3" fmla="*/ 3429000 h 6863410"/>
              <a:gd name="connsiteX4" fmla="*/ 4032570 w 4032570"/>
              <a:gd name="connsiteY4" fmla="*/ 4056552 h 6863410"/>
              <a:gd name="connsiteX5" fmla="*/ 4032570 w 4032570"/>
              <a:gd name="connsiteY5" fmla="*/ 6858000 h 6863410"/>
              <a:gd name="connsiteX6" fmla="*/ 0 w 4032570"/>
              <a:gd name="connsiteY6" fmla="*/ 6863410 h 6863410"/>
              <a:gd name="connsiteX7" fmla="*/ 5411 w 4032570"/>
              <a:gd name="connsiteY7" fmla="*/ 0 h 6863410"/>
              <a:gd name="connsiteX0" fmla="*/ 5411 w 4032570"/>
              <a:gd name="connsiteY0" fmla="*/ 0 h 6863410"/>
              <a:gd name="connsiteX1" fmla="*/ 4032570 w 4032570"/>
              <a:gd name="connsiteY1" fmla="*/ 0 h 6863410"/>
              <a:gd name="connsiteX2" fmla="*/ 4032570 w 4032570"/>
              <a:gd name="connsiteY2" fmla="*/ 2801449 h 6863410"/>
              <a:gd name="connsiteX3" fmla="*/ 3406330 w 4032570"/>
              <a:gd name="connsiteY3" fmla="*/ 3429000 h 6863410"/>
              <a:gd name="connsiteX4" fmla="*/ 4032570 w 4032570"/>
              <a:gd name="connsiteY4" fmla="*/ 4056552 h 6863410"/>
              <a:gd name="connsiteX5" fmla="*/ 4032570 w 4032570"/>
              <a:gd name="connsiteY5" fmla="*/ 6858000 h 6863410"/>
              <a:gd name="connsiteX6" fmla="*/ 0 w 4032570"/>
              <a:gd name="connsiteY6" fmla="*/ 6863410 h 6863410"/>
              <a:gd name="connsiteX7" fmla="*/ 5411 w 4032570"/>
              <a:gd name="connsiteY7" fmla="*/ 0 h 6863410"/>
              <a:gd name="connsiteX0" fmla="*/ 10821 w 4037980"/>
              <a:gd name="connsiteY0" fmla="*/ 0 h 6858000"/>
              <a:gd name="connsiteX1" fmla="*/ 4037980 w 4037980"/>
              <a:gd name="connsiteY1" fmla="*/ 0 h 6858000"/>
              <a:gd name="connsiteX2" fmla="*/ 4037980 w 4037980"/>
              <a:gd name="connsiteY2" fmla="*/ 2801449 h 6858000"/>
              <a:gd name="connsiteX3" fmla="*/ 3411740 w 4037980"/>
              <a:gd name="connsiteY3" fmla="*/ 3429000 h 6858000"/>
              <a:gd name="connsiteX4" fmla="*/ 4037980 w 4037980"/>
              <a:gd name="connsiteY4" fmla="*/ 4056552 h 6858000"/>
              <a:gd name="connsiteX5" fmla="*/ 4037980 w 4037980"/>
              <a:gd name="connsiteY5" fmla="*/ 6858000 h 6858000"/>
              <a:gd name="connsiteX6" fmla="*/ 0 w 4037980"/>
              <a:gd name="connsiteY6" fmla="*/ 6858000 h 6858000"/>
              <a:gd name="connsiteX7" fmla="*/ 10821 w 4037980"/>
              <a:gd name="connsiteY7" fmla="*/ 0 h 6858000"/>
              <a:gd name="connsiteX0" fmla="*/ 10821 w 4037980"/>
              <a:gd name="connsiteY0" fmla="*/ 0 h 6858000"/>
              <a:gd name="connsiteX1" fmla="*/ 4037980 w 4037980"/>
              <a:gd name="connsiteY1" fmla="*/ 0 h 6858000"/>
              <a:gd name="connsiteX2" fmla="*/ 4037980 w 4037980"/>
              <a:gd name="connsiteY2" fmla="*/ 2406472 h 6858000"/>
              <a:gd name="connsiteX3" fmla="*/ 3411740 w 4037980"/>
              <a:gd name="connsiteY3" fmla="*/ 3429000 h 6858000"/>
              <a:gd name="connsiteX4" fmla="*/ 4037980 w 4037980"/>
              <a:gd name="connsiteY4" fmla="*/ 4056552 h 6858000"/>
              <a:gd name="connsiteX5" fmla="*/ 4037980 w 4037980"/>
              <a:gd name="connsiteY5" fmla="*/ 6858000 h 6858000"/>
              <a:gd name="connsiteX6" fmla="*/ 0 w 4037980"/>
              <a:gd name="connsiteY6" fmla="*/ 6858000 h 6858000"/>
              <a:gd name="connsiteX7" fmla="*/ 10821 w 4037980"/>
              <a:gd name="connsiteY7" fmla="*/ 0 h 6858000"/>
              <a:gd name="connsiteX0" fmla="*/ 10821 w 4037980"/>
              <a:gd name="connsiteY0" fmla="*/ 0 h 6858000"/>
              <a:gd name="connsiteX1" fmla="*/ 4037980 w 4037980"/>
              <a:gd name="connsiteY1" fmla="*/ 0 h 6858000"/>
              <a:gd name="connsiteX2" fmla="*/ 4037980 w 4037980"/>
              <a:gd name="connsiteY2" fmla="*/ 2406472 h 6858000"/>
              <a:gd name="connsiteX3" fmla="*/ 3027584 w 4037980"/>
              <a:gd name="connsiteY3" fmla="*/ 3429000 h 6858000"/>
              <a:gd name="connsiteX4" fmla="*/ 4037980 w 4037980"/>
              <a:gd name="connsiteY4" fmla="*/ 4056552 h 6858000"/>
              <a:gd name="connsiteX5" fmla="*/ 4037980 w 4037980"/>
              <a:gd name="connsiteY5" fmla="*/ 6858000 h 6858000"/>
              <a:gd name="connsiteX6" fmla="*/ 0 w 4037980"/>
              <a:gd name="connsiteY6" fmla="*/ 6858000 h 6858000"/>
              <a:gd name="connsiteX7" fmla="*/ 10821 w 4037980"/>
              <a:gd name="connsiteY7" fmla="*/ 0 h 6858000"/>
              <a:gd name="connsiteX0" fmla="*/ 10821 w 4037980"/>
              <a:gd name="connsiteY0" fmla="*/ 0 h 6858000"/>
              <a:gd name="connsiteX1" fmla="*/ 4037980 w 4037980"/>
              <a:gd name="connsiteY1" fmla="*/ 0 h 6858000"/>
              <a:gd name="connsiteX2" fmla="*/ 4037980 w 4037980"/>
              <a:gd name="connsiteY2" fmla="*/ 2406472 h 6858000"/>
              <a:gd name="connsiteX3" fmla="*/ 3027584 w 4037980"/>
              <a:gd name="connsiteY3" fmla="*/ 3429000 h 6858000"/>
              <a:gd name="connsiteX4" fmla="*/ 4032569 w 4037980"/>
              <a:gd name="connsiteY4" fmla="*/ 4451529 h 6858000"/>
              <a:gd name="connsiteX5" fmla="*/ 4037980 w 4037980"/>
              <a:gd name="connsiteY5" fmla="*/ 6858000 h 6858000"/>
              <a:gd name="connsiteX6" fmla="*/ 0 w 4037980"/>
              <a:gd name="connsiteY6" fmla="*/ 6858000 h 6858000"/>
              <a:gd name="connsiteX7" fmla="*/ 10821 w 4037980"/>
              <a:gd name="connsiteY7" fmla="*/ 0 h 6858000"/>
              <a:gd name="connsiteX0" fmla="*/ 10821 w 4124670"/>
              <a:gd name="connsiteY0" fmla="*/ 0 h 6858000"/>
              <a:gd name="connsiteX1" fmla="*/ 4037980 w 4124670"/>
              <a:gd name="connsiteY1" fmla="*/ 0 h 6858000"/>
              <a:gd name="connsiteX2" fmla="*/ 4037980 w 4124670"/>
              <a:gd name="connsiteY2" fmla="*/ 2406472 h 6858000"/>
              <a:gd name="connsiteX3" fmla="*/ 3027584 w 4124670"/>
              <a:gd name="connsiteY3" fmla="*/ 3429000 h 6858000"/>
              <a:gd name="connsiteX4" fmla="*/ 4124644 w 4124670"/>
              <a:gd name="connsiteY4" fmla="*/ 4454704 h 6858000"/>
              <a:gd name="connsiteX5" fmla="*/ 4037980 w 4124670"/>
              <a:gd name="connsiteY5" fmla="*/ 6858000 h 6858000"/>
              <a:gd name="connsiteX6" fmla="*/ 0 w 4124670"/>
              <a:gd name="connsiteY6" fmla="*/ 6858000 h 6858000"/>
              <a:gd name="connsiteX7" fmla="*/ 10821 w 4124670"/>
              <a:gd name="connsiteY7" fmla="*/ 0 h 6858000"/>
              <a:gd name="connsiteX0" fmla="*/ 10821 w 4039350"/>
              <a:gd name="connsiteY0" fmla="*/ 0 h 6858000"/>
              <a:gd name="connsiteX1" fmla="*/ 4037980 w 4039350"/>
              <a:gd name="connsiteY1" fmla="*/ 0 h 6858000"/>
              <a:gd name="connsiteX2" fmla="*/ 4037980 w 4039350"/>
              <a:gd name="connsiteY2" fmla="*/ 2406472 h 6858000"/>
              <a:gd name="connsiteX3" fmla="*/ 3027584 w 4039350"/>
              <a:gd name="connsiteY3" fmla="*/ 3429000 h 6858000"/>
              <a:gd name="connsiteX4" fmla="*/ 4038919 w 4039350"/>
              <a:gd name="connsiteY4" fmla="*/ 4464229 h 6858000"/>
              <a:gd name="connsiteX5" fmla="*/ 4037980 w 4039350"/>
              <a:gd name="connsiteY5" fmla="*/ 6858000 h 6858000"/>
              <a:gd name="connsiteX6" fmla="*/ 0 w 4039350"/>
              <a:gd name="connsiteY6" fmla="*/ 6858000 h 6858000"/>
              <a:gd name="connsiteX7" fmla="*/ 10821 w 4039350"/>
              <a:gd name="connsiteY7" fmla="*/ 0 h 6858000"/>
              <a:gd name="connsiteX0" fmla="*/ 10821 w 4039350"/>
              <a:gd name="connsiteY0" fmla="*/ 0 h 6858000"/>
              <a:gd name="connsiteX1" fmla="*/ 4037980 w 4039350"/>
              <a:gd name="connsiteY1" fmla="*/ 0 h 6858000"/>
              <a:gd name="connsiteX2" fmla="*/ 4037980 w 4039350"/>
              <a:gd name="connsiteY2" fmla="*/ 2406472 h 6858000"/>
              <a:gd name="connsiteX3" fmla="*/ 2976784 w 4039350"/>
              <a:gd name="connsiteY3" fmla="*/ 3435350 h 6858000"/>
              <a:gd name="connsiteX4" fmla="*/ 4038919 w 4039350"/>
              <a:gd name="connsiteY4" fmla="*/ 4464229 h 6858000"/>
              <a:gd name="connsiteX5" fmla="*/ 4037980 w 4039350"/>
              <a:gd name="connsiteY5" fmla="*/ 6858000 h 6858000"/>
              <a:gd name="connsiteX6" fmla="*/ 0 w 4039350"/>
              <a:gd name="connsiteY6" fmla="*/ 6858000 h 6858000"/>
              <a:gd name="connsiteX7" fmla="*/ 10821 w 4039350"/>
              <a:gd name="connsiteY7" fmla="*/ 0 h 6858000"/>
              <a:gd name="connsiteX0" fmla="*/ 10821 w 4039350"/>
              <a:gd name="connsiteY0" fmla="*/ 0 h 6858000"/>
              <a:gd name="connsiteX1" fmla="*/ 4037980 w 4039350"/>
              <a:gd name="connsiteY1" fmla="*/ 0 h 6858000"/>
              <a:gd name="connsiteX2" fmla="*/ 4037980 w 4039350"/>
              <a:gd name="connsiteY2" fmla="*/ 2406472 h 6858000"/>
              <a:gd name="connsiteX3" fmla="*/ 3021234 w 4039350"/>
              <a:gd name="connsiteY3" fmla="*/ 3432175 h 6858000"/>
              <a:gd name="connsiteX4" fmla="*/ 4038919 w 4039350"/>
              <a:gd name="connsiteY4" fmla="*/ 4464229 h 6858000"/>
              <a:gd name="connsiteX5" fmla="*/ 4037980 w 4039350"/>
              <a:gd name="connsiteY5" fmla="*/ 6858000 h 6858000"/>
              <a:gd name="connsiteX6" fmla="*/ 0 w 4039350"/>
              <a:gd name="connsiteY6" fmla="*/ 6858000 h 6858000"/>
              <a:gd name="connsiteX7" fmla="*/ 10821 w 4039350"/>
              <a:gd name="connsiteY7" fmla="*/ 0 h 6858000"/>
              <a:gd name="connsiteX0" fmla="*/ 10821 w 4057030"/>
              <a:gd name="connsiteY0" fmla="*/ 0 h 6858000"/>
              <a:gd name="connsiteX1" fmla="*/ 4037980 w 4057030"/>
              <a:gd name="connsiteY1" fmla="*/ 0 h 6858000"/>
              <a:gd name="connsiteX2" fmla="*/ 4057030 w 4057030"/>
              <a:gd name="connsiteY2" fmla="*/ 2469972 h 6858000"/>
              <a:gd name="connsiteX3" fmla="*/ 3021234 w 4057030"/>
              <a:gd name="connsiteY3" fmla="*/ 3432175 h 6858000"/>
              <a:gd name="connsiteX4" fmla="*/ 4038919 w 4057030"/>
              <a:gd name="connsiteY4" fmla="*/ 4464229 h 6858000"/>
              <a:gd name="connsiteX5" fmla="*/ 4037980 w 4057030"/>
              <a:gd name="connsiteY5" fmla="*/ 6858000 h 6858000"/>
              <a:gd name="connsiteX6" fmla="*/ 0 w 4057030"/>
              <a:gd name="connsiteY6" fmla="*/ 6858000 h 6858000"/>
              <a:gd name="connsiteX7" fmla="*/ 10821 w 4057030"/>
              <a:gd name="connsiteY7" fmla="*/ 0 h 6858000"/>
              <a:gd name="connsiteX0" fmla="*/ 10821 w 4041155"/>
              <a:gd name="connsiteY0" fmla="*/ 0 h 6858000"/>
              <a:gd name="connsiteX1" fmla="*/ 4037980 w 4041155"/>
              <a:gd name="connsiteY1" fmla="*/ 0 h 6858000"/>
              <a:gd name="connsiteX2" fmla="*/ 4041155 w 4041155"/>
              <a:gd name="connsiteY2" fmla="*/ 2406472 h 6858000"/>
              <a:gd name="connsiteX3" fmla="*/ 3021234 w 4041155"/>
              <a:gd name="connsiteY3" fmla="*/ 3432175 h 6858000"/>
              <a:gd name="connsiteX4" fmla="*/ 4038919 w 4041155"/>
              <a:gd name="connsiteY4" fmla="*/ 4464229 h 6858000"/>
              <a:gd name="connsiteX5" fmla="*/ 4037980 w 4041155"/>
              <a:gd name="connsiteY5" fmla="*/ 6858000 h 6858000"/>
              <a:gd name="connsiteX6" fmla="*/ 0 w 4041155"/>
              <a:gd name="connsiteY6" fmla="*/ 6858000 h 6858000"/>
              <a:gd name="connsiteX7" fmla="*/ 10821 w 4041155"/>
              <a:gd name="connsiteY7" fmla="*/ 0 h 6858000"/>
              <a:gd name="connsiteX0" fmla="*/ 0 w 4030334"/>
              <a:gd name="connsiteY0" fmla="*/ 0 h 6858000"/>
              <a:gd name="connsiteX1" fmla="*/ 4027159 w 4030334"/>
              <a:gd name="connsiteY1" fmla="*/ 0 h 6858000"/>
              <a:gd name="connsiteX2" fmla="*/ 4030334 w 4030334"/>
              <a:gd name="connsiteY2" fmla="*/ 2406472 h 6858000"/>
              <a:gd name="connsiteX3" fmla="*/ 3010413 w 4030334"/>
              <a:gd name="connsiteY3" fmla="*/ 3432175 h 6858000"/>
              <a:gd name="connsiteX4" fmla="*/ 4028098 w 4030334"/>
              <a:gd name="connsiteY4" fmla="*/ 4464229 h 6858000"/>
              <a:gd name="connsiteX5" fmla="*/ 4027159 w 4030334"/>
              <a:gd name="connsiteY5" fmla="*/ 6858000 h 6858000"/>
              <a:gd name="connsiteX6" fmla="*/ 1879 w 4030334"/>
              <a:gd name="connsiteY6" fmla="*/ 6858000 h 6858000"/>
              <a:gd name="connsiteX7" fmla="*/ 0 w 4030334"/>
              <a:gd name="connsiteY7" fmla="*/ 0 h 6858000"/>
              <a:gd name="connsiteX0" fmla="*/ 0 w 9233513"/>
              <a:gd name="connsiteY0" fmla="*/ 0 h 6858000"/>
              <a:gd name="connsiteX1" fmla="*/ 9230338 w 9233513"/>
              <a:gd name="connsiteY1" fmla="*/ 0 h 6858000"/>
              <a:gd name="connsiteX2" fmla="*/ 9233513 w 9233513"/>
              <a:gd name="connsiteY2" fmla="*/ 2406472 h 6858000"/>
              <a:gd name="connsiteX3" fmla="*/ 8213592 w 9233513"/>
              <a:gd name="connsiteY3" fmla="*/ 3432175 h 6858000"/>
              <a:gd name="connsiteX4" fmla="*/ 9231277 w 9233513"/>
              <a:gd name="connsiteY4" fmla="*/ 4464229 h 6858000"/>
              <a:gd name="connsiteX5" fmla="*/ 9230338 w 9233513"/>
              <a:gd name="connsiteY5" fmla="*/ 6858000 h 6858000"/>
              <a:gd name="connsiteX6" fmla="*/ 5205058 w 9233513"/>
              <a:gd name="connsiteY6" fmla="*/ 6858000 h 6858000"/>
              <a:gd name="connsiteX7" fmla="*/ 0 w 9233513"/>
              <a:gd name="connsiteY7" fmla="*/ 0 h 6858000"/>
              <a:gd name="connsiteX0" fmla="*/ 6213 w 9239726"/>
              <a:gd name="connsiteY0" fmla="*/ 0 h 6866092"/>
              <a:gd name="connsiteX1" fmla="*/ 9236551 w 9239726"/>
              <a:gd name="connsiteY1" fmla="*/ 0 h 6866092"/>
              <a:gd name="connsiteX2" fmla="*/ 9239726 w 9239726"/>
              <a:gd name="connsiteY2" fmla="*/ 2406472 h 6866092"/>
              <a:gd name="connsiteX3" fmla="*/ 8219805 w 9239726"/>
              <a:gd name="connsiteY3" fmla="*/ 3432175 h 6866092"/>
              <a:gd name="connsiteX4" fmla="*/ 9237490 w 9239726"/>
              <a:gd name="connsiteY4" fmla="*/ 4464229 h 6866092"/>
              <a:gd name="connsiteX5" fmla="*/ 9236551 w 9239726"/>
              <a:gd name="connsiteY5" fmla="*/ 6858000 h 6866092"/>
              <a:gd name="connsiteX6" fmla="*/ 0 w 9239726"/>
              <a:gd name="connsiteY6" fmla="*/ 6866092 h 6866092"/>
              <a:gd name="connsiteX7" fmla="*/ 6213 w 9239726"/>
              <a:gd name="connsiteY7" fmla="*/ 0 h 68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39726" h="6866092">
                <a:moveTo>
                  <a:pt x="6213" y="0"/>
                </a:moveTo>
                <a:lnTo>
                  <a:pt x="9236551" y="0"/>
                </a:lnTo>
                <a:cubicBezTo>
                  <a:pt x="9237609" y="802157"/>
                  <a:pt x="9238668" y="1604315"/>
                  <a:pt x="9239726" y="2406472"/>
                </a:cubicBezTo>
                <a:lnTo>
                  <a:pt x="8219805" y="3432175"/>
                </a:lnTo>
                <a:lnTo>
                  <a:pt x="9237490" y="4464229"/>
                </a:lnTo>
                <a:cubicBezTo>
                  <a:pt x="9239294" y="5266386"/>
                  <a:pt x="9234747" y="6055843"/>
                  <a:pt x="9236551" y="6858000"/>
                </a:cubicBezTo>
                <a:lnTo>
                  <a:pt x="0" y="6866092"/>
                </a:lnTo>
                <a:cubicBezTo>
                  <a:pt x="0" y="4580092"/>
                  <a:pt x="6213" y="2286000"/>
                  <a:pt x="6213" y="0"/>
                </a:cubicBezTo>
                <a:close/>
              </a:path>
            </a:pathLst>
          </a:custGeom>
          <a:solidFill>
            <a:schemeClr val="tx1">
              <a:lumMod val="50000"/>
            </a:schemeClr>
          </a:solidFill>
        </p:spPr>
        <p:txBody>
          <a:bodyPr wrap="square" anchor="t">
            <a:noAutofit/>
          </a:bodyPr>
          <a:lstStyle>
            <a:lvl1pPr algn="l">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dirty="0"/>
              <a:t>Click icon to add your image</a:t>
            </a:r>
          </a:p>
        </p:txBody>
      </p:sp>
      <p:sp>
        <p:nvSpPr>
          <p:cNvPr id="2" name="Title 1">
            <a:extLst>
              <a:ext uri="{FF2B5EF4-FFF2-40B4-BE49-F238E27FC236}">
                <a16:creationId xmlns:a16="http://schemas.microsoft.com/office/drawing/2014/main" id="{D2A25227-08E8-A9CD-38DA-70285966C60B}"/>
              </a:ext>
            </a:extLst>
          </p:cNvPr>
          <p:cNvSpPr>
            <a:spLocks noGrp="1"/>
          </p:cNvSpPr>
          <p:nvPr>
            <p:ph type="ctrTitle" hasCustomPrompt="1"/>
          </p:nvPr>
        </p:nvSpPr>
        <p:spPr>
          <a:xfrm>
            <a:off x="550863" y="3307278"/>
            <a:ext cx="5534252" cy="1555523"/>
          </a:xfrm>
        </p:spPr>
        <p:txBody>
          <a:bodyPr anchor="b" anchorCtr="0"/>
          <a:lstStyle>
            <a:lvl1pPr algn="l">
              <a:defRPr sz="3600">
                <a:solidFill>
                  <a:schemeClr val="tx1"/>
                </a:solidFill>
              </a:defRPr>
            </a:lvl1pPr>
          </a:lstStyle>
          <a:p>
            <a:r>
              <a:rPr lang="en-GB" dirty="0"/>
              <a:t>Click here to add your presentation title</a:t>
            </a:r>
            <a:endParaRPr lang="en-US" dirty="0"/>
          </a:p>
        </p:txBody>
      </p:sp>
      <p:pic>
        <p:nvPicPr>
          <p:cNvPr id="4" name="Graphic 3">
            <a:extLst>
              <a:ext uri="{FF2B5EF4-FFF2-40B4-BE49-F238E27FC236}">
                <a16:creationId xmlns:a16="http://schemas.microsoft.com/office/drawing/2014/main" id="{A4C2801B-DA39-E105-37FF-BD7C9E7950B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5" name="Text Placeholder 14">
            <a:extLst>
              <a:ext uri="{FF2B5EF4-FFF2-40B4-BE49-F238E27FC236}">
                <a16:creationId xmlns:a16="http://schemas.microsoft.com/office/drawing/2014/main" id="{531499C4-A374-737C-D6A5-781F1BA42E8F}"/>
              </a:ext>
            </a:extLst>
          </p:cNvPr>
          <p:cNvSpPr>
            <a:spLocks noGrp="1"/>
          </p:cNvSpPr>
          <p:nvPr>
            <p:ph type="body" sz="quarter" idx="12" hasCustomPrompt="1"/>
          </p:nvPr>
        </p:nvSpPr>
        <p:spPr>
          <a:xfrm>
            <a:off x="550863" y="5151882"/>
            <a:ext cx="5545137" cy="380901"/>
          </a:xfrm>
        </p:spPr>
        <p:txBody>
          <a:bodyPr/>
          <a:lstStyle>
            <a:lvl1pPr marL="0" indent="0">
              <a:lnSpc>
                <a:spcPct val="90000"/>
              </a:lnSpc>
              <a:spcAft>
                <a:spcPts val="1400"/>
              </a:spcAft>
              <a:buNone/>
              <a:defRPr sz="1500" b="1" i="0">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dirty="0"/>
              <a:t>Click here to add your presentation description</a:t>
            </a:r>
          </a:p>
        </p:txBody>
      </p:sp>
    </p:spTree>
    <p:extLst>
      <p:ext uri="{BB962C8B-B14F-4D97-AF65-F5344CB8AC3E}">
        <p14:creationId xmlns:p14="http://schemas.microsoft.com/office/powerpoint/2010/main" val="10876463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976">
          <p15:clr>
            <a:srgbClr val="FBAE40"/>
          </p15:clr>
        </p15:guide>
        <p15:guide id="3"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_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9A37582-1D80-EE07-0B43-12E801993201}"/>
              </a:ext>
            </a:extLst>
          </p:cNvPr>
          <p:cNvSpPr>
            <a:spLocks noGrp="1"/>
          </p:cNvSpPr>
          <p:nvPr>
            <p:ph type="pic" sz="quarter" idx="11" hasCustomPrompt="1"/>
          </p:nvPr>
        </p:nvSpPr>
        <p:spPr>
          <a:xfrm>
            <a:off x="0" y="0"/>
            <a:ext cx="12192000" cy="6858000"/>
          </a:xfrm>
          <a:solidFill>
            <a:schemeClr val="bg1">
              <a:lumMod val="50000"/>
            </a:schemeClr>
          </a:solidFill>
        </p:spPr>
        <p:txBody>
          <a:bodyPr/>
          <a:lstStyle>
            <a:lvl1pPr>
              <a:defRPr>
                <a:solidFill>
                  <a:schemeClr val="bg1"/>
                </a:solidFill>
              </a:defRPr>
            </a:lvl1pPr>
          </a:lstStyle>
          <a:p>
            <a:r>
              <a:rPr lang="en-US" dirty="0"/>
              <a:t>Move the blue overlay to the right &gt; click icon to add your image &gt; right click “Send to back” &gt; Align blue overlay back to left</a:t>
            </a:r>
          </a:p>
        </p:txBody>
      </p:sp>
      <p:sp>
        <p:nvSpPr>
          <p:cNvPr id="6" name="Text Placeholder 28">
            <a:extLst>
              <a:ext uri="{FF2B5EF4-FFF2-40B4-BE49-F238E27FC236}">
                <a16:creationId xmlns:a16="http://schemas.microsoft.com/office/drawing/2014/main" id="{FD88EAB2-30B8-2553-8594-AAF604FF5B95}"/>
              </a:ext>
            </a:extLst>
          </p:cNvPr>
          <p:cNvSpPr>
            <a:spLocks noGrp="1"/>
          </p:cNvSpPr>
          <p:nvPr>
            <p:ph type="body" sz="quarter" idx="29"/>
          </p:nvPr>
        </p:nvSpPr>
        <p:spPr>
          <a:xfrm>
            <a:off x="0" y="0"/>
            <a:ext cx="12191998" cy="6858001"/>
          </a:xfrm>
          <a:solidFill>
            <a:schemeClr val="tx1">
              <a:alpha val="75000"/>
            </a:schemeClr>
          </a:solidFill>
        </p:spPr>
        <p:txBody>
          <a:bodyPr/>
          <a:lstStyle>
            <a:lvl1pPr>
              <a:defRPr>
                <a:noFill/>
              </a:defRPr>
            </a:lvl1pPr>
          </a:lstStyle>
          <a:p>
            <a:endParaRPr lang="en-US" dirty="0"/>
          </a:p>
        </p:txBody>
      </p:sp>
      <p:sp>
        <p:nvSpPr>
          <p:cNvPr id="7" name="Text Placeholder 10">
            <a:extLst>
              <a:ext uri="{FF2B5EF4-FFF2-40B4-BE49-F238E27FC236}">
                <a16:creationId xmlns:a16="http://schemas.microsoft.com/office/drawing/2014/main" id="{55BF2297-644B-C4E2-07B0-36B095F85B9B}"/>
              </a:ext>
            </a:extLst>
          </p:cNvPr>
          <p:cNvSpPr>
            <a:spLocks noGrp="1"/>
          </p:cNvSpPr>
          <p:nvPr>
            <p:ph type="body" sz="quarter" idx="10" hasCustomPrompt="1"/>
          </p:nvPr>
        </p:nvSpPr>
        <p:spPr>
          <a:xfrm>
            <a:off x="858830" y="4576921"/>
            <a:ext cx="3690937" cy="202265"/>
          </a:xfrm>
        </p:spPr>
        <p:txBody>
          <a:bodyPr/>
          <a:lstStyle>
            <a:lvl1pPr marL="0" indent="0">
              <a:lnSpc>
                <a:spcPct val="90000"/>
              </a:lnSpc>
              <a:spcAft>
                <a:spcPts val="0"/>
              </a:spcAft>
              <a:buNone/>
              <a:defRPr sz="1600" b="1"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8" name="Text Placeholder 10">
            <a:extLst>
              <a:ext uri="{FF2B5EF4-FFF2-40B4-BE49-F238E27FC236}">
                <a16:creationId xmlns:a16="http://schemas.microsoft.com/office/drawing/2014/main" id="{D5D3F18D-165D-EFE2-F7F7-40652CD4F25D}"/>
              </a:ext>
            </a:extLst>
          </p:cNvPr>
          <p:cNvSpPr>
            <a:spLocks noGrp="1"/>
          </p:cNvSpPr>
          <p:nvPr>
            <p:ph type="body" sz="quarter" idx="30" hasCustomPrompt="1"/>
          </p:nvPr>
        </p:nvSpPr>
        <p:spPr>
          <a:xfrm>
            <a:off x="858830" y="4835706"/>
            <a:ext cx="3690937" cy="202265"/>
          </a:xfrm>
        </p:spPr>
        <p:txBody>
          <a:bodyPr/>
          <a:lstStyle>
            <a:lvl1pPr marL="0" indent="0">
              <a:lnSpc>
                <a:spcPct val="90000"/>
              </a:lnSpc>
              <a:spcAft>
                <a:spcPts val="0"/>
              </a:spcAft>
              <a:buNone/>
              <a:defRPr sz="1200" b="0"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pic>
        <p:nvPicPr>
          <p:cNvPr id="9" name="Graphic 8">
            <a:extLst>
              <a:ext uri="{FF2B5EF4-FFF2-40B4-BE49-F238E27FC236}">
                <a16:creationId xmlns:a16="http://schemas.microsoft.com/office/drawing/2014/main" id="{BEC831F9-F64B-9A30-135B-134C136F41C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15" name="Text Placeholder 14">
            <a:extLst>
              <a:ext uri="{FF2B5EF4-FFF2-40B4-BE49-F238E27FC236}">
                <a16:creationId xmlns:a16="http://schemas.microsoft.com/office/drawing/2014/main" id="{8D744B71-E259-8B6E-EC7B-3534588B52FB}"/>
              </a:ext>
            </a:extLst>
          </p:cNvPr>
          <p:cNvSpPr>
            <a:spLocks noGrp="1"/>
          </p:cNvSpPr>
          <p:nvPr>
            <p:ph type="body" sz="quarter" idx="32"/>
          </p:nvPr>
        </p:nvSpPr>
        <p:spPr>
          <a:xfrm>
            <a:off x="546100" y="453661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accent1">
              <a:alpha val="75000"/>
            </a:schemeClr>
          </a:solidFill>
        </p:spPr>
        <p:txBody>
          <a:bodyPr wrap="square">
            <a:noAutofit/>
          </a:bodyPr>
          <a:lstStyle>
            <a:lvl1pPr marL="0" indent="0">
              <a:buNone/>
              <a:defRPr>
                <a:noFill/>
              </a:defRPr>
            </a:lvl1pPr>
          </a:lstStyle>
          <a:p>
            <a:endParaRPr lang="en-US" dirty="0"/>
          </a:p>
        </p:txBody>
      </p:sp>
      <p:sp>
        <p:nvSpPr>
          <p:cNvPr id="2" name="Text Placeholder 10">
            <a:extLst>
              <a:ext uri="{FF2B5EF4-FFF2-40B4-BE49-F238E27FC236}">
                <a16:creationId xmlns:a16="http://schemas.microsoft.com/office/drawing/2014/main" id="{E3A463D3-70D3-D5AD-0A27-7B5B08BF691E}"/>
              </a:ext>
            </a:extLst>
          </p:cNvPr>
          <p:cNvSpPr>
            <a:spLocks noGrp="1"/>
          </p:cNvSpPr>
          <p:nvPr>
            <p:ph type="body" sz="quarter" idx="12" hasCustomPrompt="1"/>
          </p:nvPr>
        </p:nvSpPr>
        <p:spPr>
          <a:xfrm>
            <a:off x="230678" y="658800"/>
            <a:ext cx="1592968" cy="1307363"/>
          </a:xfrm>
        </p:spPr>
        <p:txBody>
          <a:bodyPr/>
          <a:lstStyle>
            <a:lvl1pPr marL="0" indent="0">
              <a:lnSpc>
                <a:spcPct val="90000"/>
              </a:lnSpc>
              <a:spcAft>
                <a:spcPts val="0"/>
              </a:spcAft>
              <a:buNone/>
              <a:defRPr sz="25000" b="1" i="0">
                <a:solidFill>
                  <a:schemeClr val="bg1">
                    <a:alpha val="30000"/>
                  </a:schemeClr>
                </a:solidFill>
                <a:latin typeface="Georgia" panose="02040502050405020303" pitchFamily="18" charset="0"/>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a:t>
            </a:r>
          </a:p>
        </p:txBody>
      </p:sp>
      <p:sp>
        <p:nvSpPr>
          <p:cNvPr id="3" name="Title 1">
            <a:extLst>
              <a:ext uri="{FF2B5EF4-FFF2-40B4-BE49-F238E27FC236}">
                <a16:creationId xmlns:a16="http://schemas.microsoft.com/office/drawing/2014/main" id="{B05047B9-E2AA-89E7-D980-BE796B3E6F62}"/>
              </a:ext>
            </a:extLst>
          </p:cNvPr>
          <p:cNvSpPr>
            <a:spLocks noGrp="1"/>
          </p:cNvSpPr>
          <p:nvPr>
            <p:ph type="title" hasCustomPrompt="1"/>
          </p:nvPr>
        </p:nvSpPr>
        <p:spPr>
          <a:xfrm>
            <a:off x="550862" y="1776560"/>
            <a:ext cx="7504567" cy="2468596"/>
          </a:xfrm>
        </p:spPr>
        <p:txBody>
          <a:bodyPr/>
          <a:lstStyle>
            <a:lvl1pPr>
              <a:defRPr sz="3600">
                <a:solidFill>
                  <a:schemeClr val="bg1"/>
                </a:solidFill>
              </a:defRPr>
            </a:lvl1pPr>
          </a:lstStyle>
          <a:p>
            <a:r>
              <a:rPr lang="en-US" dirty="0"/>
              <a:t>Click here to add your quote of up to 5 lines of text. If it is longer, please reduce the type size to</a:t>
            </a:r>
            <a:br>
              <a:rPr lang="en-US" dirty="0"/>
            </a:br>
            <a:r>
              <a:rPr lang="en-US" dirty="0"/>
              <a:t>fit in this space. </a:t>
            </a:r>
            <a:r>
              <a:rPr lang="en-US" dirty="0">
                <a:latin typeface="Poppins Light" pitchFamily="2" charset="77"/>
                <a:cs typeface="Poppins Light" pitchFamily="2" charset="77"/>
              </a:rPr>
              <a:t>It should be left justified, and have quote marks.”</a:t>
            </a:r>
            <a:endParaRPr lang="en-US" dirty="0"/>
          </a:p>
        </p:txBody>
      </p:sp>
      <p:sp>
        <p:nvSpPr>
          <p:cNvPr id="4" name="Slide Number Placeholder 5">
            <a:extLst>
              <a:ext uri="{FF2B5EF4-FFF2-40B4-BE49-F238E27FC236}">
                <a16:creationId xmlns:a16="http://schemas.microsoft.com/office/drawing/2014/main" id="{1EFADC3D-4672-1463-525F-F7A252326E3F}"/>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496133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_3">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DE6A39F-0D40-A2DA-26A7-417822B7C90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11" name="Text Placeholder 10">
            <a:extLst>
              <a:ext uri="{FF2B5EF4-FFF2-40B4-BE49-F238E27FC236}">
                <a16:creationId xmlns:a16="http://schemas.microsoft.com/office/drawing/2014/main" id="{BC1FDDC4-259D-B1FF-78D5-2707C2548E70}"/>
              </a:ext>
            </a:extLst>
          </p:cNvPr>
          <p:cNvSpPr>
            <a:spLocks noGrp="1"/>
          </p:cNvSpPr>
          <p:nvPr>
            <p:ph type="body" sz="quarter" idx="10" hasCustomPrompt="1"/>
          </p:nvPr>
        </p:nvSpPr>
        <p:spPr>
          <a:xfrm>
            <a:off x="858830" y="4576921"/>
            <a:ext cx="3690937" cy="202265"/>
          </a:xfrm>
        </p:spPr>
        <p:txBody>
          <a:bodyPr/>
          <a:lstStyle>
            <a:lvl1pPr marL="0" indent="0">
              <a:lnSpc>
                <a:spcPct val="90000"/>
              </a:lnSpc>
              <a:spcAft>
                <a:spcPts val="0"/>
              </a:spcAft>
              <a:buNone/>
              <a:defRPr sz="1600" b="1"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12" name="Text Placeholder 10">
            <a:extLst>
              <a:ext uri="{FF2B5EF4-FFF2-40B4-BE49-F238E27FC236}">
                <a16:creationId xmlns:a16="http://schemas.microsoft.com/office/drawing/2014/main" id="{FE215175-6610-D2D5-3D8D-836326B7802E}"/>
              </a:ext>
            </a:extLst>
          </p:cNvPr>
          <p:cNvSpPr>
            <a:spLocks noGrp="1"/>
          </p:cNvSpPr>
          <p:nvPr>
            <p:ph type="body" sz="quarter" idx="11" hasCustomPrompt="1"/>
          </p:nvPr>
        </p:nvSpPr>
        <p:spPr>
          <a:xfrm>
            <a:off x="858830" y="4835706"/>
            <a:ext cx="3690937" cy="202265"/>
          </a:xfrm>
        </p:spPr>
        <p:txBody>
          <a:bodyPr/>
          <a:lstStyle>
            <a:lvl1pPr marL="0" indent="0">
              <a:lnSpc>
                <a:spcPct val="90000"/>
              </a:lnSpc>
              <a:spcAft>
                <a:spcPts val="0"/>
              </a:spcAft>
              <a:buNone/>
              <a:defRPr sz="1200" b="0"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3" name="Picture Placeholder 31">
            <a:extLst>
              <a:ext uri="{FF2B5EF4-FFF2-40B4-BE49-F238E27FC236}">
                <a16:creationId xmlns:a16="http://schemas.microsoft.com/office/drawing/2014/main" id="{6E51E677-523A-7774-614D-15F2421752B5}"/>
              </a:ext>
            </a:extLst>
          </p:cNvPr>
          <p:cNvSpPr>
            <a:spLocks noGrp="1"/>
          </p:cNvSpPr>
          <p:nvPr>
            <p:ph type="pic" sz="quarter" idx="14" hasCustomPrompt="1"/>
          </p:nvPr>
        </p:nvSpPr>
        <p:spPr>
          <a:xfrm>
            <a:off x="6106990" y="1317"/>
            <a:ext cx="6085011" cy="6856683"/>
          </a:xfrm>
          <a:custGeom>
            <a:avLst/>
            <a:gdLst>
              <a:gd name="connsiteX0" fmla="*/ 0 w 5273901"/>
              <a:gd name="connsiteY0" fmla="*/ 0 h 6856683"/>
              <a:gd name="connsiteX1" fmla="*/ 5273901 w 5273901"/>
              <a:gd name="connsiteY1" fmla="*/ 0 h 6856683"/>
              <a:gd name="connsiteX2" fmla="*/ 5273901 w 5273901"/>
              <a:gd name="connsiteY2" fmla="*/ 6856683 h 6856683"/>
              <a:gd name="connsiteX3" fmla="*/ 0 w 5273901"/>
              <a:gd name="connsiteY3" fmla="*/ 6856683 h 6856683"/>
              <a:gd name="connsiteX4" fmla="*/ 0 w 5273901"/>
              <a:gd name="connsiteY4" fmla="*/ 2632844 h 6856683"/>
              <a:gd name="connsiteX5" fmla="*/ 977647 w 5273901"/>
              <a:gd name="connsiteY5" fmla="*/ 1655198 h 6856683"/>
              <a:gd name="connsiteX6" fmla="*/ 0 w 5273901"/>
              <a:gd name="connsiteY6" fmla="*/ 677551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988533 w 5284787"/>
              <a:gd name="connsiteY5" fmla="*/ 1655198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0 w 5284787"/>
              <a:gd name="connsiteY6" fmla="*/ 2266865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453667 w 6727568"/>
              <a:gd name="connsiteY0" fmla="*/ 0 h 6856683"/>
              <a:gd name="connsiteX1" fmla="*/ 6727568 w 6727568"/>
              <a:gd name="connsiteY1" fmla="*/ 0 h 6856683"/>
              <a:gd name="connsiteX2" fmla="*/ 6727568 w 6727568"/>
              <a:gd name="connsiteY2" fmla="*/ 6856683 h 6856683"/>
              <a:gd name="connsiteX3" fmla="*/ 6 w 6727568"/>
              <a:gd name="connsiteY3" fmla="*/ 6856683 h 6856683"/>
              <a:gd name="connsiteX4" fmla="*/ 1442781 w 6727568"/>
              <a:gd name="connsiteY4" fmla="*/ 4320130 h 6856683"/>
              <a:gd name="connsiteX5" fmla="*/ 2474857 w 6727568"/>
              <a:gd name="connsiteY5" fmla="*/ 3298941 h 6856683"/>
              <a:gd name="connsiteX6" fmla="*/ 1442781 w 6727568"/>
              <a:gd name="connsiteY6" fmla="*/ 2266865 h 6856683"/>
              <a:gd name="connsiteX7" fmla="*/ 1453667 w 6727568"/>
              <a:gd name="connsiteY7" fmla="*/ 0 h 6856683"/>
              <a:gd name="connsiteX0" fmla="*/ 1453661 w 6727562"/>
              <a:gd name="connsiteY0" fmla="*/ 0 h 6856683"/>
              <a:gd name="connsiteX1" fmla="*/ 6727562 w 6727562"/>
              <a:gd name="connsiteY1" fmla="*/ 0 h 6856683"/>
              <a:gd name="connsiteX2" fmla="*/ 6727562 w 6727562"/>
              <a:gd name="connsiteY2" fmla="*/ 6856683 h 6856683"/>
              <a:gd name="connsiteX3" fmla="*/ 0 w 6727562"/>
              <a:gd name="connsiteY3" fmla="*/ 6856683 h 6856683"/>
              <a:gd name="connsiteX4" fmla="*/ 1442775 w 6727562"/>
              <a:gd name="connsiteY4" fmla="*/ 4320130 h 6856683"/>
              <a:gd name="connsiteX5" fmla="*/ 2474851 w 6727562"/>
              <a:gd name="connsiteY5" fmla="*/ 3298941 h 6856683"/>
              <a:gd name="connsiteX6" fmla="*/ 1442775 w 6727562"/>
              <a:gd name="connsiteY6" fmla="*/ 2266865 h 6856683"/>
              <a:gd name="connsiteX7" fmla="*/ 1453661 w 6727562"/>
              <a:gd name="connsiteY7" fmla="*/ 0 h 6856683"/>
              <a:gd name="connsiteX0" fmla="*/ 2733821 w 6727562"/>
              <a:gd name="connsiteY0" fmla="*/ 0 h 6856683"/>
              <a:gd name="connsiteX1" fmla="*/ 6727562 w 6727562"/>
              <a:gd name="connsiteY1" fmla="*/ 0 h 6856683"/>
              <a:gd name="connsiteX2" fmla="*/ 6727562 w 6727562"/>
              <a:gd name="connsiteY2" fmla="*/ 6856683 h 6856683"/>
              <a:gd name="connsiteX3" fmla="*/ 0 w 6727562"/>
              <a:gd name="connsiteY3" fmla="*/ 6856683 h 6856683"/>
              <a:gd name="connsiteX4" fmla="*/ 1442775 w 6727562"/>
              <a:gd name="connsiteY4" fmla="*/ 4320130 h 6856683"/>
              <a:gd name="connsiteX5" fmla="*/ 2474851 w 6727562"/>
              <a:gd name="connsiteY5" fmla="*/ 3298941 h 6856683"/>
              <a:gd name="connsiteX6" fmla="*/ 1442775 w 6727562"/>
              <a:gd name="connsiteY6" fmla="*/ 2266865 h 6856683"/>
              <a:gd name="connsiteX7" fmla="*/ 2733821 w 6727562"/>
              <a:gd name="connsiteY7" fmla="*/ 0 h 6856683"/>
              <a:gd name="connsiteX0" fmla="*/ 2733821 w 6727562"/>
              <a:gd name="connsiteY0" fmla="*/ 0 h 6856683"/>
              <a:gd name="connsiteX1" fmla="*/ 6727562 w 6727562"/>
              <a:gd name="connsiteY1" fmla="*/ 0 h 6856683"/>
              <a:gd name="connsiteX2" fmla="*/ 6727562 w 6727562"/>
              <a:gd name="connsiteY2" fmla="*/ 6856683 h 6856683"/>
              <a:gd name="connsiteX3" fmla="*/ 0 w 6727562"/>
              <a:gd name="connsiteY3" fmla="*/ 6856683 h 6856683"/>
              <a:gd name="connsiteX4" fmla="*/ 1442775 w 6727562"/>
              <a:gd name="connsiteY4" fmla="*/ 4320130 h 6856683"/>
              <a:gd name="connsiteX5" fmla="*/ 2474851 w 6727562"/>
              <a:gd name="connsiteY5" fmla="*/ 3298941 h 6856683"/>
              <a:gd name="connsiteX6" fmla="*/ 2733821 w 6727562"/>
              <a:gd name="connsiteY6" fmla="*/ 0 h 6856683"/>
              <a:gd name="connsiteX0" fmla="*/ 2733821 w 6727562"/>
              <a:gd name="connsiteY0" fmla="*/ 0 h 6856683"/>
              <a:gd name="connsiteX1" fmla="*/ 6727562 w 6727562"/>
              <a:gd name="connsiteY1" fmla="*/ 0 h 6856683"/>
              <a:gd name="connsiteX2" fmla="*/ 6727562 w 6727562"/>
              <a:gd name="connsiteY2" fmla="*/ 6856683 h 6856683"/>
              <a:gd name="connsiteX3" fmla="*/ 0 w 6727562"/>
              <a:gd name="connsiteY3" fmla="*/ 6856683 h 6856683"/>
              <a:gd name="connsiteX4" fmla="*/ 1442775 w 6727562"/>
              <a:gd name="connsiteY4" fmla="*/ 4320130 h 6856683"/>
              <a:gd name="connsiteX5" fmla="*/ 2737741 w 6727562"/>
              <a:gd name="connsiteY5" fmla="*/ 4121901 h 6856683"/>
              <a:gd name="connsiteX6" fmla="*/ 2733821 w 6727562"/>
              <a:gd name="connsiteY6" fmla="*/ 0 h 6856683"/>
              <a:gd name="connsiteX0" fmla="*/ 2831057 w 6824798"/>
              <a:gd name="connsiteY0" fmla="*/ 0 h 6856683"/>
              <a:gd name="connsiteX1" fmla="*/ 6824798 w 6824798"/>
              <a:gd name="connsiteY1" fmla="*/ 0 h 6856683"/>
              <a:gd name="connsiteX2" fmla="*/ 6824798 w 6824798"/>
              <a:gd name="connsiteY2" fmla="*/ 6856683 h 6856683"/>
              <a:gd name="connsiteX3" fmla="*/ 97236 w 6824798"/>
              <a:gd name="connsiteY3" fmla="*/ 6856683 h 6856683"/>
              <a:gd name="connsiteX4" fmla="*/ 2834977 w 6824798"/>
              <a:gd name="connsiteY4" fmla="*/ 4121901 h 6856683"/>
              <a:gd name="connsiteX5" fmla="*/ 2831057 w 6824798"/>
              <a:gd name="connsiteY5" fmla="*/ 0 h 6856683"/>
              <a:gd name="connsiteX0" fmla="*/ 2733821 w 6727562"/>
              <a:gd name="connsiteY0" fmla="*/ 0 h 6856683"/>
              <a:gd name="connsiteX1" fmla="*/ 6727562 w 6727562"/>
              <a:gd name="connsiteY1" fmla="*/ 0 h 6856683"/>
              <a:gd name="connsiteX2" fmla="*/ 6727562 w 6727562"/>
              <a:gd name="connsiteY2" fmla="*/ 6856683 h 6856683"/>
              <a:gd name="connsiteX3" fmla="*/ 0 w 6727562"/>
              <a:gd name="connsiteY3" fmla="*/ 6856683 h 6856683"/>
              <a:gd name="connsiteX4" fmla="*/ 2737741 w 6727562"/>
              <a:gd name="connsiteY4" fmla="*/ 4121901 h 6856683"/>
              <a:gd name="connsiteX5" fmla="*/ 2733821 w 6727562"/>
              <a:gd name="connsiteY5" fmla="*/ 0 h 6856683"/>
              <a:gd name="connsiteX0" fmla="*/ 2733821 w 6727562"/>
              <a:gd name="connsiteY0" fmla="*/ 0 h 6856683"/>
              <a:gd name="connsiteX1" fmla="*/ 6727562 w 6727562"/>
              <a:gd name="connsiteY1" fmla="*/ 0 h 6856683"/>
              <a:gd name="connsiteX2" fmla="*/ 6727562 w 6727562"/>
              <a:gd name="connsiteY2" fmla="*/ 6856683 h 6856683"/>
              <a:gd name="connsiteX3" fmla="*/ 0 w 6727562"/>
              <a:gd name="connsiteY3" fmla="*/ 6856683 h 6856683"/>
              <a:gd name="connsiteX4" fmla="*/ 2737741 w 6727562"/>
              <a:gd name="connsiteY4" fmla="*/ 4121901 h 6856683"/>
              <a:gd name="connsiteX5" fmla="*/ 2733821 w 6727562"/>
              <a:gd name="connsiteY5" fmla="*/ 0 h 6856683"/>
              <a:gd name="connsiteX0" fmla="*/ 2733821 w 6727562"/>
              <a:gd name="connsiteY0" fmla="*/ 0 h 6856683"/>
              <a:gd name="connsiteX1" fmla="*/ 6727562 w 6727562"/>
              <a:gd name="connsiteY1" fmla="*/ 0 h 6856683"/>
              <a:gd name="connsiteX2" fmla="*/ 6727562 w 6727562"/>
              <a:gd name="connsiteY2" fmla="*/ 6856683 h 6856683"/>
              <a:gd name="connsiteX3" fmla="*/ 0 w 6727562"/>
              <a:gd name="connsiteY3" fmla="*/ 6856683 h 6856683"/>
              <a:gd name="connsiteX4" fmla="*/ 2737741 w 6727562"/>
              <a:gd name="connsiteY4" fmla="*/ 4065534 h 6856683"/>
              <a:gd name="connsiteX5" fmla="*/ 2733821 w 6727562"/>
              <a:gd name="connsiteY5" fmla="*/ 0 h 6856683"/>
              <a:gd name="connsiteX0" fmla="*/ 2733821 w 6727562"/>
              <a:gd name="connsiteY0" fmla="*/ 0 h 6856683"/>
              <a:gd name="connsiteX1" fmla="*/ 6727562 w 6727562"/>
              <a:gd name="connsiteY1" fmla="*/ 0 h 6856683"/>
              <a:gd name="connsiteX2" fmla="*/ 6727562 w 6727562"/>
              <a:gd name="connsiteY2" fmla="*/ 6856683 h 6856683"/>
              <a:gd name="connsiteX3" fmla="*/ 0 w 6727562"/>
              <a:gd name="connsiteY3" fmla="*/ 6856683 h 6856683"/>
              <a:gd name="connsiteX4" fmla="*/ 2737741 w 6727562"/>
              <a:gd name="connsiteY4" fmla="*/ 4065534 h 6856683"/>
              <a:gd name="connsiteX5" fmla="*/ 2733821 w 6727562"/>
              <a:gd name="connsiteY5" fmla="*/ 0 h 6856683"/>
              <a:gd name="connsiteX0" fmla="*/ 2733821 w 6727562"/>
              <a:gd name="connsiteY0" fmla="*/ 0 h 6856683"/>
              <a:gd name="connsiteX1" fmla="*/ 6727562 w 6727562"/>
              <a:gd name="connsiteY1" fmla="*/ 0 h 6856683"/>
              <a:gd name="connsiteX2" fmla="*/ 6727562 w 6727562"/>
              <a:gd name="connsiteY2" fmla="*/ 6856683 h 6856683"/>
              <a:gd name="connsiteX3" fmla="*/ 0 w 6727562"/>
              <a:gd name="connsiteY3" fmla="*/ 6856683 h 6856683"/>
              <a:gd name="connsiteX4" fmla="*/ 2737741 w 6727562"/>
              <a:gd name="connsiteY4" fmla="*/ 5066431 h 6856683"/>
              <a:gd name="connsiteX5" fmla="*/ 2733821 w 6727562"/>
              <a:gd name="connsiteY5" fmla="*/ 0 h 6856683"/>
              <a:gd name="connsiteX0" fmla="*/ 2091270 w 6085011"/>
              <a:gd name="connsiteY0" fmla="*/ 0 h 6856683"/>
              <a:gd name="connsiteX1" fmla="*/ 6085011 w 6085011"/>
              <a:gd name="connsiteY1" fmla="*/ 0 h 6856683"/>
              <a:gd name="connsiteX2" fmla="*/ 6085011 w 6085011"/>
              <a:gd name="connsiteY2" fmla="*/ 6856683 h 6856683"/>
              <a:gd name="connsiteX3" fmla="*/ 0 w 6085011"/>
              <a:gd name="connsiteY3" fmla="*/ 6856683 h 6856683"/>
              <a:gd name="connsiteX4" fmla="*/ 2095190 w 6085011"/>
              <a:gd name="connsiteY4" fmla="*/ 5066431 h 6856683"/>
              <a:gd name="connsiteX5" fmla="*/ 2091270 w 6085011"/>
              <a:gd name="connsiteY5" fmla="*/ 0 h 685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5011" h="6856683">
                <a:moveTo>
                  <a:pt x="2091270" y="0"/>
                </a:moveTo>
                <a:lnTo>
                  <a:pt x="6085011" y="0"/>
                </a:lnTo>
                <a:lnTo>
                  <a:pt x="6085011" y="6856683"/>
                </a:lnTo>
                <a:lnTo>
                  <a:pt x="0" y="6856683"/>
                </a:lnTo>
                <a:lnTo>
                  <a:pt x="2095190" y="5066431"/>
                </a:lnTo>
                <a:cubicBezTo>
                  <a:pt x="2093883" y="3692464"/>
                  <a:pt x="2092577" y="1373967"/>
                  <a:pt x="2091270" y="0"/>
                </a:cubicBezTo>
                <a:close/>
              </a:path>
            </a:pathLst>
          </a:custGeom>
          <a:solidFill>
            <a:schemeClr val="bg1">
              <a:lumMod val="50000"/>
            </a:schemeClr>
          </a:solidFill>
        </p:spPr>
        <p:txBody>
          <a:bodyPr wrap="square">
            <a:noAutofit/>
          </a:bodyPr>
          <a:lstStyle>
            <a:lvl1pPr>
              <a:defRPr>
                <a:solidFill>
                  <a:srgbClr val="FFFFFF"/>
                </a:solidFill>
                <a:latin typeface="Poppins" pitchFamily="2" charset="77"/>
                <a:cs typeface="Poppins" pitchFamily="2" charset="77"/>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dirty="0"/>
              <a:t>Click icon to add your image</a:t>
            </a:r>
          </a:p>
        </p:txBody>
      </p:sp>
      <p:sp>
        <p:nvSpPr>
          <p:cNvPr id="4" name="Text Placeholder 10">
            <a:extLst>
              <a:ext uri="{FF2B5EF4-FFF2-40B4-BE49-F238E27FC236}">
                <a16:creationId xmlns:a16="http://schemas.microsoft.com/office/drawing/2014/main" id="{6ED7671F-475E-8F8A-6E22-BA360FE003F8}"/>
              </a:ext>
            </a:extLst>
          </p:cNvPr>
          <p:cNvSpPr>
            <a:spLocks noGrp="1"/>
          </p:cNvSpPr>
          <p:nvPr>
            <p:ph type="body" sz="quarter" idx="12" hasCustomPrompt="1"/>
          </p:nvPr>
        </p:nvSpPr>
        <p:spPr>
          <a:xfrm>
            <a:off x="230678" y="658800"/>
            <a:ext cx="1592968" cy="1307363"/>
          </a:xfrm>
        </p:spPr>
        <p:txBody>
          <a:bodyPr/>
          <a:lstStyle>
            <a:lvl1pPr marL="0" indent="0">
              <a:lnSpc>
                <a:spcPct val="90000"/>
              </a:lnSpc>
              <a:spcAft>
                <a:spcPts val="0"/>
              </a:spcAft>
              <a:buNone/>
              <a:defRPr sz="25000" b="1" i="0">
                <a:solidFill>
                  <a:schemeClr val="accent1">
                    <a:alpha val="30000"/>
                  </a:schemeClr>
                </a:solidFill>
                <a:latin typeface="Georgia" panose="02040502050405020303" pitchFamily="18" charset="0"/>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a:t>
            </a:r>
          </a:p>
        </p:txBody>
      </p:sp>
      <p:sp>
        <p:nvSpPr>
          <p:cNvPr id="2" name="Title 1">
            <a:extLst>
              <a:ext uri="{FF2B5EF4-FFF2-40B4-BE49-F238E27FC236}">
                <a16:creationId xmlns:a16="http://schemas.microsoft.com/office/drawing/2014/main" id="{CAD52503-5DD6-4717-4C3A-7D234B44DB55}"/>
              </a:ext>
            </a:extLst>
          </p:cNvPr>
          <p:cNvSpPr>
            <a:spLocks noGrp="1"/>
          </p:cNvSpPr>
          <p:nvPr>
            <p:ph type="title" hasCustomPrompt="1"/>
          </p:nvPr>
        </p:nvSpPr>
        <p:spPr>
          <a:xfrm>
            <a:off x="550863" y="1776560"/>
            <a:ext cx="6989806" cy="2468596"/>
          </a:xfrm>
        </p:spPr>
        <p:txBody>
          <a:bodyPr/>
          <a:lstStyle>
            <a:lvl1pPr>
              <a:defRPr sz="3600">
                <a:solidFill>
                  <a:schemeClr val="bg1"/>
                </a:solidFill>
              </a:defRPr>
            </a:lvl1pPr>
          </a:lstStyle>
          <a:p>
            <a:r>
              <a:rPr lang="en-US" dirty="0"/>
              <a:t>Click here to add your quote of up to 5 lines of text about the presentation or GroupM Nexus. </a:t>
            </a:r>
            <a:r>
              <a:rPr lang="en-US" dirty="0">
                <a:latin typeface="Poppins Light" pitchFamily="2" charset="77"/>
                <a:cs typeface="Poppins Light" pitchFamily="2" charset="77"/>
              </a:rPr>
              <a:t>It should be left justified, and have quote marks.”</a:t>
            </a:r>
            <a:endParaRPr lang="en-US" dirty="0"/>
          </a:p>
        </p:txBody>
      </p:sp>
      <p:sp>
        <p:nvSpPr>
          <p:cNvPr id="6" name="Text Placeholder 14">
            <a:extLst>
              <a:ext uri="{FF2B5EF4-FFF2-40B4-BE49-F238E27FC236}">
                <a16:creationId xmlns:a16="http://schemas.microsoft.com/office/drawing/2014/main" id="{B2847D34-EB2A-252F-A828-41F76DE18A81}"/>
              </a:ext>
            </a:extLst>
          </p:cNvPr>
          <p:cNvSpPr>
            <a:spLocks noGrp="1"/>
          </p:cNvSpPr>
          <p:nvPr>
            <p:ph type="body" sz="quarter" idx="32"/>
          </p:nvPr>
        </p:nvSpPr>
        <p:spPr>
          <a:xfrm>
            <a:off x="546100" y="453661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accent1">
              <a:alpha val="75000"/>
            </a:schemeClr>
          </a:solidFill>
        </p:spPr>
        <p:txBody>
          <a:bodyPr wrap="square">
            <a:noAutofit/>
          </a:bodyPr>
          <a:lstStyle>
            <a:lvl1pPr marL="0" indent="0">
              <a:buNone/>
              <a:defRPr>
                <a:noFill/>
              </a:defRPr>
            </a:lvl1pPr>
          </a:lstStyle>
          <a:p>
            <a:endParaRPr lang="en-US" dirty="0"/>
          </a:p>
        </p:txBody>
      </p:sp>
      <p:sp>
        <p:nvSpPr>
          <p:cNvPr id="7" name="Slide Number Placeholder 5">
            <a:extLst>
              <a:ext uri="{FF2B5EF4-FFF2-40B4-BE49-F238E27FC236}">
                <a16:creationId xmlns:a16="http://schemas.microsoft.com/office/drawing/2014/main" id="{71D2853B-5763-D53C-FB35-1933AFAF595E}"/>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3107005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ient Testimony">
    <p:bg>
      <p:bgPr>
        <a:solidFill>
          <a:schemeClr val="bg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8AA0C266-A6C6-2BA2-472F-C6047B7F3258}"/>
              </a:ext>
            </a:extLst>
          </p:cNvPr>
          <p:cNvSpPr/>
          <p:nvPr userDrawn="1"/>
        </p:nvSpPr>
        <p:spPr>
          <a:xfrm>
            <a:off x="8760680" y="-4638"/>
            <a:ext cx="3431320" cy="6862638"/>
          </a:xfrm>
          <a:custGeom>
            <a:avLst/>
            <a:gdLst>
              <a:gd name="connsiteX0" fmla="*/ 0 w 3431320"/>
              <a:gd name="connsiteY0" fmla="*/ 0 h 6862638"/>
              <a:gd name="connsiteX1" fmla="*/ 2031342 w 3431320"/>
              <a:gd name="connsiteY1" fmla="*/ 0 h 6862638"/>
              <a:gd name="connsiteX2" fmla="*/ 3431320 w 3431320"/>
              <a:gd name="connsiteY2" fmla="*/ 1399978 h 6862638"/>
              <a:gd name="connsiteX3" fmla="*/ 3431320 w 3431320"/>
              <a:gd name="connsiteY3" fmla="*/ 5443794 h 6862638"/>
              <a:gd name="connsiteX4" fmla="*/ 2014185 w 3431320"/>
              <a:gd name="connsiteY4" fmla="*/ 6862638 h 6862638"/>
              <a:gd name="connsiteX5" fmla="*/ 0 w 3431320"/>
              <a:gd name="connsiteY5" fmla="*/ 6862638 h 6862638"/>
              <a:gd name="connsiteX6" fmla="*/ 0 w 3431320"/>
              <a:gd name="connsiteY6" fmla="*/ 4845023 h 6862638"/>
              <a:gd name="connsiteX7" fmla="*/ 1422282 w 3431320"/>
              <a:gd name="connsiteY7" fmla="*/ 3422741 h 6862638"/>
              <a:gd name="connsiteX8" fmla="*/ 0 w 3431320"/>
              <a:gd name="connsiteY8" fmla="*/ 2002175 h 6862638"/>
              <a:gd name="connsiteX9" fmla="*/ 0 w 3431320"/>
              <a:gd name="connsiteY9" fmla="*/ 0 h 686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1320" h="6862638">
                <a:moveTo>
                  <a:pt x="0" y="0"/>
                </a:moveTo>
                <a:lnTo>
                  <a:pt x="2031342" y="0"/>
                </a:lnTo>
                <a:lnTo>
                  <a:pt x="3431320" y="1399978"/>
                </a:lnTo>
                <a:lnTo>
                  <a:pt x="3431320" y="5443794"/>
                </a:lnTo>
                <a:lnTo>
                  <a:pt x="2014185" y="6862638"/>
                </a:lnTo>
                <a:lnTo>
                  <a:pt x="0" y="6862638"/>
                </a:lnTo>
                <a:lnTo>
                  <a:pt x="0" y="4845023"/>
                </a:lnTo>
                <a:lnTo>
                  <a:pt x="1422282" y="3422741"/>
                </a:lnTo>
                <a:lnTo>
                  <a:pt x="0" y="2002175"/>
                </a:lnTo>
                <a:lnTo>
                  <a:pt x="0" y="0"/>
                </a:lnTo>
                <a:close/>
              </a:path>
            </a:pathLst>
          </a:custGeom>
          <a:gradFill>
            <a:gsLst>
              <a:gs pos="10000">
                <a:schemeClr val="bg2"/>
              </a:gs>
              <a:gs pos="100000">
                <a:schemeClr val="accent1"/>
              </a:gs>
            </a:gsLst>
            <a:lin ang="18600000" scaled="0"/>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11" name="Text Placeholder 10">
            <a:extLst>
              <a:ext uri="{FF2B5EF4-FFF2-40B4-BE49-F238E27FC236}">
                <a16:creationId xmlns:a16="http://schemas.microsoft.com/office/drawing/2014/main" id="{BC1FDDC4-259D-B1FF-78D5-2707C2548E70}"/>
              </a:ext>
            </a:extLst>
          </p:cNvPr>
          <p:cNvSpPr>
            <a:spLocks noGrp="1"/>
          </p:cNvSpPr>
          <p:nvPr>
            <p:ph type="body" sz="quarter" idx="10" hasCustomPrompt="1"/>
          </p:nvPr>
        </p:nvSpPr>
        <p:spPr>
          <a:xfrm>
            <a:off x="858830" y="4576921"/>
            <a:ext cx="3690937" cy="202265"/>
          </a:xfrm>
        </p:spPr>
        <p:txBody>
          <a:bodyPr/>
          <a:lstStyle>
            <a:lvl1pPr marL="0" indent="0">
              <a:lnSpc>
                <a:spcPct val="90000"/>
              </a:lnSpc>
              <a:spcAft>
                <a:spcPts val="0"/>
              </a:spcAft>
              <a:buNone/>
              <a:defRPr sz="16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9" name="Text Placeholder 10">
            <a:extLst>
              <a:ext uri="{FF2B5EF4-FFF2-40B4-BE49-F238E27FC236}">
                <a16:creationId xmlns:a16="http://schemas.microsoft.com/office/drawing/2014/main" id="{8F8DE04A-FCBD-0700-C018-48324EA70783}"/>
              </a:ext>
            </a:extLst>
          </p:cNvPr>
          <p:cNvSpPr>
            <a:spLocks noGrp="1"/>
          </p:cNvSpPr>
          <p:nvPr>
            <p:ph type="body" sz="quarter" idx="12" hasCustomPrompt="1"/>
          </p:nvPr>
        </p:nvSpPr>
        <p:spPr>
          <a:xfrm>
            <a:off x="230678" y="658800"/>
            <a:ext cx="1592968" cy="1307363"/>
          </a:xfrm>
        </p:spPr>
        <p:txBody>
          <a:bodyPr/>
          <a:lstStyle>
            <a:lvl1pPr marL="0" indent="0">
              <a:lnSpc>
                <a:spcPct val="90000"/>
              </a:lnSpc>
              <a:spcAft>
                <a:spcPts val="0"/>
              </a:spcAft>
              <a:buNone/>
              <a:defRPr sz="25000" b="1" i="0">
                <a:solidFill>
                  <a:schemeClr val="accent1">
                    <a:alpha val="30000"/>
                  </a:schemeClr>
                </a:solidFill>
                <a:latin typeface="Georgia" panose="02040502050405020303" pitchFamily="18" charset="0"/>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a:t>
            </a:r>
          </a:p>
        </p:txBody>
      </p:sp>
      <p:sp>
        <p:nvSpPr>
          <p:cNvPr id="2" name="Title 1">
            <a:extLst>
              <a:ext uri="{FF2B5EF4-FFF2-40B4-BE49-F238E27FC236}">
                <a16:creationId xmlns:a16="http://schemas.microsoft.com/office/drawing/2014/main" id="{CAD52503-5DD6-4717-4C3A-7D234B44DB55}"/>
              </a:ext>
            </a:extLst>
          </p:cNvPr>
          <p:cNvSpPr>
            <a:spLocks noGrp="1"/>
          </p:cNvSpPr>
          <p:nvPr>
            <p:ph type="title" hasCustomPrompt="1"/>
          </p:nvPr>
        </p:nvSpPr>
        <p:spPr>
          <a:xfrm>
            <a:off x="550862" y="1776560"/>
            <a:ext cx="7504567" cy="2468596"/>
          </a:xfrm>
        </p:spPr>
        <p:txBody>
          <a:bodyPr/>
          <a:lstStyle>
            <a:lvl1pPr>
              <a:defRPr sz="3600">
                <a:solidFill>
                  <a:schemeClr val="tx1"/>
                </a:solidFill>
              </a:defRPr>
            </a:lvl1pPr>
          </a:lstStyle>
          <a:p>
            <a:r>
              <a:rPr lang="en-US" dirty="0"/>
              <a:t>Click here to add your quote of up to 5 lines of text. If it is longer, please reduce the type size to</a:t>
            </a:r>
            <a:br>
              <a:rPr lang="en-US" dirty="0"/>
            </a:br>
            <a:r>
              <a:rPr lang="en-US" dirty="0"/>
              <a:t>fit in this space. It should be left justified, and have quote marks.”</a:t>
            </a:r>
          </a:p>
        </p:txBody>
      </p:sp>
      <p:sp>
        <p:nvSpPr>
          <p:cNvPr id="10" name="Text Placeholder 14">
            <a:extLst>
              <a:ext uri="{FF2B5EF4-FFF2-40B4-BE49-F238E27FC236}">
                <a16:creationId xmlns:a16="http://schemas.microsoft.com/office/drawing/2014/main" id="{19C7F772-9B2D-65B8-884F-E2B44F87E31C}"/>
              </a:ext>
            </a:extLst>
          </p:cNvPr>
          <p:cNvSpPr>
            <a:spLocks noGrp="1"/>
          </p:cNvSpPr>
          <p:nvPr>
            <p:ph type="body" sz="quarter" idx="32"/>
          </p:nvPr>
        </p:nvSpPr>
        <p:spPr>
          <a:xfrm>
            <a:off x="546100" y="453661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6" name="Picture Placeholder 5">
            <a:extLst>
              <a:ext uri="{FF2B5EF4-FFF2-40B4-BE49-F238E27FC236}">
                <a16:creationId xmlns:a16="http://schemas.microsoft.com/office/drawing/2014/main" id="{F7299DA7-62C7-8895-F5FE-8369FB0D13CE}"/>
              </a:ext>
            </a:extLst>
          </p:cNvPr>
          <p:cNvSpPr>
            <a:spLocks noGrp="1"/>
          </p:cNvSpPr>
          <p:nvPr>
            <p:ph type="pic" sz="quarter" idx="33" hasCustomPrompt="1"/>
          </p:nvPr>
        </p:nvSpPr>
        <p:spPr>
          <a:xfrm>
            <a:off x="858839" y="4911091"/>
            <a:ext cx="1782761" cy="646430"/>
          </a:xfrm>
        </p:spPr>
        <p:txBody>
          <a:bodyPr lIns="0" anchor="ctr" anchorCtr="0"/>
          <a:lstStyle>
            <a:lvl1pPr marL="0" indent="0" algn="ctr">
              <a:buNone/>
              <a:defRPr/>
            </a:lvl1pPr>
          </a:lstStyle>
          <a:p>
            <a:r>
              <a:rPr lang="en-US" dirty="0"/>
              <a:t>Click icon to add client logo</a:t>
            </a:r>
          </a:p>
        </p:txBody>
      </p:sp>
      <p:sp>
        <p:nvSpPr>
          <p:cNvPr id="3" name="Slide Number Placeholder 5">
            <a:extLst>
              <a:ext uri="{FF2B5EF4-FFF2-40B4-BE49-F238E27FC236}">
                <a16:creationId xmlns:a16="http://schemas.microsoft.com/office/drawing/2014/main" id="{AF627745-B6C8-4B6A-5FBA-6D6C379A26A6}"/>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tx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056089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oupM Nexus Callout_1">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DE6A39F-0D40-A2DA-26A7-417822B7C90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2" name="Title 1">
            <a:extLst>
              <a:ext uri="{FF2B5EF4-FFF2-40B4-BE49-F238E27FC236}">
                <a16:creationId xmlns:a16="http://schemas.microsoft.com/office/drawing/2014/main" id="{CAD52503-5DD6-4717-4C3A-7D234B44DB55}"/>
              </a:ext>
            </a:extLst>
          </p:cNvPr>
          <p:cNvSpPr>
            <a:spLocks noGrp="1"/>
          </p:cNvSpPr>
          <p:nvPr>
            <p:ph type="title" hasCustomPrompt="1"/>
          </p:nvPr>
        </p:nvSpPr>
        <p:spPr>
          <a:xfrm>
            <a:off x="6108527" y="2194702"/>
            <a:ext cx="5532612" cy="2468596"/>
          </a:xfrm>
        </p:spPr>
        <p:txBody>
          <a:bodyPr anchor="ctr" anchorCtr="0"/>
          <a:lstStyle>
            <a:lvl1pPr>
              <a:defRPr sz="3600">
                <a:solidFill>
                  <a:schemeClr val="bg1"/>
                </a:solidFill>
              </a:defRPr>
            </a:lvl1pPr>
          </a:lstStyle>
          <a:p>
            <a:r>
              <a:rPr lang="en-US" dirty="0"/>
              <a:t>Click here to add your call out of up to 5 lines of text. If it is longer, please reduce the type size to fit in this space.</a:t>
            </a:r>
          </a:p>
        </p:txBody>
      </p:sp>
      <p:sp>
        <p:nvSpPr>
          <p:cNvPr id="3" name="Picture Placeholder 31">
            <a:extLst>
              <a:ext uri="{FF2B5EF4-FFF2-40B4-BE49-F238E27FC236}">
                <a16:creationId xmlns:a16="http://schemas.microsoft.com/office/drawing/2014/main" id="{1998CDF1-50B1-03B3-FEB2-A8A2580A9E34}"/>
              </a:ext>
            </a:extLst>
          </p:cNvPr>
          <p:cNvSpPr>
            <a:spLocks noGrp="1"/>
          </p:cNvSpPr>
          <p:nvPr>
            <p:ph type="pic" sz="quarter" idx="14" hasCustomPrompt="1"/>
          </p:nvPr>
        </p:nvSpPr>
        <p:spPr>
          <a:xfrm>
            <a:off x="6200" y="1"/>
            <a:ext cx="7738503" cy="6856683"/>
          </a:xfrm>
          <a:custGeom>
            <a:avLst/>
            <a:gdLst>
              <a:gd name="connsiteX0" fmla="*/ 0 w 5273901"/>
              <a:gd name="connsiteY0" fmla="*/ 0 h 6856683"/>
              <a:gd name="connsiteX1" fmla="*/ 5273901 w 5273901"/>
              <a:gd name="connsiteY1" fmla="*/ 0 h 6856683"/>
              <a:gd name="connsiteX2" fmla="*/ 5273901 w 5273901"/>
              <a:gd name="connsiteY2" fmla="*/ 6856683 h 6856683"/>
              <a:gd name="connsiteX3" fmla="*/ 0 w 5273901"/>
              <a:gd name="connsiteY3" fmla="*/ 6856683 h 6856683"/>
              <a:gd name="connsiteX4" fmla="*/ 0 w 5273901"/>
              <a:gd name="connsiteY4" fmla="*/ 2632844 h 6856683"/>
              <a:gd name="connsiteX5" fmla="*/ 977647 w 5273901"/>
              <a:gd name="connsiteY5" fmla="*/ 1655198 h 6856683"/>
              <a:gd name="connsiteX6" fmla="*/ 0 w 5273901"/>
              <a:gd name="connsiteY6" fmla="*/ 677551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988533 w 5284787"/>
              <a:gd name="connsiteY5" fmla="*/ 1655198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0 w 5284787"/>
              <a:gd name="connsiteY6" fmla="*/ 2266865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0 w 5284787"/>
              <a:gd name="connsiteY5" fmla="*/ 2266865 h 6856683"/>
              <a:gd name="connsiteX6" fmla="*/ 10886 w 5284787"/>
              <a:gd name="connsiteY6"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886 w 5284787"/>
              <a:gd name="connsiteY5" fmla="*/ 0 h 6856683"/>
              <a:gd name="connsiteX0" fmla="*/ 659237 w 5933138"/>
              <a:gd name="connsiteY0" fmla="*/ 0 h 6856683"/>
              <a:gd name="connsiteX1" fmla="*/ 5933138 w 5933138"/>
              <a:gd name="connsiteY1" fmla="*/ 0 h 6856683"/>
              <a:gd name="connsiteX2" fmla="*/ 5933138 w 5933138"/>
              <a:gd name="connsiteY2" fmla="*/ 6856683 h 6856683"/>
              <a:gd name="connsiteX3" fmla="*/ 659237 w 5933138"/>
              <a:gd name="connsiteY3" fmla="*/ 6856683 h 6856683"/>
              <a:gd name="connsiteX4" fmla="*/ 659237 w 5933138"/>
              <a:gd name="connsiteY4" fmla="*/ 0 h 6856683"/>
              <a:gd name="connsiteX0" fmla="*/ 659237 w 5933138"/>
              <a:gd name="connsiteY0" fmla="*/ 0 h 6856683"/>
              <a:gd name="connsiteX1" fmla="*/ 5710716 w 5933138"/>
              <a:gd name="connsiteY1" fmla="*/ 0 h 6856683"/>
              <a:gd name="connsiteX2" fmla="*/ 5933138 w 5933138"/>
              <a:gd name="connsiteY2" fmla="*/ 6856683 h 6856683"/>
              <a:gd name="connsiteX3" fmla="*/ 659237 w 5933138"/>
              <a:gd name="connsiteY3" fmla="*/ 6856683 h 6856683"/>
              <a:gd name="connsiteX4" fmla="*/ 659237 w 5933138"/>
              <a:gd name="connsiteY4" fmla="*/ 0 h 6856683"/>
              <a:gd name="connsiteX0" fmla="*/ 659237 w 8317992"/>
              <a:gd name="connsiteY0" fmla="*/ 0 h 6856683"/>
              <a:gd name="connsiteX1" fmla="*/ 5710716 w 8317992"/>
              <a:gd name="connsiteY1" fmla="*/ 0 h 6856683"/>
              <a:gd name="connsiteX2" fmla="*/ 8317992 w 8317992"/>
              <a:gd name="connsiteY2" fmla="*/ 6856683 h 6856683"/>
              <a:gd name="connsiteX3" fmla="*/ 659237 w 8317992"/>
              <a:gd name="connsiteY3" fmla="*/ 6856683 h 6856683"/>
              <a:gd name="connsiteX4" fmla="*/ 659237 w 8317992"/>
              <a:gd name="connsiteY4" fmla="*/ 0 h 6856683"/>
              <a:gd name="connsiteX0" fmla="*/ 659237 w 8317992"/>
              <a:gd name="connsiteY0" fmla="*/ 0 h 6856683"/>
              <a:gd name="connsiteX1" fmla="*/ 5710716 w 8317992"/>
              <a:gd name="connsiteY1" fmla="*/ 0 h 6856683"/>
              <a:gd name="connsiteX2" fmla="*/ 7704059 w 8317992"/>
              <a:gd name="connsiteY2" fmla="*/ 5263977 h 6856683"/>
              <a:gd name="connsiteX3" fmla="*/ 8317992 w 8317992"/>
              <a:gd name="connsiteY3" fmla="*/ 6856683 h 6856683"/>
              <a:gd name="connsiteX4" fmla="*/ 659237 w 8317992"/>
              <a:gd name="connsiteY4" fmla="*/ 6856683 h 6856683"/>
              <a:gd name="connsiteX5" fmla="*/ 659237 w 8317992"/>
              <a:gd name="connsiteY5" fmla="*/ 0 h 6856683"/>
              <a:gd name="connsiteX0" fmla="*/ 659237 w 8317992"/>
              <a:gd name="connsiteY0" fmla="*/ 0 h 6856683"/>
              <a:gd name="connsiteX1" fmla="*/ 5710716 w 8317992"/>
              <a:gd name="connsiteY1" fmla="*/ 0 h 6856683"/>
              <a:gd name="connsiteX2" fmla="*/ 7765843 w 8317992"/>
              <a:gd name="connsiteY2" fmla="*/ 6240161 h 6856683"/>
              <a:gd name="connsiteX3" fmla="*/ 8317992 w 8317992"/>
              <a:gd name="connsiteY3" fmla="*/ 6856683 h 6856683"/>
              <a:gd name="connsiteX4" fmla="*/ 659237 w 8317992"/>
              <a:gd name="connsiteY4" fmla="*/ 6856683 h 6856683"/>
              <a:gd name="connsiteX5" fmla="*/ 659237 w 8317992"/>
              <a:gd name="connsiteY5" fmla="*/ 0 h 6856683"/>
              <a:gd name="connsiteX0" fmla="*/ 659237 w 8317992"/>
              <a:gd name="connsiteY0" fmla="*/ 0 h 6856683"/>
              <a:gd name="connsiteX1" fmla="*/ 5710716 w 8317992"/>
              <a:gd name="connsiteY1" fmla="*/ 0 h 6856683"/>
              <a:gd name="connsiteX2" fmla="*/ 7679346 w 8317992"/>
              <a:gd name="connsiteY2" fmla="*/ 5980669 h 6856683"/>
              <a:gd name="connsiteX3" fmla="*/ 7765843 w 8317992"/>
              <a:gd name="connsiteY3" fmla="*/ 6240161 h 6856683"/>
              <a:gd name="connsiteX4" fmla="*/ 8317992 w 8317992"/>
              <a:gd name="connsiteY4" fmla="*/ 6856683 h 6856683"/>
              <a:gd name="connsiteX5" fmla="*/ 659237 w 8317992"/>
              <a:gd name="connsiteY5" fmla="*/ 6856683 h 6856683"/>
              <a:gd name="connsiteX6" fmla="*/ 659237 w 8317992"/>
              <a:gd name="connsiteY6" fmla="*/ 0 h 6856683"/>
              <a:gd name="connsiteX0" fmla="*/ 659237 w 8317992"/>
              <a:gd name="connsiteY0" fmla="*/ 0 h 6856683"/>
              <a:gd name="connsiteX1" fmla="*/ 5710716 w 8317992"/>
              <a:gd name="connsiteY1" fmla="*/ 0 h 6856683"/>
              <a:gd name="connsiteX2" fmla="*/ 6480740 w 8317992"/>
              <a:gd name="connsiteY2" fmla="*/ 6215447 h 6856683"/>
              <a:gd name="connsiteX3" fmla="*/ 7765843 w 8317992"/>
              <a:gd name="connsiteY3" fmla="*/ 6240161 h 6856683"/>
              <a:gd name="connsiteX4" fmla="*/ 8317992 w 8317992"/>
              <a:gd name="connsiteY4" fmla="*/ 6856683 h 6856683"/>
              <a:gd name="connsiteX5" fmla="*/ 659237 w 8317992"/>
              <a:gd name="connsiteY5" fmla="*/ 6856683 h 6856683"/>
              <a:gd name="connsiteX6" fmla="*/ 659237 w 8317992"/>
              <a:gd name="connsiteY6" fmla="*/ 0 h 6856683"/>
              <a:gd name="connsiteX0" fmla="*/ 659237 w 8317992"/>
              <a:gd name="connsiteY0" fmla="*/ 0 h 6856683"/>
              <a:gd name="connsiteX1" fmla="*/ 5710716 w 8317992"/>
              <a:gd name="connsiteY1" fmla="*/ 0 h 6856683"/>
              <a:gd name="connsiteX2" fmla="*/ 6406600 w 8317992"/>
              <a:gd name="connsiteY2" fmla="*/ 5708821 h 6856683"/>
              <a:gd name="connsiteX3" fmla="*/ 6480740 w 8317992"/>
              <a:gd name="connsiteY3" fmla="*/ 6215447 h 6856683"/>
              <a:gd name="connsiteX4" fmla="*/ 7765843 w 8317992"/>
              <a:gd name="connsiteY4" fmla="*/ 6240161 h 6856683"/>
              <a:gd name="connsiteX5" fmla="*/ 8317992 w 8317992"/>
              <a:gd name="connsiteY5" fmla="*/ 6856683 h 6856683"/>
              <a:gd name="connsiteX6" fmla="*/ 659237 w 8317992"/>
              <a:gd name="connsiteY6" fmla="*/ 6856683 h 6856683"/>
              <a:gd name="connsiteX7" fmla="*/ 659237 w 8317992"/>
              <a:gd name="connsiteY7" fmla="*/ 0 h 6856683"/>
              <a:gd name="connsiteX0" fmla="*/ 659237 w 8317992"/>
              <a:gd name="connsiteY0" fmla="*/ 0 h 6856683"/>
              <a:gd name="connsiteX1" fmla="*/ 5710716 w 8317992"/>
              <a:gd name="connsiteY1" fmla="*/ 0 h 6856683"/>
              <a:gd name="connsiteX2" fmla="*/ 6480740 w 8317992"/>
              <a:gd name="connsiteY2" fmla="*/ 4967416 h 6856683"/>
              <a:gd name="connsiteX3" fmla="*/ 6480740 w 8317992"/>
              <a:gd name="connsiteY3" fmla="*/ 6215447 h 6856683"/>
              <a:gd name="connsiteX4" fmla="*/ 7765843 w 8317992"/>
              <a:gd name="connsiteY4" fmla="*/ 6240161 h 6856683"/>
              <a:gd name="connsiteX5" fmla="*/ 8317992 w 8317992"/>
              <a:gd name="connsiteY5" fmla="*/ 6856683 h 6856683"/>
              <a:gd name="connsiteX6" fmla="*/ 659237 w 8317992"/>
              <a:gd name="connsiteY6" fmla="*/ 6856683 h 6856683"/>
              <a:gd name="connsiteX7" fmla="*/ 659237 w 8317992"/>
              <a:gd name="connsiteY7" fmla="*/ 0 h 6856683"/>
              <a:gd name="connsiteX0" fmla="*/ 659237 w 8317992"/>
              <a:gd name="connsiteY0" fmla="*/ 0 h 6856683"/>
              <a:gd name="connsiteX1" fmla="*/ 5710716 w 8317992"/>
              <a:gd name="connsiteY1" fmla="*/ 0 h 6856683"/>
              <a:gd name="connsiteX2" fmla="*/ 6381886 w 8317992"/>
              <a:gd name="connsiteY2" fmla="*/ 4374291 h 6856683"/>
              <a:gd name="connsiteX3" fmla="*/ 6480740 w 8317992"/>
              <a:gd name="connsiteY3" fmla="*/ 4967416 h 6856683"/>
              <a:gd name="connsiteX4" fmla="*/ 6480740 w 8317992"/>
              <a:gd name="connsiteY4" fmla="*/ 6215447 h 6856683"/>
              <a:gd name="connsiteX5" fmla="*/ 7765843 w 8317992"/>
              <a:gd name="connsiteY5" fmla="*/ 6240161 h 6856683"/>
              <a:gd name="connsiteX6" fmla="*/ 8317992 w 8317992"/>
              <a:gd name="connsiteY6" fmla="*/ 6856683 h 6856683"/>
              <a:gd name="connsiteX7" fmla="*/ 659237 w 8317992"/>
              <a:gd name="connsiteY7" fmla="*/ 6856683 h 6856683"/>
              <a:gd name="connsiteX8" fmla="*/ 659237 w 8317992"/>
              <a:gd name="connsiteY8" fmla="*/ 0 h 6856683"/>
              <a:gd name="connsiteX0" fmla="*/ 659237 w 8317992"/>
              <a:gd name="connsiteY0" fmla="*/ 0 h 6856683"/>
              <a:gd name="connsiteX1" fmla="*/ 5710716 w 8317992"/>
              <a:gd name="connsiteY1" fmla="*/ 0 h 6856683"/>
              <a:gd name="connsiteX2" fmla="*/ 5714621 w 8317992"/>
              <a:gd name="connsiteY2" fmla="*/ 4151869 h 6856683"/>
              <a:gd name="connsiteX3" fmla="*/ 6480740 w 8317992"/>
              <a:gd name="connsiteY3" fmla="*/ 4967416 h 6856683"/>
              <a:gd name="connsiteX4" fmla="*/ 6480740 w 8317992"/>
              <a:gd name="connsiteY4" fmla="*/ 6215447 h 6856683"/>
              <a:gd name="connsiteX5" fmla="*/ 7765843 w 8317992"/>
              <a:gd name="connsiteY5" fmla="*/ 6240161 h 6856683"/>
              <a:gd name="connsiteX6" fmla="*/ 8317992 w 8317992"/>
              <a:gd name="connsiteY6" fmla="*/ 6856683 h 6856683"/>
              <a:gd name="connsiteX7" fmla="*/ 659237 w 8317992"/>
              <a:gd name="connsiteY7" fmla="*/ 6856683 h 6856683"/>
              <a:gd name="connsiteX8" fmla="*/ 659237 w 8317992"/>
              <a:gd name="connsiteY8" fmla="*/ 0 h 6856683"/>
              <a:gd name="connsiteX0" fmla="*/ 659237 w 8393054"/>
              <a:gd name="connsiteY0" fmla="*/ 0 h 6856683"/>
              <a:gd name="connsiteX1" fmla="*/ 5710716 w 8393054"/>
              <a:gd name="connsiteY1" fmla="*/ 0 h 6856683"/>
              <a:gd name="connsiteX2" fmla="*/ 5714621 w 8393054"/>
              <a:gd name="connsiteY2" fmla="*/ 4151869 h 6856683"/>
              <a:gd name="connsiteX3" fmla="*/ 6480740 w 8393054"/>
              <a:gd name="connsiteY3" fmla="*/ 4967416 h 6856683"/>
              <a:gd name="connsiteX4" fmla="*/ 6480740 w 8393054"/>
              <a:gd name="connsiteY4" fmla="*/ 6215447 h 6856683"/>
              <a:gd name="connsiteX5" fmla="*/ 7765843 w 8393054"/>
              <a:gd name="connsiteY5" fmla="*/ 6240161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10716 w 8393054"/>
              <a:gd name="connsiteY1" fmla="*/ 0 h 6856683"/>
              <a:gd name="connsiteX2" fmla="*/ 5714621 w 8393054"/>
              <a:gd name="connsiteY2" fmla="*/ 4151869 h 6856683"/>
              <a:gd name="connsiteX3" fmla="*/ 6480740 w 8393054"/>
              <a:gd name="connsiteY3" fmla="*/ 4967416 h 6856683"/>
              <a:gd name="connsiteX4" fmla="*/ 6480740 w 8393054"/>
              <a:gd name="connsiteY4" fmla="*/ 6215447 h 6856683"/>
              <a:gd name="connsiteX5" fmla="*/ 7759019 w 8393054"/>
              <a:gd name="connsiteY5" fmla="*/ 6219689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10716 w 8393054"/>
              <a:gd name="connsiteY1" fmla="*/ 0 h 6856683"/>
              <a:gd name="connsiteX2" fmla="*/ 5714621 w 8393054"/>
              <a:gd name="connsiteY2" fmla="*/ 4151869 h 6856683"/>
              <a:gd name="connsiteX3" fmla="*/ 6480740 w 8393054"/>
              <a:gd name="connsiteY3" fmla="*/ 4967416 h 6856683"/>
              <a:gd name="connsiteX4" fmla="*/ 6467092 w 8393054"/>
              <a:gd name="connsiteY4" fmla="*/ 6229095 h 6856683"/>
              <a:gd name="connsiteX5" fmla="*/ 7759019 w 8393054"/>
              <a:gd name="connsiteY5" fmla="*/ 6219689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10716 w 8393054"/>
              <a:gd name="connsiteY1" fmla="*/ 0 h 6856683"/>
              <a:gd name="connsiteX2" fmla="*/ 5714621 w 8393054"/>
              <a:gd name="connsiteY2" fmla="*/ 4151869 h 6856683"/>
              <a:gd name="connsiteX3" fmla="*/ 6480740 w 8393054"/>
              <a:gd name="connsiteY3" fmla="*/ 4967416 h 6856683"/>
              <a:gd name="connsiteX4" fmla="*/ 6467092 w 8393054"/>
              <a:gd name="connsiteY4" fmla="*/ 6229095 h 6856683"/>
              <a:gd name="connsiteX5" fmla="*/ 7759019 w 8393054"/>
              <a:gd name="connsiteY5" fmla="*/ 6328872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10716 w 8393054"/>
              <a:gd name="connsiteY1" fmla="*/ 0 h 6856683"/>
              <a:gd name="connsiteX2" fmla="*/ 5714621 w 8393054"/>
              <a:gd name="connsiteY2" fmla="*/ 4151869 h 6856683"/>
              <a:gd name="connsiteX3" fmla="*/ 6480740 w 8393054"/>
              <a:gd name="connsiteY3" fmla="*/ 4967416 h 6856683"/>
              <a:gd name="connsiteX4" fmla="*/ 6467092 w 8393054"/>
              <a:gd name="connsiteY4" fmla="*/ 6229095 h 6856683"/>
              <a:gd name="connsiteX5" fmla="*/ 7772666 w 8393054"/>
              <a:gd name="connsiteY5" fmla="*/ 6226513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10716 w 8393054"/>
              <a:gd name="connsiteY1" fmla="*/ 0 h 6856683"/>
              <a:gd name="connsiteX2" fmla="*/ 5714621 w 8393054"/>
              <a:gd name="connsiteY2" fmla="*/ 4151869 h 6856683"/>
              <a:gd name="connsiteX3" fmla="*/ 6276024 w 8393054"/>
              <a:gd name="connsiteY3" fmla="*/ 5001536 h 6856683"/>
              <a:gd name="connsiteX4" fmla="*/ 6467092 w 8393054"/>
              <a:gd name="connsiteY4" fmla="*/ 6229095 h 6856683"/>
              <a:gd name="connsiteX5" fmla="*/ 7772666 w 8393054"/>
              <a:gd name="connsiteY5" fmla="*/ 6226513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10716 w 8393054"/>
              <a:gd name="connsiteY1" fmla="*/ 0 h 6856683"/>
              <a:gd name="connsiteX2" fmla="*/ 5714621 w 8393054"/>
              <a:gd name="connsiteY2" fmla="*/ 4151869 h 6856683"/>
              <a:gd name="connsiteX3" fmla="*/ 6467092 w 8393054"/>
              <a:gd name="connsiteY3" fmla="*/ 4933297 h 6856683"/>
              <a:gd name="connsiteX4" fmla="*/ 6467092 w 8393054"/>
              <a:gd name="connsiteY4" fmla="*/ 6229095 h 6856683"/>
              <a:gd name="connsiteX5" fmla="*/ 7772666 w 8393054"/>
              <a:gd name="connsiteY5" fmla="*/ 6226513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10716 w 8393054"/>
              <a:gd name="connsiteY1" fmla="*/ 0 h 6856683"/>
              <a:gd name="connsiteX2" fmla="*/ 5646382 w 8393054"/>
              <a:gd name="connsiteY2" fmla="*/ 4418000 h 6856683"/>
              <a:gd name="connsiteX3" fmla="*/ 6467092 w 8393054"/>
              <a:gd name="connsiteY3" fmla="*/ 4933297 h 6856683"/>
              <a:gd name="connsiteX4" fmla="*/ 6467092 w 8393054"/>
              <a:gd name="connsiteY4" fmla="*/ 6229095 h 6856683"/>
              <a:gd name="connsiteX5" fmla="*/ 7772666 w 8393054"/>
              <a:gd name="connsiteY5" fmla="*/ 6226513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10716 w 8393054"/>
              <a:gd name="connsiteY1" fmla="*/ 0 h 6856683"/>
              <a:gd name="connsiteX2" fmla="*/ 5714621 w 8393054"/>
              <a:gd name="connsiteY2" fmla="*/ 4179164 h 6856683"/>
              <a:gd name="connsiteX3" fmla="*/ 6467092 w 8393054"/>
              <a:gd name="connsiteY3" fmla="*/ 4933297 h 6856683"/>
              <a:gd name="connsiteX4" fmla="*/ 6467092 w 8393054"/>
              <a:gd name="connsiteY4" fmla="*/ 6229095 h 6856683"/>
              <a:gd name="connsiteX5" fmla="*/ 7772666 w 8393054"/>
              <a:gd name="connsiteY5" fmla="*/ 6226513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526472 w 8393054"/>
              <a:gd name="connsiteY1" fmla="*/ 170597 h 6856683"/>
              <a:gd name="connsiteX2" fmla="*/ 5714621 w 8393054"/>
              <a:gd name="connsiteY2" fmla="*/ 4179164 h 6856683"/>
              <a:gd name="connsiteX3" fmla="*/ 6467092 w 8393054"/>
              <a:gd name="connsiteY3" fmla="*/ 4933297 h 6856683"/>
              <a:gd name="connsiteX4" fmla="*/ 6467092 w 8393054"/>
              <a:gd name="connsiteY4" fmla="*/ 6229095 h 6856683"/>
              <a:gd name="connsiteX5" fmla="*/ 7772666 w 8393054"/>
              <a:gd name="connsiteY5" fmla="*/ 6226513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24364 w 8393054"/>
              <a:gd name="connsiteY1" fmla="*/ 0 h 6856683"/>
              <a:gd name="connsiteX2" fmla="*/ 5714621 w 8393054"/>
              <a:gd name="connsiteY2" fmla="*/ 4179164 h 6856683"/>
              <a:gd name="connsiteX3" fmla="*/ 6467092 w 8393054"/>
              <a:gd name="connsiteY3" fmla="*/ 4933297 h 6856683"/>
              <a:gd name="connsiteX4" fmla="*/ 6467092 w 8393054"/>
              <a:gd name="connsiteY4" fmla="*/ 6229095 h 6856683"/>
              <a:gd name="connsiteX5" fmla="*/ 7772666 w 8393054"/>
              <a:gd name="connsiteY5" fmla="*/ 6226513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17540 w 8393054"/>
              <a:gd name="connsiteY1" fmla="*/ 0 h 6856683"/>
              <a:gd name="connsiteX2" fmla="*/ 5714621 w 8393054"/>
              <a:gd name="connsiteY2" fmla="*/ 4179164 h 6856683"/>
              <a:gd name="connsiteX3" fmla="*/ 6467092 w 8393054"/>
              <a:gd name="connsiteY3" fmla="*/ 4933297 h 6856683"/>
              <a:gd name="connsiteX4" fmla="*/ 6467092 w 8393054"/>
              <a:gd name="connsiteY4" fmla="*/ 6229095 h 6856683"/>
              <a:gd name="connsiteX5" fmla="*/ 7772666 w 8393054"/>
              <a:gd name="connsiteY5" fmla="*/ 6226513 h 6856683"/>
              <a:gd name="connsiteX6" fmla="*/ 8393054 w 8393054"/>
              <a:gd name="connsiteY6" fmla="*/ 6856683 h 6856683"/>
              <a:gd name="connsiteX7" fmla="*/ 659237 w 8393054"/>
              <a:gd name="connsiteY7" fmla="*/ 6856683 h 6856683"/>
              <a:gd name="connsiteX8" fmla="*/ 659237 w 8393054"/>
              <a:gd name="connsiteY8" fmla="*/ 0 h 6856683"/>
              <a:gd name="connsiteX0" fmla="*/ 393089 w 8126906"/>
              <a:gd name="connsiteY0" fmla="*/ 0 h 6856683"/>
              <a:gd name="connsiteX1" fmla="*/ 5451392 w 8126906"/>
              <a:gd name="connsiteY1" fmla="*/ 0 h 6856683"/>
              <a:gd name="connsiteX2" fmla="*/ 5448473 w 8126906"/>
              <a:gd name="connsiteY2" fmla="*/ 4179164 h 6856683"/>
              <a:gd name="connsiteX3" fmla="*/ 6200944 w 8126906"/>
              <a:gd name="connsiteY3" fmla="*/ 4933297 h 6856683"/>
              <a:gd name="connsiteX4" fmla="*/ 6200944 w 8126906"/>
              <a:gd name="connsiteY4" fmla="*/ 6229095 h 6856683"/>
              <a:gd name="connsiteX5" fmla="*/ 7506518 w 8126906"/>
              <a:gd name="connsiteY5" fmla="*/ 6226513 h 6856683"/>
              <a:gd name="connsiteX6" fmla="*/ 8126906 w 8126906"/>
              <a:gd name="connsiteY6" fmla="*/ 6856683 h 6856683"/>
              <a:gd name="connsiteX7" fmla="*/ 393089 w 8126906"/>
              <a:gd name="connsiteY7" fmla="*/ 6856683 h 6856683"/>
              <a:gd name="connsiteX8" fmla="*/ 393089 w 8126906"/>
              <a:gd name="connsiteY8" fmla="*/ 0 h 6856683"/>
              <a:gd name="connsiteX0" fmla="*/ 4686 w 7738503"/>
              <a:gd name="connsiteY0" fmla="*/ 0 h 6856683"/>
              <a:gd name="connsiteX1" fmla="*/ 5062989 w 7738503"/>
              <a:gd name="connsiteY1" fmla="*/ 0 h 6856683"/>
              <a:gd name="connsiteX2" fmla="*/ 5060070 w 7738503"/>
              <a:gd name="connsiteY2" fmla="*/ 4179164 h 6856683"/>
              <a:gd name="connsiteX3" fmla="*/ 5812541 w 7738503"/>
              <a:gd name="connsiteY3" fmla="*/ 4933297 h 6856683"/>
              <a:gd name="connsiteX4" fmla="*/ 5812541 w 7738503"/>
              <a:gd name="connsiteY4" fmla="*/ 6229095 h 6856683"/>
              <a:gd name="connsiteX5" fmla="*/ 7118115 w 7738503"/>
              <a:gd name="connsiteY5" fmla="*/ 6226513 h 6856683"/>
              <a:gd name="connsiteX6" fmla="*/ 7738503 w 7738503"/>
              <a:gd name="connsiteY6" fmla="*/ 6856683 h 6856683"/>
              <a:gd name="connsiteX7" fmla="*/ 4686 w 7738503"/>
              <a:gd name="connsiteY7" fmla="*/ 6856683 h 6856683"/>
              <a:gd name="connsiteX8" fmla="*/ 4686 w 7738503"/>
              <a:gd name="connsiteY8" fmla="*/ 0 h 685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38503" h="6856683">
                <a:moveTo>
                  <a:pt x="4686" y="0"/>
                </a:moveTo>
                <a:lnTo>
                  <a:pt x="5062989" y="0"/>
                </a:lnTo>
                <a:cubicBezTo>
                  <a:pt x="5064291" y="1383956"/>
                  <a:pt x="5058768" y="2795208"/>
                  <a:pt x="5060070" y="4179164"/>
                </a:cubicBezTo>
                <a:lnTo>
                  <a:pt x="5812541" y="4933297"/>
                </a:lnTo>
                <a:lnTo>
                  <a:pt x="5812541" y="6229095"/>
                </a:lnTo>
                <a:lnTo>
                  <a:pt x="7118115" y="6226513"/>
                </a:lnTo>
                <a:lnTo>
                  <a:pt x="7738503" y="6856683"/>
                </a:lnTo>
                <a:lnTo>
                  <a:pt x="4686" y="6856683"/>
                </a:lnTo>
                <a:cubicBezTo>
                  <a:pt x="-6195" y="4614308"/>
                  <a:pt x="5379" y="1640491"/>
                  <a:pt x="4686" y="0"/>
                </a:cubicBezTo>
                <a:close/>
              </a:path>
            </a:pathLst>
          </a:custGeom>
          <a:solidFill>
            <a:schemeClr val="bg1">
              <a:lumMod val="50000"/>
            </a:schemeClr>
          </a:solidFill>
        </p:spPr>
        <p:txBody>
          <a:bodyPr wrap="square">
            <a:noAutofit/>
          </a:bodyPr>
          <a:lstStyle>
            <a:lvl1pPr>
              <a:defRPr>
                <a:solidFill>
                  <a:srgbClr val="FFFFFF"/>
                </a:solidFill>
                <a:latin typeface="Poppins" pitchFamily="2" charset="77"/>
                <a:cs typeface="Poppins" pitchFamily="2" charset="77"/>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dirty="0"/>
              <a:t>Click icon to add your image</a:t>
            </a:r>
          </a:p>
        </p:txBody>
      </p:sp>
      <p:sp>
        <p:nvSpPr>
          <p:cNvPr id="4" name="Slide Number Placeholder 5">
            <a:extLst>
              <a:ext uri="{FF2B5EF4-FFF2-40B4-BE49-F238E27FC236}">
                <a16:creationId xmlns:a16="http://schemas.microsoft.com/office/drawing/2014/main" id="{B706093A-699A-27E2-F54D-2F267FCACEBA}"/>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3513782065"/>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oupM Nexus Callout_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6DD84-ED5E-94F4-F3A7-7EE746C6AB25}"/>
              </a:ext>
            </a:extLst>
          </p:cNvPr>
          <p:cNvSpPr>
            <a:spLocks noGrp="1"/>
          </p:cNvSpPr>
          <p:nvPr>
            <p:ph type="title" hasCustomPrompt="1"/>
          </p:nvPr>
        </p:nvSpPr>
        <p:spPr>
          <a:xfrm>
            <a:off x="958815" y="2395244"/>
            <a:ext cx="4289590" cy="2067512"/>
          </a:xfrm>
        </p:spPr>
        <p:txBody>
          <a:bodyPr anchor="ctr" anchorCtr="0"/>
          <a:lstStyle>
            <a:lvl1pPr>
              <a:defRPr>
                <a:solidFill>
                  <a:schemeClr val="bg1"/>
                </a:solidFill>
              </a:defRPr>
            </a:lvl1pPr>
          </a:lstStyle>
          <a:p>
            <a:r>
              <a:rPr lang="en-US" dirty="0"/>
              <a:t>Click here to add your call out of up to 5 lines of text. If it is longer, please reduce the type size to fit in this space. </a:t>
            </a:r>
          </a:p>
        </p:txBody>
      </p:sp>
      <p:sp>
        <p:nvSpPr>
          <p:cNvPr id="7" name="Picture Placeholder 6">
            <a:extLst>
              <a:ext uri="{FF2B5EF4-FFF2-40B4-BE49-F238E27FC236}">
                <a16:creationId xmlns:a16="http://schemas.microsoft.com/office/drawing/2014/main" id="{B0C9E312-0269-A0B6-035D-9A5581C78CA9}"/>
              </a:ext>
            </a:extLst>
          </p:cNvPr>
          <p:cNvSpPr>
            <a:spLocks noGrp="1"/>
          </p:cNvSpPr>
          <p:nvPr>
            <p:ph type="pic" sz="quarter" idx="11" hasCustomPrompt="1"/>
          </p:nvPr>
        </p:nvSpPr>
        <p:spPr>
          <a:xfrm>
            <a:off x="0" y="0"/>
            <a:ext cx="12192000" cy="6858000"/>
          </a:xfrm>
          <a:custGeom>
            <a:avLst/>
            <a:gdLst>
              <a:gd name="connsiteX0" fmla="*/ 561338 w 12192000"/>
              <a:gd name="connsiteY0" fmla="*/ 911225 h 6858000"/>
              <a:gd name="connsiteX1" fmla="*/ 561338 w 12192000"/>
              <a:gd name="connsiteY1" fmla="*/ 5946775 h 6858000"/>
              <a:gd name="connsiteX2" fmla="*/ 3581546 w 12192000"/>
              <a:gd name="connsiteY2" fmla="*/ 5946775 h 6858000"/>
              <a:gd name="connsiteX3" fmla="*/ 6503351 w 12192000"/>
              <a:gd name="connsiteY3" fmla="*/ 3024968 h 6858000"/>
              <a:gd name="connsiteX4" fmla="*/ 6503351 w 12192000"/>
              <a:gd name="connsiteY4" fmla="*/ 911225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61338" y="911225"/>
                </a:moveTo>
                <a:lnTo>
                  <a:pt x="561338" y="5946775"/>
                </a:lnTo>
                <a:lnTo>
                  <a:pt x="3581546" y="5946775"/>
                </a:lnTo>
                <a:lnTo>
                  <a:pt x="6503351" y="3024968"/>
                </a:lnTo>
                <a:lnTo>
                  <a:pt x="6503351" y="911225"/>
                </a:lnTo>
                <a:close/>
                <a:moveTo>
                  <a:pt x="0" y="0"/>
                </a:moveTo>
                <a:lnTo>
                  <a:pt x="12192000" y="0"/>
                </a:lnTo>
                <a:lnTo>
                  <a:pt x="12192000" y="6858000"/>
                </a:lnTo>
                <a:lnTo>
                  <a:pt x="0" y="6858000"/>
                </a:lnTo>
                <a:close/>
              </a:path>
            </a:pathLst>
          </a:custGeom>
          <a:solidFill>
            <a:schemeClr val="bg1">
              <a:lumMod val="50000"/>
            </a:schemeClr>
          </a:solidFill>
        </p:spPr>
        <p:txBody>
          <a:bodyPr wrap="square">
            <a:noAutofit/>
          </a:bodyPr>
          <a:lstStyle>
            <a:lvl1pPr>
              <a:defRPr>
                <a:solidFill>
                  <a:schemeClr val="bg1"/>
                </a:solidFill>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dirty="0"/>
              <a:t>Click icon to add your image &gt; right click “Send to back”</a:t>
            </a:r>
          </a:p>
        </p:txBody>
      </p:sp>
      <p:sp>
        <p:nvSpPr>
          <p:cNvPr id="3" name="Slide Number Placeholder 5">
            <a:extLst>
              <a:ext uri="{FF2B5EF4-FFF2-40B4-BE49-F238E27FC236}">
                <a16:creationId xmlns:a16="http://schemas.microsoft.com/office/drawing/2014/main" id="{6A45C1F1-FDA9-6C96-DC53-E2E28A9229F0}"/>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3891809450"/>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oupM Nexus Callout_3">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0F473C0-3C7C-6DF1-1DF7-3219FED75AA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6" name="Picture Placeholder 5">
            <a:extLst>
              <a:ext uri="{FF2B5EF4-FFF2-40B4-BE49-F238E27FC236}">
                <a16:creationId xmlns:a16="http://schemas.microsoft.com/office/drawing/2014/main" id="{B8DCFC6A-4970-1CCF-A7A0-A6464C6A26BB}"/>
              </a:ext>
            </a:extLst>
          </p:cNvPr>
          <p:cNvSpPr>
            <a:spLocks noGrp="1"/>
          </p:cNvSpPr>
          <p:nvPr>
            <p:ph type="pic" sz="quarter" idx="10" hasCustomPrompt="1"/>
          </p:nvPr>
        </p:nvSpPr>
        <p:spPr>
          <a:xfrm>
            <a:off x="6654974" y="0"/>
            <a:ext cx="5537025" cy="6858000"/>
          </a:xfrm>
          <a:solidFill>
            <a:schemeClr val="bg1">
              <a:lumMod val="50000"/>
            </a:schemeClr>
          </a:solidFill>
        </p:spPr>
        <p:txBody>
          <a:bodyPr/>
          <a:lstStyle>
            <a:lvl1pPr>
              <a:defRPr>
                <a:solidFill>
                  <a:schemeClr val="bg1"/>
                </a:solidFill>
              </a:defRPr>
            </a:lvl1pPr>
          </a:lstStyle>
          <a:p>
            <a:r>
              <a:rPr lang="en-US" dirty="0"/>
              <a:t>Move the blue overlay to the right &gt; click icon to add your image &gt; right click “Send to back” &gt; Align blue overlay back to left</a:t>
            </a:r>
          </a:p>
        </p:txBody>
      </p:sp>
      <p:sp>
        <p:nvSpPr>
          <p:cNvPr id="7" name="Text Placeholder 28">
            <a:extLst>
              <a:ext uri="{FF2B5EF4-FFF2-40B4-BE49-F238E27FC236}">
                <a16:creationId xmlns:a16="http://schemas.microsoft.com/office/drawing/2014/main" id="{9514C38C-AA5E-8BEC-BDCF-C12CA8356029}"/>
              </a:ext>
            </a:extLst>
          </p:cNvPr>
          <p:cNvSpPr>
            <a:spLocks noGrp="1"/>
          </p:cNvSpPr>
          <p:nvPr>
            <p:ph type="body" sz="quarter" idx="29"/>
          </p:nvPr>
        </p:nvSpPr>
        <p:spPr>
          <a:xfrm>
            <a:off x="6654972" y="0"/>
            <a:ext cx="5537026" cy="6858001"/>
          </a:xfrm>
          <a:gradFill>
            <a:gsLst>
              <a:gs pos="0">
                <a:schemeClr val="accent1">
                  <a:alpha val="75000"/>
                </a:schemeClr>
              </a:gs>
              <a:gs pos="90000">
                <a:schemeClr val="tx1">
                  <a:alpha val="75000"/>
                </a:schemeClr>
              </a:gs>
            </a:gsLst>
            <a:lin ang="18000000" scaled="0"/>
          </a:gradFill>
        </p:spPr>
        <p:txBody>
          <a:bodyPr/>
          <a:lstStyle>
            <a:lvl1pPr marL="0" indent="0">
              <a:buNone/>
              <a:defRPr sz="100">
                <a:noFill/>
              </a:defRPr>
            </a:lvl1pPr>
          </a:lstStyle>
          <a:p>
            <a:endParaRPr lang="en-US" dirty="0"/>
          </a:p>
        </p:txBody>
      </p:sp>
      <p:sp>
        <p:nvSpPr>
          <p:cNvPr id="2" name="Title 1">
            <a:extLst>
              <a:ext uri="{FF2B5EF4-FFF2-40B4-BE49-F238E27FC236}">
                <a16:creationId xmlns:a16="http://schemas.microsoft.com/office/drawing/2014/main" id="{B54DA845-9582-3CCB-0EB1-2DCC4A0C0EFE}"/>
              </a:ext>
            </a:extLst>
          </p:cNvPr>
          <p:cNvSpPr>
            <a:spLocks noGrp="1"/>
          </p:cNvSpPr>
          <p:nvPr>
            <p:ph type="title" hasCustomPrompt="1"/>
          </p:nvPr>
        </p:nvSpPr>
        <p:spPr>
          <a:xfrm>
            <a:off x="550863" y="1546112"/>
            <a:ext cx="4371866" cy="3765777"/>
          </a:xfrm>
        </p:spPr>
        <p:txBody>
          <a:bodyPr anchor="ctr" anchorCtr="0"/>
          <a:lstStyle>
            <a:lvl1pPr>
              <a:defRPr>
                <a:solidFill>
                  <a:schemeClr val="bg1"/>
                </a:solidFill>
              </a:defRPr>
            </a:lvl1pPr>
          </a:lstStyle>
          <a:p>
            <a:r>
              <a:rPr lang="en-US" dirty="0"/>
              <a:t>Click here to add your call out of up to 5 lines of text. If it is longer, please reduce the type size to fit in this space. </a:t>
            </a:r>
          </a:p>
        </p:txBody>
      </p:sp>
      <p:sp>
        <p:nvSpPr>
          <p:cNvPr id="3" name="Slide Number Placeholder 5">
            <a:extLst>
              <a:ext uri="{FF2B5EF4-FFF2-40B4-BE49-F238E27FC236}">
                <a16:creationId xmlns:a16="http://schemas.microsoft.com/office/drawing/2014/main" id="{FF81B75B-7B0D-93CC-D4ED-330A86557FAA}"/>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57668748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llout_4">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9ED4-ED61-3256-8BA6-A358ED7DE203}"/>
              </a:ext>
            </a:extLst>
          </p:cNvPr>
          <p:cNvSpPr>
            <a:spLocks noGrp="1"/>
          </p:cNvSpPr>
          <p:nvPr>
            <p:ph type="title" hasCustomPrompt="1"/>
          </p:nvPr>
        </p:nvSpPr>
        <p:spPr>
          <a:xfrm>
            <a:off x="550863" y="675638"/>
            <a:ext cx="5545138" cy="5231152"/>
          </a:xfrm>
        </p:spPr>
        <p:txBody>
          <a:bodyPr anchor="b" anchorCtr="0"/>
          <a:lstStyle>
            <a:lvl1pPr algn="r">
              <a:defRPr sz="6000">
                <a:solidFill>
                  <a:schemeClr val="bg1"/>
                </a:solidFill>
              </a:defRPr>
            </a:lvl1pPr>
          </a:lstStyle>
          <a:p>
            <a:r>
              <a:rPr lang="en-US" dirty="0"/>
              <a:t>Click here to add your call out of up to 5 lines of text. Please keep all text right.</a:t>
            </a:r>
          </a:p>
        </p:txBody>
      </p:sp>
      <p:pic>
        <p:nvPicPr>
          <p:cNvPr id="4" name="Graphic 3">
            <a:extLst>
              <a:ext uri="{FF2B5EF4-FFF2-40B4-BE49-F238E27FC236}">
                <a16:creationId xmlns:a16="http://schemas.microsoft.com/office/drawing/2014/main" id="{7123BBE9-55DE-5BF9-7413-CF483F54D22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pic>
        <p:nvPicPr>
          <p:cNvPr id="5" name="Graphic 4">
            <a:extLst>
              <a:ext uri="{FF2B5EF4-FFF2-40B4-BE49-F238E27FC236}">
                <a16:creationId xmlns:a16="http://schemas.microsoft.com/office/drawing/2014/main" id="{983483CC-F98D-665C-97BC-26650ECBC1D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456363" y="4997790"/>
            <a:ext cx="686485" cy="686485"/>
          </a:xfrm>
          <a:prstGeom prst="rect">
            <a:avLst/>
          </a:prstGeom>
        </p:spPr>
      </p:pic>
      <p:sp>
        <p:nvSpPr>
          <p:cNvPr id="3" name="Slide Number Placeholder 5">
            <a:extLst>
              <a:ext uri="{FF2B5EF4-FFF2-40B4-BE49-F238E27FC236}">
                <a16:creationId xmlns:a16="http://schemas.microsoft.com/office/drawing/2014/main" id="{49B50F6A-0F77-5D1C-2F40-9C61D70CCF0A}"/>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2647269378"/>
      </p:ext>
    </p:extLst>
  </p:cSld>
  <p:clrMapOvr>
    <a:masterClrMapping/>
  </p:clrMapOvr>
  <p:extLst>
    <p:ext uri="{DCECCB84-F9BA-43D5-87BE-67443E8EF086}">
      <p15:sldGuideLst xmlns:p15="http://schemas.microsoft.com/office/powerpoint/2012/main">
        <p15:guide id="1" pos="3840">
          <p15:clr>
            <a:srgbClr val="FBAE40"/>
          </p15:clr>
        </p15:guide>
        <p15:guide id="2" pos="406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llout_5">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9ED4-ED61-3256-8BA6-A358ED7DE203}"/>
              </a:ext>
            </a:extLst>
          </p:cNvPr>
          <p:cNvSpPr>
            <a:spLocks noGrp="1"/>
          </p:cNvSpPr>
          <p:nvPr>
            <p:ph type="title" hasCustomPrompt="1"/>
          </p:nvPr>
        </p:nvSpPr>
        <p:spPr>
          <a:xfrm>
            <a:off x="6096000" y="813600"/>
            <a:ext cx="5545138" cy="5231152"/>
          </a:xfrm>
        </p:spPr>
        <p:txBody>
          <a:bodyPr anchor="ctr" anchorCtr="0"/>
          <a:lstStyle>
            <a:lvl1pPr algn="l">
              <a:defRPr sz="6000">
                <a:solidFill>
                  <a:schemeClr val="tx1"/>
                </a:solidFill>
              </a:defRPr>
            </a:lvl1pPr>
          </a:lstStyle>
          <a:p>
            <a:r>
              <a:rPr lang="en-US" dirty="0"/>
              <a:t>Click here to add your call out of up to 5 lines of text. Please keep all text left.</a:t>
            </a:r>
          </a:p>
        </p:txBody>
      </p:sp>
      <p:pic>
        <p:nvPicPr>
          <p:cNvPr id="5" name="Graphic 4">
            <a:extLst>
              <a:ext uri="{FF2B5EF4-FFF2-40B4-BE49-F238E27FC236}">
                <a16:creationId xmlns:a16="http://schemas.microsoft.com/office/drawing/2014/main" id="{983483CC-F98D-665C-97BC-26650ECBC1D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049153" y="1027345"/>
            <a:ext cx="686485" cy="686485"/>
          </a:xfrm>
          <a:prstGeom prst="rect">
            <a:avLst/>
          </a:prstGeom>
        </p:spPr>
      </p:pic>
      <p:sp>
        <p:nvSpPr>
          <p:cNvPr id="3" name="Slide Number Placeholder 5">
            <a:extLst>
              <a:ext uri="{FF2B5EF4-FFF2-40B4-BE49-F238E27FC236}">
                <a16:creationId xmlns:a16="http://schemas.microsoft.com/office/drawing/2014/main" id="{BED1C1F4-9E7E-0997-A03B-7C127F43564A}"/>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tx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3573417821"/>
      </p:ext>
    </p:extLst>
  </p:cSld>
  <p:clrMapOvr>
    <a:masterClrMapping/>
  </p:clrMapOvr>
  <p:extLst>
    <p:ext uri="{DCECCB84-F9BA-43D5-87BE-67443E8EF086}">
      <p15:sldGuideLst xmlns:p15="http://schemas.microsoft.com/office/powerpoint/2012/main">
        <p15:guide id="1" pos="3840">
          <p15:clr>
            <a:srgbClr val="FBAE40"/>
          </p15:clr>
        </p15:guide>
        <p15:guide id="2" pos="361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t layout_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06E6D-119B-0A61-6EF8-25339C6CFE27}"/>
              </a:ext>
            </a:extLst>
          </p:cNvPr>
          <p:cNvSpPr>
            <a:spLocks noGrp="1"/>
          </p:cNvSpPr>
          <p:nvPr>
            <p:ph type="title" hasCustomPrompt="1"/>
          </p:nvPr>
        </p:nvSpPr>
        <p:spPr>
          <a:xfrm>
            <a:off x="3632525" y="2322050"/>
            <a:ext cx="4926950" cy="1769808"/>
          </a:xfrm>
        </p:spPr>
        <p:txBody>
          <a:bodyPr anchor="b" anchorCtr="0"/>
          <a:lstStyle>
            <a:lvl1pPr algn="ctr">
              <a:defRPr sz="13500">
                <a:solidFill>
                  <a:schemeClr val="bg1"/>
                </a:solidFill>
              </a:defRPr>
            </a:lvl1pPr>
          </a:lstStyle>
          <a:p>
            <a:r>
              <a:rPr lang="en-US" dirty="0"/>
              <a:t>XXX%</a:t>
            </a:r>
          </a:p>
        </p:txBody>
      </p:sp>
      <p:sp>
        <p:nvSpPr>
          <p:cNvPr id="4" name="Triangle 3">
            <a:extLst>
              <a:ext uri="{FF2B5EF4-FFF2-40B4-BE49-F238E27FC236}">
                <a16:creationId xmlns:a16="http://schemas.microsoft.com/office/drawing/2014/main" id="{37752614-AFBE-D53E-25FA-1629157A6F36}"/>
              </a:ext>
            </a:extLst>
          </p:cNvPr>
          <p:cNvSpPr/>
          <p:nvPr userDrawn="1"/>
        </p:nvSpPr>
        <p:spPr>
          <a:xfrm rot="5400000">
            <a:off x="-820281" y="2603309"/>
            <a:ext cx="3291943" cy="1651382"/>
          </a:xfrm>
          <a:prstGeom prst="triangle">
            <a:avLst/>
          </a:prstGeom>
          <a:solidFill>
            <a:schemeClr val="bg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5" name="Triangle 4">
            <a:extLst>
              <a:ext uri="{FF2B5EF4-FFF2-40B4-BE49-F238E27FC236}">
                <a16:creationId xmlns:a16="http://schemas.microsoft.com/office/drawing/2014/main" id="{7E25B208-D43B-520D-1326-63875C4A33B9}"/>
              </a:ext>
            </a:extLst>
          </p:cNvPr>
          <p:cNvSpPr/>
          <p:nvPr userDrawn="1"/>
        </p:nvSpPr>
        <p:spPr>
          <a:xfrm rot="16200000">
            <a:off x="9720338" y="2603309"/>
            <a:ext cx="3291943" cy="1651382"/>
          </a:xfrm>
          <a:prstGeom prst="triangle">
            <a:avLst/>
          </a:prstGeom>
          <a:solidFill>
            <a:schemeClr val="bg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pic>
        <p:nvPicPr>
          <p:cNvPr id="6" name="Graphic 5">
            <a:extLst>
              <a:ext uri="{FF2B5EF4-FFF2-40B4-BE49-F238E27FC236}">
                <a16:creationId xmlns:a16="http://schemas.microsoft.com/office/drawing/2014/main" id="{8FF31467-445E-C935-7BB3-B9300B3C0F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7" name="Text Placeholder 2">
            <a:extLst>
              <a:ext uri="{FF2B5EF4-FFF2-40B4-BE49-F238E27FC236}">
                <a16:creationId xmlns:a16="http://schemas.microsoft.com/office/drawing/2014/main" id="{61CCB821-D5D4-17BA-C93C-272D64728E05}"/>
              </a:ext>
            </a:extLst>
          </p:cNvPr>
          <p:cNvSpPr>
            <a:spLocks noGrp="1"/>
          </p:cNvSpPr>
          <p:nvPr>
            <p:ph type="body" sz="quarter" idx="30" hasCustomPrompt="1"/>
          </p:nvPr>
        </p:nvSpPr>
        <p:spPr>
          <a:xfrm>
            <a:off x="3632525" y="3931510"/>
            <a:ext cx="4926950" cy="598927"/>
          </a:xfrm>
        </p:spPr>
        <p:txBody>
          <a:bodyPr/>
          <a:lstStyle>
            <a:lvl1pPr marL="0" indent="0" algn="ctr">
              <a:buNone/>
              <a:defRPr sz="1600">
                <a:solidFill>
                  <a:schemeClr val="bg1"/>
                </a:solidFill>
              </a:defRPr>
            </a:lvl1pPr>
            <a:lvl2pPr marL="360000" indent="0">
              <a:buNone/>
              <a:defRPr>
                <a:solidFill>
                  <a:schemeClr val="bg1"/>
                </a:solidFill>
              </a:defRPr>
            </a:lvl2pPr>
            <a:lvl3pPr marL="720000" indent="0">
              <a:buNone/>
              <a:defRPr>
                <a:solidFill>
                  <a:schemeClr val="bg1"/>
                </a:solidFill>
              </a:defRPr>
            </a:lvl3pPr>
            <a:lvl4pPr marL="1080000" indent="0">
              <a:buNone/>
              <a:defRPr>
                <a:solidFill>
                  <a:schemeClr val="bg1"/>
                </a:solidFill>
              </a:defRPr>
            </a:lvl4pPr>
            <a:lvl5pPr marL="1440000" indent="0">
              <a:buNone/>
              <a:defRPr>
                <a:solidFill>
                  <a:schemeClr val="bg1"/>
                </a:solidFill>
              </a:defRPr>
            </a:lvl5pPr>
          </a:lstStyle>
          <a:p>
            <a:pPr lvl="0"/>
            <a:r>
              <a:rPr lang="en-GB" dirty="0"/>
              <a:t>Click here to insert stat information that relates to the statistic above, of up to 2 lines of text.</a:t>
            </a:r>
            <a:endParaRPr lang="en-US" dirty="0"/>
          </a:p>
        </p:txBody>
      </p:sp>
      <p:sp>
        <p:nvSpPr>
          <p:cNvPr id="9" name="Slide Number Placeholder 2">
            <a:extLst>
              <a:ext uri="{FF2B5EF4-FFF2-40B4-BE49-F238E27FC236}">
                <a16:creationId xmlns:a16="http://schemas.microsoft.com/office/drawing/2014/main" id="{2A2FE7C5-C94B-245B-BC20-9F899ED2E8A8}"/>
              </a:ext>
            </a:extLst>
          </p:cNvPr>
          <p:cNvSpPr>
            <a:spLocks noGrp="1"/>
          </p:cNvSpPr>
          <p:nvPr>
            <p:ph type="sldNum" sz="quarter" idx="10"/>
          </p:nvPr>
        </p:nvSpPr>
        <p:spPr>
          <a:xfrm>
            <a:off x="11361600" y="6289200"/>
            <a:ext cx="831600" cy="248400"/>
          </a:xfrm>
        </p:spPr>
        <p:txBody>
          <a:bodyPr/>
          <a:lstStyle>
            <a:lvl1pPr>
              <a:defRPr>
                <a:solidFill>
                  <a:schemeClr val="bg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836669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t layout_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1E03FA-8147-6B72-5D09-D5218A0E3D62}"/>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5" name="Freeform 4">
            <a:extLst>
              <a:ext uri="{FF2B5EF4-FFF2-40B4-BE49-F238E27FC236}">
                <a16:creationId xmlns:a16="http://schemas.microsoft.com/office/drawing/2014/main" id="{BB9626B6-C9A6-320B-B091-716705A4B341}"/>
              </a:ext>
            </a:extLst>
          </p:cNvPr>
          <p:cNvSpPr/>
          <p:nvPr userDrawn="1"/>
        </p:nvSpPr>
        <p:spPr>
          <a:xfrm>
            <a:off x="-1364" y="0"/>
            <a:ext cx="4029081" cy="6858000"/>
          </a:xfrm>
          <a:custGeom>
            <a:avLst/>
            <a:gdLst>
              <a:gd name="connsiteX0" fmla="*/ 0 w 6858009"/>
              <a:gd name="connsiteY0" fmla="*/ 0 h 6858000"/>
              <a:gd name="connsiteX1" fmla="*/ 2029971 w 6858009"/>
              <a:gd name="connsiteY1" fmla="*/ 0 h 6858000"/>
              <a:gd name="connsiteX2" fmla="*/ 2895604 w 6858009"/>
              <a:gd name="connsiteY2" fmla="*/ 865633 h 6858000"/>
              <a:gd name="connsiteX3" fmla="*/ 2895604 w 6858009"/>
              <a:gd name="connsiteY3" fmla="*/ 0 h 6858000"/>
              <a:gd name="connsiteX4" fmla="*/ 4841754 w 6858009"/>
              <a:gd name="connsiteY4" fmla="*/ 0 h 6858000"/>
              <a:gd name="connsiteX5" fmla="*/ 4933954 w 6858009"/>
              <a:gd name="connsiteY5" fmla="*/ 0 h 6858000"/>
              <a:gd name="connsiteX6" fmla="*/ 6858009 w 6858009"/>
              <a:gd name="connsiteY6" fmla="*/ 0 h 6858000"/>
              <a:gd name="connsiteX7" fmla="*/ 6858009 w 6858009"/>
              <a:gd name="connsiteY7" fmla="*/ 2012823 h 6858000"/>
              <a:gd name="connsiteX8" fmla="*/ 5450402 w 6858009"/>
              <a:gd name="connsiteY8" fmla="*/ 3420428 h 6858000"/>
              <a:gd name="connsiteX9" fmla="*/ 6858009 w 6858009"/>
              <a:gd name="connsiteY9" fmla="*/ 4828032 h 6858000"/>
              <a:gd name="connsiteX10" fmla="*/ 6858009 w 6858009"/>
              <a:gd name="connsiteY10" fmla="*/ 6858000 h 6858000"/>
              <a:gd name="connsiteX11" fmla="*/ 4933954 w 6858009"/>
              <a:gd name="connsiteY11" fmla="*/ 6858000 h 6858000"/>
              <a:gd name="connsiteX12" fmla="*/ 4857185 w 6858009"/>
              <a:gd name="connsiteY12" fmla="*/ 6858000 h 6858000"/>
              <a:gd name="connsiteX13" fmla="*/ 2895604 w 6858009"/>
              <a:gd name="connsiteY13" fmla="*/ 6858000 h 6858000"/>
              <a:gd name="connsiteX14" fmla="*/ 2895604 w 6858009"/>
              <a:gd name="connsiteY14" fmla="*/ 5974158 h 6858000"/>
              <a:gd name="connsiteX15" fmla="*/ 2012826 w 6858009"/>
              <a:gd name="connsiteY15" fmla="*/ 6858000 h 6858000"/>
              <a:gd name="connsiteX16" fmla="*/ 0 w 6858009"/>
              <a:gd name="connsiteY16" fmla="*/ 6858000 h 6858000"/>
              <a:gd name="connsiteX17" fmla="*/ 0 w 6858009"/>
              <a:gd name="connsiteY17" fmla="*/ 4841748 h 6858000"/>
              <a:gd name="connsiteX18" fmla="*/ 1421322 w 6858009"/>
              <a:gd name="connsiteY18" fmla="*/ 3420428 h 6858000"/>
              <a:gd name="connsiteX19" fmla="*/ 0 w 6858009"/>
              <a:gd name="connsiteY19" fmla="*/ 2000822 h 6858000"/>
              <a:gd name="connsiteX0" fmla="*/ 0 w 6858009"/>
              <a:gd name="connsiteY0" fmla="*/ 2000822 h 6858000"/>
              <a:gd name="connsiteX1" fmla="*/ 2029971 w 6858009"/>
              <a:gd name="connsiteY1" fmla="*/ 0 h 6858000"/>
              <a:gd name="connsiteX2" fmla="*/ 2895604 w 6858009"/>
              <a:gd name="connsiteY2" fmla="*/ 865633 h 6858000"/>
              <a:gd name="connsiteX3" fmla="*/ 2895604 w 6858009"/>
              <a:gd name="connsiteY3" fmla="*/ 0 h 6858000"/>
              <a:gd name="connsiteX4" fmla="*/ 4841754 w 6858009"/>
              <a:gd name="connsiteY4" fmla="*/ 0 h 6858000"/>
              <a:gd name="connsiteX5" fmla="*/ 4933954 w 6858009"/>
              <a:gd name="connsiteY5" fmla="*/ 0 h 6858000"/>
              <a:gd name="connsiteX6" fmla="*/ 6858009 w 6858009"/>
              <a:gd name="connsiteY6" fmla="*/ 0 h 6858000"/>
              <a:gd name="connsiteX7" fmla="*/ 6858009 w 6858009"/>
              <a:gd name="connsiteY7" fmla="*/ 2012823 h 6858000"/>
              <a:gd name="connsiteX8" fmla="*/ 5450402 w 6858009"/>
              <a:gd name="connsiteY8" fmla="*/ 3420428 h 6858000"/>
              <a:gd name="connsiteX9" fmla="*/ 6858009 w 6858009"/>
              <a:gd name="connsiteY9" fmla="*/ 4828032 h 6858000"/>
              <a:gd name="connsiteX10" fmla="*/ 6858009 w 6858009"/>
              <a:gd name="connsiteY10" fmla="*/ 6858000 h 6858000"/>
              <a:gd name="connsiteX11" fmla="*/ 4933954 w 6858009"/>
              <a:gd name="connsiteY11" fmla="*/ 6858000 h 6858000"/>
              <a:gd name="connsiteX12" fmla="*/ 4857185 w 6858009"/>
              <a:gd name="connsiteY12" fmla="*/ 6858000 h 6858000"/>
              <a:gd name="connsiteX13" fmla="*/ 2895604 w 6858009"/>
              <a:gd name="connsiteY13" fmla="*/ 6858000 h 6858000"/>
              <a:gd name="connsiteX14" fmla="*/ 2895604 w 6858009"/>
              <a:gd name="connsiteY14" fmla="*/ 5974158 h 6858000"/>
              <a:gd name="connsiteX15" fmla="*/ 2012826 w 6858009"/>
              <a:gd name="connsiteY15" fmla="*/ 6858000 h 6858000"/>
              <a:gd name="connsiteX16" fmla="*/ 0 w 6858009"/>
              <a:gd name="connsiteY16" fmla="*/ 6858000 h 6858000"/>
              <a:gd name="connsiteX17" fmla="*/ 0 w 6858009"/>
              <a:gd name="connsiteY17" fmla="*/ 4841748 h 6858000"/>
              <a:gd name="connsiteX18" fmla="*/ 1421322 w 6858009"/>
              <a:gd name="connsiteY18" fmla="*/ 3420428 h 6858000"/>
              <a:gd name="connsiteX19" fmla="*/ 0 w 6858009"/>
              <a:gd name="connsiteY19" fmla="*/ 2000822 h 6858000"/>
              <a:gd name="connsiteX0" fmla="*/ 0 w 6858009"/>
              <a:gd name="connsiteY0" fmla="*/ 2000822 h 6858000"/>
              <a:gd name="connsiteX1" fmla="*/ 2895604 w 6858009"/>
              <a:gd name="connsiteY1" fmla="*/ 865633 h 6858000"/>
              <a:gd name="connsiteX2" fmla="*/ 2895604 w 6858009"/>
              <a:gd name="connsiteY2" fmla="*/ 0 h 6858000"/>
              <a:gd name="connsiteX3" fmla="*/ 4841754 w 6858009"/>
              <a:gd name="connsiteY3" fmla="*/ 0 h 6858000"/>
              <a:gd name="connsiteX4" fmla="*/ 4933954 w 6858009"/>
              <a:gd name="connsiteY4" fmla="*/ 0 h 6858000"/>
              <a:gd name="connsiteX5" fmla="*/ 6858009 w 6858009"/>
              <a:gd name="connsiteY5" fmla="*/ 0 h 6858000"/>
              <a:gd name="connsiteX6" fmla="*/ 6858009 w 6858009"/>
              <a:gd name="connsiteY6" fmla="*/ 2012823 h 6858000"/>
              <a:gd name="connsiteX7" fmla="*/ 5450402 w 6858009"/>
              <a:gd name="connsiteY7" fmla="*/ 3420428 h 6858000"/>
              <a:gd name="connsiteX8" fmla="*/ 6858009 w 6858009"/>
              <a:gd name="connsiteY8" fmla="*/ 4828032 h 6858000"/>
              <a:gd name="connsiteX9" fmla="*/ 6858009 w 6858009"/>
              <a:gd name="connsiteY9" fmla="*/ 6858000 h 6858000"/>
              <a:gd name="connsiteX10" fmla="*/ 4933954 w 6858009"/>
              <a:gd name="connsiteY10" fmla="*/ 6858000 h 6858000"/>
              <a:gd name="connsiteX11" fmla="*/ 4857185 w 6858009"/>
              <a:gd name="connsiteY11" fmla="*/ 6858000 h 6858000"/>
              <a:gd name="connsiteX12" fmla="*/ 2895604 w 6858009"/>
              <a:gd name="connsiteY12" fmla="*/ 6858000 h 6858000"/>
              <a:gd name="connsiteX13" fmla="*/ 2895604 w 6858009"/>
              <a:gd name="connsiteY13" fmla="*/ 5974158 h 6858000"/>
              <a:gd name="connsiteX14" fmla="*/ 2012826 w 6858009"/>
              <a:gd name="connsiteY14" fmla="*/ 6858000 h 6858000"/>
              <a:gd name="connsiteX15" fmla="*/ 0 w 6858009"/>
              <a:gd name="connsiteY15" fmla="*/ 6858000 h 6858000"/>
              <a:gd name="connsiteX16" fmla="*/ 0 w 6858009"/>
              <a:gd name="connsiteY16" fmla="*/ 4841748 h 6858000"/>
              <a:gd name="connsiteX17" fmla="*/ 1421322 w 6858009"/>
              <a:gd name="connsiteY17" fmla="*/ 3420428 h 6858000"/>
              <a:gd name="connsiteX18" fmla="*/ 0 w 6858009"/>
              <a:gd name="connsiteY18" fmla="*/ 2000822 h 6858000"/>
              <a:gd name="connsiteX0" fmla="*/ 1421322 w 6858009"/>
              <a:gd name="connsiteY0" fmla="*/ 3420428 h 6858000"/>
              <a:gd name="connsiteX1" fmla="*/ 2895604 w 6858009"/>
              <a:gd name="connsiteY1" fmla="*/ 865633 h 6858000"/>
              <a:gd name="connsiteX2" fmla="*/ 2895604 w 6858009"/>
              <a:gd name="connsiteY2" fmla="*/ 0 h 6858000"/>
              <a:gd name="connsiteX3" fmla="*/ 4841754 w 6858009"/>
              <a:gd name="connsiteY3" fmla="*/ 0 h 6858000"/>
              <a:gd name="connsiteX4" fmla="*/ 4933954 w 6858009"/>
              <a:gd name="connsiteY4" fmla="*/ 0 h 6858000"/>
              <a:gd name="connsiteX5" fmla="*/ 6858009 w 6858009"/>
              <a:gd name="connsiteY5" fmla="*/ 0 h 6858000"/>
              <a:gd name="connsiteX6" fmla="*/ 6858009 w 6858009"/>
              <a:gd name="connsiteY6" fmla="*/ 2012823 h 6858000"/>
              <a:gd name="connsiteX7" fmla="*/ 5450402 w 6858009"/>
              <a:gd name="connsiteY7" fmla="*/ 3420428 h 6858000"/>
              <a:gd name="connsiteX8" fmla="*/ 6858009 w 6858009"/>
              <a:gd name="connsiteY8" fmla="*/ 4828032 h 6858000"/>
              <a:gd name="connsiteX9" fmla="*/ 6858009 w 6858009"/>
              <a:gd name="connsiteY9" fmla="*/ 6858000 h 6858000"/>
              <a:gd name="connsiteX10" fmla="*/ 4933954 w 6858009"/>
              <a:gd name="connsiteY10" fmla="*/ 6858000 h 6858000"/>
              <a:gd name="connsiteX11" fmla="*/ 4857185 w 6858009"/>
              <a:gd name="connsiteY11" fmla="*/ 6858000 h 6858000"/>
              <a:gd name="connsiteX12" fmla="*/ 2895604 w 6858009"/>
              <a:gd name="connsiteY12" fmla="*/ 6858000 h 6858000"/>
              <a:gd name="connsiteX13" fmla="*/ 2895604 w 6858009"/>
              <a:gd name="connsiteY13" fmla="*/ 5974158 h 6858000"/>
              <a:gd name="connsiteX14" fmla="*/ 2012826 w 6858009"/>
              <a:gd name="connsiteY14" fmla="*/ 6858000 h 6858000"/>
              <a:gd name="connsiteX15" fmla="*/ 0 w 6858009"/>
              <a:gd name="connsiteY15" fmla="*/ 6858000 h 6858000"/>
              <a:gd name="connsiteX16" fmla="*/ 0 w 6858009"/>
              <a:gd name="connsiteY16" fmla="*/ 4841748 h 6858000"/>
              <a:gd name="connsiteX17" fmla="*/ 1421322 w 6858009"/>
              <a:gd name="connsiteY17" fmla="*/ 3420428 h 6858000"/>
              <a:gd name="connsiteX0" fmla="*/ 1421322 w 6858009"/>
              <a:gd name="connsiteY0" fmla="*/ 3420428 h 6858000"/>
              <a:gd name="connsiteX1" fmla="*/ 1444491 w 6858009"/>
              <a:gd name="connsiteY1" fmla="*/ 3458817 h 6858000"/>
              <a:gd name="connsiteX2" fmla="*/ 2895604 w 6858009"/>
              <a:gd name="connsiteY2" fmla="*/ 865633 h 6858000"/>
              <a:gd name="connsiteX3" fmla="*/ 2895604 w 6858009"/>
              <a:gd name="connsiteY3" fmla="*/ 0 h 6858000"/>
              <a:gd name="connsiteX4" fmla="*/ 4841754 w 6858009"/>
              <a:gd name="connsiteY4" fmla="*/ 0 h 6858000"/>
              <a:gd name="connsiteX5" fmla="*/ 4933954 w 6858009"/>
              <a:gd name="connsiteY5" fmla="*/ 0 h 6858000"/>
              <a:gd name="connsiteX6" fmla="*/ 6858009 w 6858009"/>
              <a:gd name="connsiteY6" fmla="*/ 0 h 6858000"/>
              <a:gd name="connsiteX7" fmla="*/ 6858009 w 6858009"/>
              <a:gd name="connsiteY7" fmla="*/ 2012823 h 6858000"/>
              <a:gd name="connsiteX8" fmla="*/ 5450402 w 6858009"/>
              <a:gd name="connsiteY8" fmla="*/ 3420428 h 6858000"/>
              <a:gd name="connsiteX9" fmla="*/ 6858009 w 6858009"/>
              <a:gd name="connsiteY9" fmla="*/ 4828032 h 6858000"/>
              <a:gd name="connsiteX10" fmla="*/ 6858009 w 6858009"/>
              <a:gd name="connsiteY10" fmla="*/ 6858000 h 6858000"/>
              <a:gd name="connsiteX11" fmla="*/ 4933954 w 6858009"/>
              <a:gd name="connsiteY11" fmla="*/ 6858000 h 6858000"/>
              <a:gd name="connsiteX12" fmla="*/ 4857185 w 6858009"/>
              <a:gd name="connsiteY12" fmla="*/ 6858000 h 6858000"/>
              <a:gd name="connsiteX13" fmla="*/ 2895604 w 6858009"/>
              <a:gd name="connsiteY13" fmla="*/ 6858000 h 6858000"/>
              <a:gd name="connsiteX14" fmla="*/ 2895604 w 6858009"/>
              <a:gd name="connsiteY14" fmla="*/ 5974158 h 6858000"/>
              <a:gd name="connsiteX15" fmla="*/ 2012826 w 6858009"/>
              <a:gd name="connsiteY15" fmla="*/ 6858000 h 6858000"/>
              <a:gd name="connsiteX16" fmla="*/ 0 w 6858009"/>
              <a:gd name="connsiteY16" fmla="*/ 6858000 h 6858000"/>
              <a:gd name="connsiteX17" fmla="*/ 0 w 6858009"/>
              <a:gd name="connsiteY17" fmla="*/ 4841748 h 6858000"/>
              <a:gd name="connsiteX18" fmla="*/ 1421322 w 6858009"/>
              <a:gd name="connsiteY18" fmla="*/ 3420428 h 6858000"/>
              <a:gd name="connsiteX0" fmla="*/ 0 w 6858009"/>
              <a:gd name="connsiteY0" fmla="*/ 4841748 h 6858000"/>
              <a:gd name="connsiteX1" fmla="*/ 1444491 w 6858009"/>
              <a:gd name="connsiteY1" fmla="*/ 3458817 h 6858000"/>
              <a:gd name="connsiteX2" fmla="*/ 2895604 w 6858009"/>
              <a:gd name="connsiteY2" fmla="*/ 865633 h 6858000"/>
              <a:gd name="connsiteX3" fmla="*/ 2895604 w 6858009"/>
              <a:gd name="connsiteY3" fmla="*/ 0 h 6858000"/>
              <a:gd name="connsiteX4" fmla="*/ 4841754 w 6858009"/>
              <a:gd name="connsiteY4" fmla="*/ 0 h 6858000"/>
              <a:gd name="connsiteX5" fmla="*/ 4933954 w 6858009"/>
              <a:gd name="connsiteY5" fmla="*/ 0 h 6858000"/>
              <a:gd name="connsiteX6" fmla="*/ 6858009 w 6858009"/>
              <a:gd name="connsiteY6" fmla="*/ 0 h 6858000"/>
              <a:gd name="connsiteX7" fmla="*/ 6858009 w 6858009"/>
              <a:gd name="connsiteY7" fmla="*/ 2012823 h 6858000"/>
              <a:gd name="connsiteX8" fmla="*/ 5450402 w 6858009"/>
              <a:gd name="connsiteY8" fmla="*/ 3420428 h 6858000"/>
              <a:gd name="connsiteX9" fmla="*/ 6858009 w 6858009"/>
              <a:gd name="connsiteY9" fmla="*/ 4828032 h 6858000"/>
              <a:gd name="connsiteX10" fmla="*/ 6858009 w 6858009"/>
              <a:gd name="connsiteY10" fmla="*/ 6858000 h 6858000"/>
              <a:gd name="connsiteX11" fmla="*/ 4933954 w 6858009"/>
              <a:gd name="connsiteY11" fmla="*/ 6858000 h 6858000"/>
              <a:gd name="connsiteX12" fmla="*/ 4857185 w 6858009"/>
              <a:gd name="connsiteY12" fmla="*/ 6858000 h 6858000"/>
              <a:gd name="connsiteX13" fmla="*/ 2895604 w 6858009"/>
              <a:gd name="connsiteY13" fmla="*/ 6858000 h 6858000"/>
              <a:gd name="connsiteX14" fmla="*/ 2895604 w 6858009"/>
              <a:gd name="connsiteY14" fmla="*/ 5974158 h 6858000"/>
              <a:gd name="connsiteX15" fmla="*/ 2012826 w 6858009"/>
              <a:gd name="connsiteY15" fmla="*/ 6858000 h 6858000"/>
              <a:gd name="connsiteX16" fmla="*/ 0 w 6858009"/>
              <a:gd name="connsiteY16" fmla="*/ 6858000 h 6858000"/>
              <a:gd name="connsiteX17" fmla="*/ 0 w 6858009"/>
              <a:gd name="connsiteY17" fmla="*/ 4841748 h 6858000"/>
              <a:gd name="connsiteX0" fmla="*/ 0 w 6858009"/>
              <a:gd name="connsiteY0" fmla="*/ 4841748 h 6858000"/>
              <a:gd name="connsiteX1" fmla="*/ 2895604 w 6858009"/>
              <a:gd name="connsiteY1" fmla="*/ 865633 h 6858000"/>
              <a:gd name="connsiteX2" fmla="*/ 2895604 w 6858009"/>
              <a:gd name="connsiteY2" fmla="*/ 0 h 6858000"/>
              <a:gd name="connsiteX3" fmla="*/ 4841754 w 6858009"/>
              <a:gd name="connsiteY3" fmla="*/ 0 h 6858000"/>
              <a:gd name="connsiteX4" fmla="*/ 4933954 w 6858009"/>
              <a:gd name="connsiteY4" fmla="*/ 0 h 6858000"/>
              <a:gd name="connsiteX5" fmla="*/ 6858009 w 6858009"/>
              <a:gd name="connsiteY5" fmla="*/ 0 h 6858000"/>
              <a:gd name="connsiteX6" fmla="*/ 6858009 w 6858009"/>
              <a:gd name="connsiteY6" fmla="*/ 2012823 h 6858000"/>
              <a:gd name="connsiteX7" fmla="*/ 5450402 w 6858009"/>
              <a:gd name="connsiteY7" fmla="*/ 3420428 h 6858000"/>
              <a:gd name="connsiteX8" fmla="*/ 6858009 w 6858009"/>
              <a:gd name="connsiteY8" fmla="*/ 4828032 h 6858000"/>
              <a:gd name="connsiteX9" fmla="*/ 6858009 w 6858009"/>
              <a:gd name="connsiteY9" fmla="*/ 6858000 h 6858000"/>
              <a:gd name="connsiteX10" fmla="*/ 4933954 w 6858009"/>
              <a:gd name="connsiteY10" fmla="*/ 6858000 h 6858000"/>
              <a:gd name="connsiteX11" fmla="*/ 4857185 w 6858009"/>
              <a:gd name="connsiteY11" fmla="*/ 6858000 h 6858000"/>
              <a:gd name="connsiteX12" fmla="*/ 2895604 w 6858009"/>
              <a:gd name="connsiteY12" fmla="*/ 6858000 h 6858000"/>
              <a:gd name="connsiteX13" fmla="*/ 2895604 w 6858009"/>
              <a:gd name="connsiteY13" fmla="*/ 5974158 h 6858000"/>
              <a:gd name="connsiteX14" fmla="*/ 2012826 w 6858009"/>
              <a:gd name="connsiteY14" fmla="*/ 6858000 h 6858000"/>
              <a:gd name="connsiteX15" fmla="*/ 0 w 6858009"/>
              <a:gd name="connsiteY15" fmla="*/ 6858000 h 6858000"/>
              <a:gd name="connsiteX16" fmla="*/ 0 w 6858009"/>
              <a:gd name="connsiteY16" fmla="*/ 4841748 h 6858000"/>
              <a:gd name="connsiteX0" fmla="*/ 0 w 6858009"/>
              <a:gd name="connsiteY0" fmla="*/ 6858000 h 6858000"/>
              <a:gd name="connsiteX1" fmla="*/ 2895604 w 6858009"/>
              <a:gd name="connsiteY1" fmla="*/ 865633 h 6858000"/>
              <a:gd name="connsiteX2" fmla="*/ 2895604 w 6858009"/>
              <a:gd name="connsiteY2" fmla="*/ 0 h 6858000"/>
              <a:gd name="connsiteX3" fmla="*/ 4841754 w 6858009"/>
              <a:gd name="connsiteY3" fmla="*/ 0 h 6858000"/>
              <a:gd name="connsiteX4" fmla="*/ 4933954 w 6858009"/>
              <a:gd name="connsiteY4" fmla="*/ 0 h 6858000"/>
              <a:gd name="connsiteX5" fmla="*/ 6858009 w 6858009"/>
              <a:gd name="connsiteY5" fmla="*/ 0 h 6858000"/>
              <a:gd name="connsiteX6" fmla="*/ 6858009 w 6858009"/>
              <a:gd name="connsiteY6" fmla="*/ 2012823 h 6858000"/>
              <a:gd name="connsiteX7" fmla="*/ 5450402 w 6858009"/>
              <a:gd name="connsiteY7" fmla="*/ 3420428 h 6858000"/>
              <a:gd name="connsiteX8" fmla="*/ 6858009 w 6858009"/>
              <a:gd name="connsiteY8" fmla="*/ 4828032 h 6858000"/>
              <a:gd name="connsiteX9" fmla="*/ 6858009 w 6858009"/>
              <a:gd name="connsiteY9" fmla="*/ 6858000 h 6858000"/>
              <a:gd name="connsiteX10" fmla="*/ 4933954 w 6858009"/>
              <a:gd name="connsiteY10" fmla="*/ 6858000 h 6858000"/>
              <a:gd name="connsiteX11" fmla="*/ 4857185 w 6858009"/>
              <a:gd name="connsiteY11" fmla="*/ 6858000 h 6858000"/>
              <a:gd name="connsiteX12" fmla="*/ 2895604 w 6858009"/>
              <a:gd name="connsiteY12" fmla="*/ 6858000 h 6858000"/>
              <a:gd name="connsiteX13" fmla="*/ 2895604 w 6858009"/>
              <a:gd name="connsiteY13" fmla="*/ 5974158 h 6858000"/>
              <a:gd name="connsiteX14" fmla="*/ 2012826 w 6858009"/>
              <a:gd name="connsiteY14" fmla="*/ 6858000 h 6858000"/>
              <a:gd name="connsiteX15" fmla="*/ 0 w 6858009"/>
              <a:gd name="connsiteY15" fmla="*/ 6858000 h 6858000"/>
              <a:gd name="connsiteX0" fmla="*/ 0 w 4845183"/>
              <a:gd name="connsiteY0" fmla="*/ 6858000 h 6858000"/>
              <a:gd name="connsiteX1" fmla="*/ 882778 w 4845183"/>
              <a:gd name="connsiteY1" fmla="*/ 865633 h 6858000"/>
              <a:gd name="connsiteX2" fmla="*/ 882778 w 4845183"/>
              <a:gd name="connsiteY2" fmla="*/ 0 h 6858000"/>
              <a:gd name="connsiteX3" fmla="*/ 2828928 w 4845183"/>
              <a:gd name="connsiteY3" fmla="*/ 0 h 6858000"/>
              <a:gd name="connsiteX4" fmla="*/ 2921128 w 4845183"/>
              <a:gd name="connsiteY4" fmla="*/ 0 h 6858000"/>
              <a:gd name="connsiteX5" fmla="*/ 4845183 w 4845183"/>
              <a:gd name="connsiteY5" fmla="*/ 0 h 6858000"/>
              <a:gd name="connsiteX6" fmla="*/ 4845183 w 4845183"/>
              <a:gd name="connsiteY6" fmla="*/ 2012823 h 6858000"/>
              <a:gd name="connsiteX7" fmla="*/ 3437576 w 4845183"/>
              <a:gd name="connsiteY7" fmla="*/ 3420428 h 6858000"/>
              <a:gd name="connsiteX8" fmla="*/ 4845183 w 4845183"/>
              <a:gd name="connsiteY8" fmla="*/ 4828032 h 6858000"/>
              <a:gd name="connsiteX9" fmla="*/ 4845183 w 4845183"/>
              <a:gd name="connsiteY9" fmla="*/ 6858000 h 6858000"/>
              <a:gd name="connsiteX10" fmla="*/ 2921128 w 4845183"/>
              <a:gd name="connsiteY10" fmla="*/ 6858000 h 6858000"/>
              <a:gd name="connsiteX11" fmla="*/ 2844359 w 4845183"/>
              <a:gd name="connsiteY11" fmla="*/ 6858000 h 6858000"/>
              <a:gd name="connsiteX12" fmla="*/ 882778 w 4845183"/>
              <a:gd name="connsiteY12" fmla="*/ 6858000 h 6858000"/>
              <a:gd name="connsiteX13" fmla="*/ 882778 w 4845183"/>
              <a:gd name="connsiteY13" fmla="*/ 5974158 h 6858000"/>
              <a:gd name="connsiteX14" fmla="*/ 0 w 4845183"/>
              <a:gd name="connsiteY14" fmla="*/ 6858000 h 6858000"/>
              <a:gd name="connsiteX0" fmla="*/ 0 w 3962405"/>
              <a:gd name="connsiteY0" fmla="*/ 5974158 h 6858000"/>
              <a:gd name="connsiteX1" fmla="*/ 0 w 3962405"/>
              <a:gd name="connsiteY1" fmla="*/ 865633 h 6858000"/>
              <a:gd name="connsiteX2" fmla="*/ 0 w 3962405"/>
              <a:gd name="connsiteY2" fmla="*/ 0 h 6858000"/>
              <a:gd name="connsiteX3" fmla="*/ 1946150 w 3962405"/>
              <a:gd name="connsiteY3" fmla="*/ 0 h 6858000"/>
              <a:gd name="connsiteX4" fmla="*/ 2038350 w 3962405"/>
              <a:gd name="connsiteY4" fmla="*/ 0 h 6858000"/>
              <a:gd name="connsiteX5" fmla="*/ 3962405 w 3962405"/>
              <a:gd name="connsiteY5" fmla="*/ 0 h 6858000"/>
              <a:gd name="connsiteX6" fmla="*/ 3962405 w 3962405"/>
              <a:gd name="connsiteY6" fmla="*/ 2012823 h 6858000"/>
              <a:gd name="connsiteX7" fmla="*/ 2554798 w 3962405"/>
              <a:gd name="connsiteY7" fmla="*/ 3420428 h 6858000"/>
              <a:gd name="connsiteX8" fmla="*/ 3962405 w 3962405"/>
              <a:gd name="connsiteY8" fmla="*/ 4828032 h 6858000"/>
              <a:gd name="connsiteX9" fmla="*/ 3962405 w 3962405"/>
              <a:gd name="connsiteY9" fmla="*/ 6858000 h 6858000"/>
              <a:gd name="connsiteX10" fmla="*/ 2038350 w 3962405"/>
              <a:gd name="connsiteY10" fmla="*/ 6858000 h 6858000"/>
              <a:gd name="connsiteX11" fmla="*/ 1961581 w 3962405"/>
              <a:gd name="connsiteY11" fmla="*/ 6858000 h 6858000"/>
              <a:gd name="connsiteX12" fmla="*/ 0 w 3962405"/>
              <a:gd name="connsiteY12" fmla="*/ 6858000 h 6858000"/>
              <a:gd name="connsiteX13" fmla="*/ 0 w 3962405"/>
              <a:gd name="connsiteY13" fmla="*/ 5974158 h 6858000"/>
              <a:gd name="connsiteX0" fmla="*/ 0 w 3962405"/>
              <a:gd name="connsiteY0" fmla="*/ 6858000 h 6858000"/>
              <a:gd name="connsiteX1" fmla="*/ 0 w 3962405"/>
              <a:gd name="connsiteY1" fmla="*/ 865633 h 6858000"/>
              <a:gd name="connsiteX2" fmla="*/ 0 w 3962405"/>
              <a:gd name="connsiteY2" fmla="*/ 0 h 6858000"/>
              <a:gd name="connsiteX3" fmla="*/ 1946150 w 3962405"/>
              <a:gd name="connsiteY3" fmla="*/ 0 h 6858000"/>
              <a:gd name="connsiteX4" fmla="*/ 2038350 w 3962405"/>
              <a:gd name="connsiteY4" fmla="*/ 0 h 6858000"/>
              <a:gd name="connsiteX5" fmla="*/ 3962405 w 3962405"/>
              <a:gd name="connsiteY5" fmla="*/ 0 h 6858000"/>
              <a:gd name="connsiteX6" fmla="*/ 3962405 w 3962405"/>
              <a:gd name="connsiteY6" fmla="*/ 2012823 h 6858000"/>
              <a:gd name="connsiteX7" fmla="*/ 2554798 w 3962405"/>
              <a:gd name="connsiteY7" fmla="*/ 3420428 h 6858000"/>
              <a:gd name="connsiteX8" fmla="*/ 3962405 w 3962405"/>
              <a:gd name="connsiteY8" fmla="*/ 4828032 h 6858000"/>
              <a:gd name="connsiteX9" fmla="*/ 3962405 w 3962405"/>
              <a:gd name="connsiteY9" fmla="*/ 6858000 h 6858000"/>
              <a:gd name="connsiteX10" fmla="*/ 2038350 w 3962405"/>
              <a:gd name="connsiteY10" fmla="*/ 6858000 h 6858000"/>
              <a:gd name="connsiteX11" fmla="*/ 1961581 w 3962405"/>
              <a:gd name="connsiteY11" fmla="*/ 6858000 h 6858000"/>
              <a:gd name="connsiteX12" fmla="*/ 0 w 3962405"/>
              <a:gd name="connsiteY12" fmla="*/ 6858000 h 6858000"/>
              <a:gd name="connsiteX0" fmla="*/ 0 w 3962405"/>
              <a:gd name="connsiteY0" fmla="*/ 6858000 h 6858000"/>
              <a:gd name="connsiteX1" fmla="*/ 0 w 3962405"/>
              <a:gd name="connsiteY1" fmla="*/ 0 h 6858000"/>
              <a:gd name="connsiteX2" fmla="*/ 1946150 w 3962405"/>
              <a:gd name="connsiteY2" fmla="*/ 0 h 6858000"/>
              <a:gd name="connsiteX3" fmla="*/ 2038350 w 3962405"/>
              <a:gd name="connsiteY3" fmla="*/ 0 h 6858000"/>
              <a:gd name="connsiteX4" fmla="*/ 3962405 w 3962405"/>
              <a:gd name="connsiteY4" fmla="*/ 0 h 6858000"/>
              <a:gd name="connsiteX5" fmla="*/ 3962405 w 3962405"/>
              <a:gd name="connsiteY5" fmla="*/ 2012823 h 6858000"/>
              <a:gd name="connsiteX6" fmla="*/ 2554798 w 3962405"/>
              <a:gd name="connsiteY6" fmla="*/ 3420428 h 6858000"/>
              <a:gd name="connsiteX7" fmla="*/ 3962405 w 3962405"/>
              <a:gd name="connsiteY7" fmla="*/ 4828032 h 6858000"/>
              <a:gd name="connsiteX8" fmla="*/ 3962405 w 3962405"/>
              <a:gd name="connsiteY8" fmla="*/ 6858000 h 6858000"/>
              <a:gd name="connsiteX9" fmla="*/ 2038350 w 3962405"/>
              <a:gd name="connsiteY9" fmla="*/ 6858000 h 6858000"/>
              <a:gd name="connsiteX10" fmla="*/ 1961581 w 3962405"/>
              <a:gd name="connsiteY10" fmla="*/ 6858000 h 6858000"/>
              <a:gd name="connsiteX11" fmla="*/ 0 w 3962405"/>
              <a:gd name="connsiteY11" fmla="*/ 6858000 h 6858000"/>
              <a:gd name="connsiteX0" fmla="*/ 0 w 3962405"/>
              <a:gd name="connsiteY0" fmla="*/ 6858000 h 6858000"/>
              <a:gd name="connsiteX1" fmla="*/ 0 w 3962405"/>
              <a:gd name="connsiteY1" fmla="*/ 0 h 6858000"/>
              <a:gd name="connsiteX2" fmla="*/ 1946150 w 3962405"/>
              <a:gd name="connsiteY2" fmla="*/ 0 h 6858000"/>
              <a:gd name="connsiteX3" fmla="*/ 2038350 w 3962405"/>
              <a:gd name="connsiteY3" fmla="*/ 0 h 6858000"/>
              <a:gd name="connsiteX4" fmla="*/ 3962405 w 3962405"/>
              <a:gd name="connsiteY4" fmla="*/ 0 h 6858000"/>
              <a:gd name="connsiteX5" fmla="*/ 3962405 w 3962405"/>
              <a:gd name="connsiteY5" fmla="*/ 2012823 h 6858000"/>
              <a:gd name="connsiteX6" fmla="*/ 2554798 w 3962405"/>
              <a:gd name="connsiteY6" fmla="*/ 3420428 h 6858000"/>
              <a:gd name="connsiteX7" fmla="*/ 3962405 w 3962405"/>
              <a:gd name="connsiteY7" fmla="*/ 4828032 h 6858000"/>
              <a:gd name="connsiteX8" fmla="*/ 3962405 w 3962405"/>
              <a:gd name="connsiteY8" fmla="*/ 6858000 h 6858000"/>
              <a:gd name="connsiteX9" fmla="*/ 2038350 w 3962405"/>
              <a:gd name="connsiteY9" fmla="*/ 6858000 h 6858000"/>
              <a:gd name="connsiteX10" fmla="*/ 0 w 3962405"/>
              <a:gd name="connsiteY10" fmla="*/ 6858000 h 6858000"/>
              <a:gd name="connsiteX0" fmla="*/ 0 w 3962405"/>
              <a:gd name="connsiteY0" fmla="*/ 6858000 h 6858000"/>
              <a:gd name="connsiteX1" fmla="*/ 0 w 3962405"/>
              <a:gd name="connsiteY1" fmla="*/ 0 h 6858000"/>
              <a:gd name="connsiteX2" fmla="*/ 2038350 w 3962405"/>
              <a:gd name="connsiteY2" fmla="*/ 0 h 6858000"/>
              <a:gd name="connsiteX3" fmla="*/ 3962405 w 3962405"/>
              <a:gd name="connsiteY3" fmla="*/ 0 h 6858000"/>
              <a:gd name="connsiteX4" fmla="*/ 3962405 w 3962405"/>
              <a:gd name="connsiteY4" fmla="*/ 2012823 h 6858000"/>
              <a:gd name="connsiteX5" fmla="*/ 2554798 w 3962405"/>
              <a:gd name="connsiteY5" fmla="*/ 3420428 h 6858000"/>
              <a:gd name="connsiteX6" fmla="*/ 3962405 w 3962405"/>
              <a:gd name="connsiteY6" fmla="*/ 4828032 h 6858000"/>
              <a:gd name="connsiteX7" fmla="*/ 3962405 w 3962405"/>
              <a:gd name="connsiteY7" fmla="*/ 6858000 h 6858000"/>
              <a:gd name="connsiteX8" fmla="*/ 2038350 w 3962405"/>
              <a:gd name="connsiteY8" fmla="*/ 6858000 h 6858000"/>
              <a:gd name="connsiteX9" fmla="*/ 0 w 3962405"/>
              <a:gd name="connsiteY9" fmla="*/ 6858000 h 6858000"/>
              <a:gd name="connsiteX0" fmla="*/ 0 w 3962405"/>
              <a:gd name="connsiteY0" fmla="*/ 6858000 h 6858000"/>
              <a:gd name="connsiteX1" fmla="*/ 0 w 3962405"/>
              <a:gd name="connsiteY1" fmla="*/ 0 h 6858000"/>
              <a:gd name="connsiteX2" fmla="*/ 3962405 w 3962405"/>
              <a:gd name="connsiteY2" fmla="*/ 0 h 6858000"/>
              <a:gd name="connsiteX3" fmla="*/ 3962405 w 3962405"/>
              <a:gd name="connsiteY3" fmla="*/ 2012823 h 6858000"/>
              <a:gd name="connsiteX4" fmla="*/ 2554798 w 3962405"/>
              <a:gd name="connsiteY4" fmla="*/ 3420428 h 6858000"/>
              <a:gd name="connsiteX5" fmla="*/ 3962405 w 3962405"/>
              <a:gd name="connsiteY5" fmla="*/ 4828032 h 6858000"/>
              <a:gd name="connsiteX6" fmla="*/ 3962405 w 3962405"/>
              <a:gd name="connsiteY6" fmla="*/ 6858000 h 6858000"/>
              <a:gd name="connsiteX7" fmla="*/ 2038350 w 3962405"/>
              <a:gd name="connsiteY7" fmla="*/ 6858000 h 6858000"/>
              <a:gd name="connsiteX8" fmla="*/ 0 w 3962405"/>
              <a:gd name="connsiteY8" fmla="*/ 6858000 h 6858000"/>
              <a:gd name="connsiteX0" fmla="*/ 0 w 3962405"/>
              <a:gd name="connsiteY0" fmla="*/ 6858000 h 6858000"/>
              <a:gd name="connsiteX1" fmla="*/ 0 w 3962405"/>
              <a:gd name="connsiteY1" fmla="*/ 0 h 6858000"/>
              <a:gd name="connsiteX2" fmla="*/ 3962405 w 3962405"/>
              <a:gd name="connsiteY2" fmla="*/ 0 h 6858000"/>
              <a:gd name="connsiteX3" fmla="*/ 3962405 w 3962405"/>
              <a:gd name="connsiteY3" fmla="*/ 2012823 h 6858000"/>
              <a:gd name="connsiteX4" fmla="*/ 2554798 w 3962405"/>
              <a:gd name="connsiteY4" fmla="*/ 3420428 h 6858000"/>
              <a:gd name="connsiteX5" fmla="*/ 3962405 w 3962405"/>
              <a:gd name="connsiteY5" fmla="*/ 4828032 h 6858000"/>
              <a:gd name="connsiteX6" fmla="*/ 3962405 w 3962405"/>
              <a:gd name="connsiteY6" fmla="*/ 6858000 h 6858000"/>
              <a:gd name="connsiteX7" fmla="*/ 0 w 3962405"/>
              <a:gd name="connsiteY7" fmla="*/ 6858000 h 6858000"/>
              <a:gd name="connsiteX0" fmla="*/ 0 w 3962405"/>
              <a:gd name="connsiteY0" fmla="*/ 6858000 h 6858000"/>
              <a:gd name="connsiteX1" fmla="*/ 0 w 3962405"/>
              <a:gd name="connsiteY1" fmla="*/ 0 h 6858000"/>
              <a:gd name="connsiteX2" fmla="*/ 3962405 w 3962405"/>
              <a:gd name="connsiteY2" fmla="*/ 0 h 6858000"/>
              <a:gd name="connsiteX3" fmla="*/ 3962405 w 3962405"/>
              <a:gd name="connsiteY3" fmla="*/ 2398586 h 6858000"/>
              <a:gd name="connsiteX4" fmla="*/ 2554798 w 3962405"/>
              <a:gd name="connsiteY4" fmla="*/ 3420428 h 6858000"/>
              <a:gd name="connsiteX5" fmla="*/ 3962405 w 3962405"/>
              <a:gd name="connsiteY5" fmla="*/ 4828032 h 6858000"/>
              <a:gd name="connsiteX6" fmla="*/ 3962405 w 3962405"/>
              <a:gd name="connsiteY6" fmla="*/ 6858000 h 6858000"/>
              <a:gd name="connsiteX7" fmla="*/ 0 w 3962405"/>
              <a:gd name="connsiteY7" fmla="*/ 6858000 h 6858000"/>
              <a:gd name="connsiteX0" fmla="*/ 0 w 3962405"/>
              <a:gd name="connsiteY0" fmla="*/ 6858000 h 6858000"/>
              <a:gd name="connsiteX1" fmla="*/ 0 w 3962405"/>
              <a:gd name="connsiteY1" fmla="*/ 0 h 6858000"/>
              <a:gd name="connsiteX2" fmla="*/ 3962405 w 3962405"/>
              <a:gd name="connsiteY2" fmla="*/ 0 h 6858000"/>
              <a:gd name="connsiteX3" fmla="*/ 3962405 w 3962405"/>
              <a:gd name="connsiteY3" fmla="*/ 2398586 h 6858000"/>
              <a:gd name="connsiteX4" fmla="*/ 2945323 w 3962405"/>
              <a:gd name="connsiteY4" fmla="*/ 3429953 h 6858000"/>
              <a:gd name="connsiteX5" fmla="*/ 3962405 w 3962405"/>
              <a:gd name="connsiteY5" fmla="*/ 4828032 h 6858000"/>
              <a:gd name="connsiteX6" fmla="*/ 3962405 w 3962405"/>
              <a:gd name="connsiteY6" fmla="*/ 6858000 h 6858000"/>
              <a:gd name="connsiteX7" fmla="*/ 0 w 3962405"/>
              <a:gd name="connsiteY7" fmla="*/ 6858000 h 6858000"/>
              <a:gd name="connsiteX0" fmla="*/ 0 w 3962405"/>
              <a:gd name="connsiteY0" fmla="*/ 6858000 h 6858000"/>
              <a:gd name="connsiteX1" fmla="*/ 0 w 3962405"/>
              <a:gd name="connsiteY1" fmla="*/ 0 h 6858000"/>
              <a:gd name="connsiteX2" fmla="*/ 3962405 w 3962405"/>
              <a:gd name="connsiteY2" fmla="*/ 0 h 6858000"/>
              <a:gd name="connsiteX3" fmla="*/ 3962405 w 3962405"/>
              <a:gd name="connsiteY3" fmla="*/ 2398586 h 6858000"/>
              <a:gd name="connsiteX4" fmla="*/ 2945323 w 3962405"/>
              <a:gd name="connsiteY4" fmla="*/ 3429953 h 6858000"/>
              <a:gd name="connsiteX5" fmla="*/ 3962405 w 3962405"/>
              <a:gd name="connsiteY5" fmla="*/ 4461319 h 6858000"/>
              <a:gd name="connsiteX6" fmla="*/ 3962405 w 3962405"/>
              <a:gd name="connsiteY6" fmla="*/ 6858000 h 6858000"/>
              <a:gd name="connsiteX7" fmla="*/ 0 w 3962405"/>
              <a:gd name="connsiteY7" fmla="*/ 6858000 h 6858000"/>
              <a:gd name="connsiteX0" fmla="*/ 0 w 3962405"/>
              <a:gd name="connsiteY0" fmla="*/ 6858000 h 6858000"/>
              <a:gd name="connsiteX1" fmla="*/ 0 w 3962405"/>
              <a:gd name="connsiteY1" fmla="*/ 0 h 6858000"/>
              <a:gd name="connsiteX2" fmla="*/ 3962405 w 3962405"/>
              <a:gd name="connsiteY2" fmla="*/ 0 h 6858000"/>
              <a:gd name="connsiteX3" fmla="*/ 3962405 w 3962405"/>
              <a:gd name="connsiteY3" fmla="*/ 2408111 h 6858000"/>
              <a:gd name="connsiteX4" fmla="*/ 2945323 w 3962405"/>
              <a:gd name="connsiteY4" fmla="*/ 3429953 h 6858000"/>
              <a:gd name="connsiteX5" fmla="*/ 3962405 w 3962405"/>
              <a:gd name="connsiteY5" fmla="*/ 4461319 h 6858000"/>
              <a:gd name="connsiteX6" fmla="*/ 3962405 w 3962405"/>
              <a:gd name="connsiteY6" fmla="*/ 6858000 h 6858000"/>
              <a:gd name="connsiteX7" fmla="*/ 0 w 3962405"/>
              <a:gd name="connsiteY7" fmla="*/ 6858000 h 6858000"/>
              <a:gd name="connsiteX0" fmla="*/ 0 w 4029080"/>
              <a:gd name="connsiteY0" fmla="*/ 6858000 h 6858000"/>
              <a:gd name="connsiteX1" fmla="*/ 66675 w 4029080"/>
              <a:gd name="connsiteY1" fmla="*/ 0 h 6858000"/>
              <a:gd name="connsiteX2" fmla="*/ 4029080 w 4029080"/>
              <a:gd name="connsiteY2" fmla="*/ 0 h 6858000"/>
              <a:gd name="connsiteX3" fmla="*/ 4029080 w 4029080"/>
              <a:gd name="connsiteY3" fmla="*/ 2408111 h 6858000"/>
              <a:gd name="connsiteX4" fmla="*/ 3011998 w 4029080"/>
              <a:gd name="connsiteY4" fmla="*/ 3429953 h 6858000"/>
              <a:gd name="connsiteX5" fmla="*/ 4029080 w 4029080"/>
              <a:gd name="connsiteY5" fmla="*/ 4461319 h 6858000"/>
              <a:gd name="connsiteX6" fmla="*/ 4029080 w 4029080"/>
              <a:gd name="connsiteY6" fmla="*/ 6858000 h 6858000"/>
              <a:gd name="connsiteX7" fmla="*/ 0 w 4029080"/>
              <a:gd name="connsiteY7" fmla="*/ 6858000 h 6858000"/>
              <a:gd name="connsiteX0" fmla="*/ 0 w 4029080"/>
              <a:gd name="connsiteY0" fmla="*/ 6858000 h 6858000"/>
              <a:gd name="connsiteX1" fmla="*/ 0 w 4029080"/>
              <a:gd name="connsiteY1" fmla="*/ 0 h 6858000"/>
              <a:gd name="connsiteX2" fmla="*/ 4029080 w 4029080"/>
              <a:gd name="connsiteY2" fmla="*/ 0 h 6858000"/>
              <a:gd name="connsiteX3" fmla="*/ 4029080 w 4029080"/>
              <a:gd name="connsiteY3" fmla="*/ 2408111 h 6858000"/>
              <a:gd name="connsiteX4" fmla="*/ 3011998 w 4029080"/>
              <a:gd name="connsiteY4" fmla="*/ 3429953 h 6858000"/>
              <a:gd name="connsiteX5" fmla="*/ 4029080 w 4029080"/>
              <a:gd name="connsiteY5" fmla="*/ 4461319 h 6858000"/>
              <a:gd name="connsiteX6" fmla="*/ 4029080 w 4029080"/>
              <a:gd name="connsiteY6" fmla="*/ 6858000 h 6858000"/>
              <a:gd name="connsiteX7" fmla="*/ 0 w 4029080"/>
              <a:gd name="connsiteY7" fmla="*/ 6858000 h 6858000"/>
              <a:gd name="connsiteX0" fmla="*/ 219693 w 4029080"/>
              <a:gd name="connsiteY0" fmla="*/ 6644244 h 6858000"/>
              <a:gd name="connsiteX1" fmla="*/ 0 w 4029080"/>
              <a:gd name="connsiteY1" fmla="*/ 0 h 6858000"/>
              <a:gd name="connsiteX2" fmla="*/ 4029080 w 4029080"/>
              <a:gd name="connsiteY2" fmla="*/ 0 h 6858000"/>
              <a:gd name="connsiteX3" fmla="*/ 4029080 w 4029080"/>
              <a:gd name="connsiteY3" fmla="*/ 2408111 h 6858000"/>
              <a:gd name="connsiteX4" fmla="*/ 3011998 w 4029080"/>
              <a:gd name="connsiteY4" fmla="*/ 3429953 h 6858000"/>
              <a:gd name="connsiteX5" fmla="*/ 4029080 w 4029080"/>
              <a:gd name="connsiteY5" fmla="*/ 4461319 h 6858000"/>
              <a:gd name="connsiteX6" fmla="*/ 4029080 w 4029080"/>
              <a:gd name="connsiteY6" fmla="*/ 6858000 h 6858000"/>
              <a:gd name="connsiteX7" fmla="*/ 219693 w 4029080"/>
              <a:gd name="connsiteY7" fmla="*/ 6644244 h 6858000"/>
              <a:gd name="connsiteX0" fmla="*/ 0 w 4029081"/>
              <a:gd name="connsiteY0" fmla="*/ 6858000 h 6858000"/>
              <a:gd name="connsiteX1" fmla="*/ 1 w 4029081"/>
              <a:gd name="connsiteY1" fmla="*/ 0 h 6858000"/>
              <a:gd name="connsiteX2" fmla="*/ 4029081 w 4029081"/>
              <a:gd name="connsiteY2" fmla="*/ 0 h 6858000"/>
              <a:gd name="connsiteX3" fmla="*/ 4029081 w 4029081"/>
              <a:gd name="connsiteY3" fmla="*/ 2408111 h 6858000"/>
              <a:gd name="connsiteX4" fmla="*/ 3011999 w 4029081"/>
              <a:gd name="connsiteY4" fmla="*/ 3429953 h 6858000"/>
              <a:gd name="connsiteX5" fmla="*/ 4029081 w 4029081"/>
              <a:gd name="connsiteY5" fmla="*/ 4461319 h 6858000"/>
              <a:gd name="connsiteX6" fmla="*/ 4029081 w 4029081"/>
              <a:gd name="connsiteY6" fmla="*/ 6858000 h 6858000"/>
              <a:gd name="connsiteX7" fmla="*/ 0 w 402908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9081" h="6858000">
                <a:moveTo>
                  <a:pt x="0" y="6858000"/>
                </a:moveTo>
                <a:cubicBezTo>
                  <a:pt x="0" y="4572000"/>
                  <a:pt x="1" y="2286000"/>
                  <a:pt x="1" y="0"/>
                </a:cubicBezTo>
                <a:lnTo>
                  <a:pt x="4029081" y="0"/>
                </a:lnTo>
                <a:lnTo>
                  <a:pt x="4029081" y="2408111"/>
                </a:lnTo>
                <a:lnTo>
                  <a:pt x="3011999" y="3429953"/>
                </a:lnTo>
                <a:lnTo>
                  <a:pt x="4029081" y="4461319"/>
                </a:lnTo>
                <a:lnTo>
                  <a:pt x="4029081" y="6858000"/>
                </a:lnTo>
                <a:lnTo>
                  <a:pt x="0" y="6858000"/>
                </a:lnTo>
                <a:close/>
              </a:path>
            </a:pathLst>
          </a:custGeom>
          <a:solidFill>
            <a:schemeClr val="accent2">
              <a:alpha val="10000"/>
            </a:schemeClr>
          </a:solidFill>
          <a:ln w="10120" cap="flat">
            <a:noFill/>
            <a:prstDash val="solid"/>
            <a:miter/>
          </a:ln>
        </p:spPr>
        <p:txBody>
          <a:bodyPr rtlCol="0" anchor="ct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cs typeface="Arial"/>
              <a:sym typeface="Arial"/>
            </a:endParaRPr>
          </a:p>
        </p:txBody>
      </p:sp>
      <p:sp>
        <p:nvSpPr>
          <p:cNvPr id="2" name="Title 1">
            <a:extLst>
              <a:ext uri="{FF2B5EF4-FFF2-40B4-BE49-F238E27FC236}">
                <a16:creationId xmlns:a16="http://schemas.microsoft.com/office/drawing/2014/main" id="{5E953FD1-4E64-B773-B5C5-9DB9B07E7C08}"/>
              </a:ext>
            </a:extLst>
          </p:cNvPr>
          <p:cNvSpPr>
            <a:spLocks noGrp="1"/>
          </p:cNvSpPr>
          <p:nvPr>
            <p:ph type="title" hasCustomPrompt="1"/>
          </p:nvPr>
        </p:nvSpPr>
        <p:spPr>
          <a:xfrm>
            <a:off x="550862" y="430442"/>
            <a:ext cx="3188625" cy="695096"/>
          </a:xfrm>
        </p:spPr>
        <p:txBody>
          <a:bodyPr/>
          <a:lstStyle/>
          <a:p>
            <a:r>
              <a:rPr lang="en-GB" dirty="0"/>
              <a:t>Click here to add your title</a:t>
            </a:r>
            <a:endParaRPr lang="en-US" dirty="0"/>
          </a:p>
        </p:txBody>
      </p:sp>
      <p:sp>
        <p:nvSpPr>
          <p:cNvPr id="33" name="Text Placeholder 10">
            <a:extLst>
              <a:ext uri="{FF2B5EF4-FFF2-40B4-BE49-F238E27FC236}">
                <a16:creationId xmlns:a16="http://schemas.microsoft.com/office/drawing/2014/main" id="{15DE3C13-CDDB-1C37-1001-7A2201C6871E}"/>
              </a:ext>
            </a:extLst>
          </p:cNvPr>
          <p:cNvSpPr>
            <a:spLocks noGrp="1" noChangeAspect="1"/>
          </p:cNvSpPr>
          <p:nvPr>
            <p:ph type="body" sz="quarter" idx="36" hasCustomPrompt="1"/>
          </p:nvPr>
        </p:nvSpPr>
        <p:spPr>
          <a:xfrm>
            <a:off x="1302912" y="2167200"/>
            <a:ext cx="2523600" cy="2523600"/>
          </a:xfrm>
          <a:prstGeom prst="ellipse">
            <a:avLst/>
          </a:prstGeom>
          <a:solidFill>
            <a:schemeClr val="accent2"/>
          </a:solidFill>
        </p:spPr>
        <p:txBody>
          <a:bodyPr anchor="ctr" anchorCtr="0"/>
          <a:lstStyle>
            <a:lvl1pPr marL="0" indent="0" algn="ctr">
              <a:buNone/>
              <a:defRPr sz="100" b="0" i="0">
                <a:no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0000</a:t>
            </a:r>
          </a:p>
        </p:txBody>
      </p:sp>
      <p:sp>
        <p:nvSpPr>
          <p:cNvPr id="34" name="Text Placeholder 10">
            <a:extLst>
              <a:ext uri="{FF2B5EF4-FFF2-40B4-BE49-F238E27FC236}">
                <a16:creationId xmlns:a16="http://schemas.microsoft.com/office/drawing/2014/main" id="{15E1666C-18E7-78AC-3A22-8354FB0ED3C8}"/>
              </a:ext>
            </a:extLst>
          </p:cNvPr>
          <p:cNvSpPr>
            <a:spLocks noGrp="1" noChangeAspect="1"/>
          </p:cNvSpPr>
          <p:nvPr>
            <p:ph type="body" sz="quarter" idx="37" hasCustomPrompt="1"/>
          </p:nvPr>
        </p:nvSpPr>
        <p:spPr>
          <a:xfrm>
            <a:off x="4834200" y="2167200"/>
            <a:ext cx="2523600" cy="2523600"/>
          </a:xfrm>
          <a:prstGeom prst="ellipse">
            <a:avLst/>
          </a:prstGeom>
          <a:solidFill>
            <a:schemeClr val="accent1"/>
          </a:solidFill>
        </p:spPr>
        <p:txBody>
          <a:bodyPr anchor="ctr" anchorCtr="0"/>
          <a:lstStyle>
            <a:lvl1pPr marL="0" indent="0" algn="ctr">
              <a:buNone/>
              <a:defRPr sz="100" b="0" i="0">
                <a:no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0000</a:t>
            </a:r>
          </a:p>
        </p:txBody>
      </p:sp>
      <p:sp>
        <p:nvSpPr>
          <p:cNvPr id="35" name="Text Placeholder 10">
            <a:extLst>
              <a:ext uri="{FF2B5EF4-FFF2-40B4-BE49-F238E27FC236}">
                <a16:creationId xmlns:a16="http://schemas.microsoft.com/office/drawing/2014/main" id="{01B78397-6300-E4C9-4F18-398F1B5ED17A}"/>
              </a:ext>
            </a:extLst>
          </p:cNvPr>
          <p:cNvSpPr>
            <a:spLocks noGrp="1" noChangeAspect="1"/>
          </p:cNvSpPr>
          <p:nvPr>
            <p:ph type="body" sz="quarter" idx="38" hasCustomPrompt="1"/>
          </p:nvPr>
        </p:nvSpPr>
        <p:spPr>
          <a:xfrm>
            <a:off x="8366956" y="2167200"/>
            <a:ext cx="2523600" cy="2523600"/>
          </a:xfrm>
          <a:prstGeom prst="ellipse">
            <a:avLst/>
          </a:prstGeom>
          <a:solidFill>
            <a:schemeClr val="bg2"/>
          </a:solidFill>
        </p:spPr>
        <p:txBody>
          <a:bodyPr anchor="ctr" anchorCtr="0"/>
          <a:lstStyle>
            <a:lvl1pPr marL="0" indent="0" algn="ctr">
              <a:buNone/>
              <a:defRPr sz="100" b="0" i="0">
                <a:no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0000</a:t>
            </a:r>
          </a:p>
        </p:txBody>
      </p:sp>
      <p:sp>
        <p:nvSpPr>
          <p:cNvPr id="36" name="Text Placeholder 7">
            <a:extLst>
              <a:ext uri="{FF2B5EF4-FFF2-40B4-BE49-F238E27FC236}">
                <a16:creationId xmlns:a16="http://schemas.microsoft.com/office/drawing/2014/main" id="{F6F204F2-5276-A0FE-ECB5-B50E1E90C595}"/>
              </a:ext>
            </a:extLst>
          </p:cNvPr>
          <p:cNvSpPr>
            <a:spLocks noGrp="1"/>
          </p:cNvSpPr>
          <p:nvPr>
            <p:ph type="body" sz="quarter" idx="18" hasCustomPrompt="1"/>
          </p:nvPr>
        </p:nvSpPr>
        <p:spPr>
          <a:xfrm>
            <a:off x="1302912" y="2864976"/>
            <a:ext cx="2520000" cy="731043"/>
          </a:xfrm>
          <a:prstGeom prst="rect">
            <a:avLst/>
          </a:prstGeom>
        </p:spPr>
        <p:txBody>
          <a:bodyPr anchor="b" anchorCtr="0"/>
          <a:lstStyle>
            <a:lvl1pPr marL="0" indent="0" algn="ctr">
              <a:lnSpc>
                <a:spcPct val="90000"/>
              </a:lnSpc>
              <a:spcBef>
                <a:spcPts val="0"/>
              </a:spcBef>
              <a:spcAft>
                <a:spcPts val="0"/>
              </a:spcAft>
              <a:buNone/>
              <a:defRPr sz="6000" b="0" i="0">
                <a:solidFill>
                  <a:srgbClr val="FFFFFF"/>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dirty="0"/>
              <a:t>XX%</a:t>
            </a:r>
            <a:endParaRPr lang="en-US" dirty="0"/>
          </a:p>
        </p:txBody>
      </p:sp>
      <p:sp>
        <p:nvSpPr>
          <p:cNvPr id="37" name="Text Placeholder 10">
            <a:extLst>
              <a:ext uri="{FF2B5EF4-FFF2-40B4-BE49-F238E27FC236}">
                <a16:creationId xmlns:a16="http://schemas.microsoft.com/office/drawing/2014/main" id="{10C6868E-EA23-5A0B-169A-11B817FC0812}"/>
              </a:ext>
            </a:extLst>
          </p:cNvPr>
          <p:cNvSpPr>
            <a:spLocks noGrp="1"/>
          </p:cNvSpPr>
          <p:nvPr>
            <p:ph type="body" sz="quarter" idx="22" hasCustomPrompt="1"/>
          </p:nvPr>
        </p:nvSpPr>
        <p:spPr>
          <a:xfrm>
            <a:off x="1806467" y="3530550"/>
            <a:ext cx="1512226" cy="573834"/>
          </a:xfrm>
          <a:prstGeom prst="rect">
            <a:avLst/>
          </a:prstGeom>
        </p:spPr>
        <p:txBody>
          <a:bodyPr/>
          <a:lstStyle>
            <a:lvl1pPr marL="0" indent="0" algn="ctr">
              <a:spcAft>
                <a:spcPts val="0"/>
              </a:spcAft>
              <a:buNone/>
              <a:defRPr sz="1600" b="0" i="0">
                <a:solidFill>
                  <a:srgbClr val="FFFFFF"/>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stat</a:t>
            </a:r>
          </a:p>
        </p:txBody>
      </p:sp>
      <p:sp>
        <p:nvSpPr>
          <p:cNvPr id="38" name="Text Placeholder 7">
            <a:extLst>
              <a:ext uri="{FF2B5EF4-FFF2-40B4-BE49-F238E27FC236}">
                <a16:creationId xmlns:a16="http://schemas.microsoft.com/office/drawing/2014/main" id="{0BB64531-4D26-D8AF-F1AC-C076B8C2ADA8}"/>
              </a:ext>
            </a:extLst>
          </p:cNvPr>
          <p:cNvSpPr>
            <a:spLocks noGrp="1"/>
          </p:cNvSpPr>
          <p:nvPr>
            <p:ph type="body" sz="quarter" idx="24" hasCustomPrompt="1"/>
          </p:nvPr>
        </p:nvSpPr>
        <p:spPr>
          <a:xfrm>
            <a:off x="4836000" y="2864976"/>
            <a:ext cx="2520000" cy="731043"/>
          </a:xfrm>
          <a:prstGeom prst="rect">
            <a:avLst/>
          </a:prstGeom>
        </p:spPr>
        <p:txBody>
          <a:bodyPr anchor="b" anchorCtr="0"/>
          <a:lstStyle>
            <a:lvl1pPr marL="0" indent="0" algn="ctr">
              <a:lnSpc>
                <a:spcPct val="90000"/>
              </a:lnSpc>
              <a:spcBef>
                <a:spcPts val="0"/>
              </a:spcBef>
              <a:spcAft>
                <a:spcPts val="0"/>
              </a:spcAft>
              <a:buNone/>
              <a:defRPr sz="6000" b="0" i="0">
                <a:solidFill>
                  <a:srgbClr val="FFFFFF"/>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39" name="Text Placeholder 10">
            <a:extLst>
              <a:ext uri="{FF2B5EF4-FFF2-40B4-BE49-F238E27FC236}">
                <a16:creationId xmlns:a16="http://schemas.microsoft.com/office/drawing/2014/main" id="{381AC6D8-50CD-23E8-62FA-15215FB0C6C2}"/>
              </a:ext>
            </a:extLst>
          </p:cNvPr>
          <p:cNvSpPr>
            <a:spLocks noGrp="1"/>
          </p:cNvSpPr>
          <p:nvPr>
            <p:ph type="body" sz="quarter" idx="25" hasCustomPrompt="1"/>
          </p:nvPr>
        </p:nvSpPr>
        <p:spPr>
          <a:xfrm>
            <a:off x="5339555" y="3530550"/>
            <a:ext cx="1512226" cy="573834"/>
          </a:xfrm>
          <a:prstGeom prst="rect">
            <a:avLst/>
          </a:prstGeom>
        </p:spPr>
        <p:txBody>
          <a:bodyPr/>
          <a:lstStyle>
            <a:lvl1pPr marL="0" indent="0" algn="ctr">
              <a:spcAft>
                <a:spcPts val="0"/>
              </a:spcAft>
              <a:buNone/>
              <a:defRPr sz="1600" b="0" i="0">
                <a:solidFill>
                  <a:srgbClr val="FFFFFF"/>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stat</a:t>
            </a:r>
          </a:p>
        </p:txBody>
      </p:sp>
      <p:sp>
        <p:nvSpPr>
          <p:cNvPr id="40" name="Text Placeholder 7">
            <a:extLst>
              <a:ext uri="{FF2B5EF4-FFF2-40B4-BE49-F238E27FC236}">
                <a16:creationId xmlns:a16="http://schemas.microsoft.com/office/drawing/2014/main" id="{402BC0C6-B721-7C84-5999-F5ECEC62C4A7}"/>
              </a:ext>
            </a:extLst>
          </p:cNvPr>
          <p:cNvSpPr>
            <a:spLocks noGrp="1"/>
          </p:cNvSpPr>
          <p:nvPr>
            <p:ph type="body" sz="quarter" idx="26" hasCustomPrompt="1"/>
          </p:nvPr>
        </p:nvSpPr>
        <p:spPr>
          <a:xfrm>
            <a:off x="8369088" y="2864976"/>
            <a:ext cx="2520000" cy="731043"/>
          </a:xfrm>
          <a:prstGeom prst="rect">
            <a:avLst/>
          </a:prstGeom>
        </p:spPr>
        <p:txBody>
          <a:bodyPr anchor="b" anchorCtr="0"/>
          <a:lstStyle>
            <a:lvl1pPr marL="0" indent="0" algn="ctr">
              <a:lnSpc>
                <a:spcPct val="90000"/>
              </a:lnSpc>
              <a:spcBef>
                <a:spcPts val="0"/>
              </a:spcBef>
              <a:spcAft>
                <a:spcPts val="0"/>
              </a:spcAft>
              <a:buNone/>
              <a:defRPr sz="6000" b="0" i="0">
                <a:solidFill>
                  <a:srgbClr val="FFFFFF"/>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dirty="0"/>
              <a:t>XX%</a:t>
            </a:r>
            <a:endParaRPr lang="en-US" dirty="0"/>
          </a:p>
        </p:txBody>
      </p:sp>
      <p:sp>
        <p:nvSpPr>
          <p:cNvPr id="41" name="Text Placeholder 10">
            <a:extLst>
              <a:ext uri="{FF2B5EF4-FFF2-40B4-BE49-F238E27FC236}">
                <a16:creationId xmlns:a16="http://schemas.microsoft.com/office/drawing/2014/main" id="{5AE0CC3D-BB01-CF60-06C0-DFD7A9455B71}"/>
              </a:ext>
            </a:extLst>
          </p:cNvPr>
          <p:cNvSpPr>
            <a:spLocks noGrp="1"/>
          </p:cNvSpPr>
          <p:nvPr>
            <p:ph type="body" sz="quarter" idx="27" hasCustomPrompt="1"/>
          </p:nvPr>
        </p:nvSpPr>
        <p:spPr>
          <a:xfrm>
            <a:off x="8872643" y="3530550"/>
            <a:ext cx="1512226" cy="573834"/>
          </a:xfrm>
          <a:prstGeom prst="rect">
            <a:avLst/>
          </a:prstGeom>
        </p:spPr>
        <p:txBody>
          <a:bodyPr/>
          <a:lstStyle>
            <a:lvl1pPr marL="0" indent="0" algn="ctr">
              <a:spcAft>
                <a:spcPts val="0"/>
              </a:spcAft>
              <a:buNone/>
              <a:defRPr sz="1600" b="0" i="0">
                <a:solidFill>
                  <a:srgbClr val="FFFFFF"/>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stat</a:t>
            </a:r>
          </a:p>
        </p:txBody>
      </p:sp>
    </p:spTree>
    <p:extLst>
      <p:ext uri="{BB962C8B-B14F-4D97-AF65-F5344CB8AC3E}">
        <p14:creationId xmlns:p14="http://schemas.microsoft.com/office/powerpoint/2010/main" val="96838107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3">
    <p:bg>
      <p:bgPr>
        <a:gradFill>
          <a:gsLst>
            <a:gs pos="10000">
              <a:schemeClr val="tx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25227-08E8-A9CD-38DA-70285966C60B}"/>
              </a:ext>
            </a:extLst>
          </p:cNvPr>
          <p:cNvSpPr>
            <a:spLocks noGrp="1"/>
          </p:cNvSpPr>
          <p:nvPr>
            <p:ph type="ctrTitle" hasCustomPrompt="1"/>
          </p:nvPr>
        </p:nvSpPr>
        <p:spPr>
          <a:xfrm>
            <a:off x="550863" y="2316248"/>
            <a:ext cx="5534252" cy="1555523"/>
          </a:xfrm>
        </p:spPr>
        <p:txBody>
          <a:bodyPr anchor="b" anchorCtr="0"/>
          <a:lstStyle>
            <a:lvl1pPr algn="l">
              <a:defRPr sz="3600">
                <a:solidFill>
                  <a:schemeClr val="tx1"/>
                </a:solidFill>
              </a:defRPr>
            </a:lvl1pPr>
          </a:lstStyle>
          <a:p>
            <a:r>
              <a:rPr lang="en-GB" dirty="0"/>
              <a:t>Click here to add your presentation title</a:t>
            </a:r>
            <a:endParaRPr lang="en-US" dirty="0"/>
          </a:p>
        </p:txBody>
      </p:sp>
      <p:pic>
        <p:nvPicPr>
          <p:cNvPr id="4" name="Graphic 3">
            <a:extLst>
              <a:ext uri="{FF2B5EF4-FFF2-40B4-BE49-F238E27FC236}">
                <a16:creationId xmlns:a16="http://schemas.microsoft.com/office/drawing/2014/main" id="{A4C2801B-DA39-E105-37FF-BD7C9E7950B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5" name="Text Placeholder 14">
            <a:extLst>
              <a:ext uri="{FF2B5EF4-FFF2-40B4-BE49-F238E27FC236}">
                <a16:creationId xmlns:a16="http://schemas.microsoft.com/office/drawing/2014/main" id="{531499C4-A374-737C-D6A5-781F1BA42E8F}"/>
              </a:ext>
            </a:extLst>
          </p:cNvPr>
          <p:cNvSpPr>
            <a:spLocks noGrp="1"/>
          </p:cNvSpPr>
          <p:nvPr>
            <p:ph type="body" sz="quarter" idx="12" hasCustomPrompt="1"/>
          </p:nvPr>
        </p:nvSpPr>
        <p:spPr>
          <a:xfrm>
            <a:off x="550863" y="4160852"/>
            <a:ext cx="5545137" cy="380901"/>
          </a:xfrm>
        </p:spPr>
        <p:txBody>
          <a:bodyPr/>
          <a:lstStyle>
            <a:lvl1pPr marL="0" indent="0">
              <a:lnSpc>
                <a:spcPct val="90000"/>
              </a:lnSpc>
              <a:spcAft>
                <a:spcPts val="1400"/>
              </a:spcAft>
              <a:buNone/>
              <a:defRPr sz="1500" b="1" i="0">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dirty="0"/>
              <a:t>Click here to add your presentation description</a:t>
            </a:r>
          </a:p>
        </p:txBody>
      </p:sp>
      <p:sp>
        <p:nvSpPr>
          <p:cNvPr id="7" name="Picture Placeholder 6">
            <a:extLst>
              <a:ext uri="{FF2B5EF4-FFF2-40B4-BE49-F238E27FC236}">
                <a16:creationId xmlns:a16="http://schemas.microsoft.com/office/drawing/2014/main" id="{A16C71C4-2962-EEDF-CF1A-948BFF7CA737}"/>
              </a:ext>
            </a:extLst>
          </p:cNvPr>
          <p:cNvSpPr>
            <a:spLocks noGrp="1"/>
          </p:cNvSpPr>
          <p:nvPr>
            <p:ph type="pic" sz="quarter" idx="13" hasCustomPrompt="1"/>
          </p:nvPr>
        </p:nvSpPr>
        <p:spPr>
          <a:xfrm>
            <a:off x="8215684" y="0"/>
            <a:ext cx="3976316" cy="6858000"/>
          </a:xfrm>
          <a:custGeom>
            <a:avLst/>
            <a:gdLst>
              <a:gd name="connsiteX0" fmla="*/ 1016746 w 3976316"/>
              <a:gd name="connsiteY0" fmla="*/ 0 h 6858000"/>
              <a:gd name="connsiteX1" fmla="*/ 3976316 w 3976316"/>
              <a:gd name="connsiteY1" fmla="*/ 0 h 6858000"/>
              <a:gd name="connsiteX2" fmla="*/ 3976316 w 3976316"/>
              <a:gd name="connsiteY2" fmla="*/ 6858000 h 6858000"/>
              <a:gd name="connsiteX3" fmla="*/ 1016746 w 3976316"/>
              <a:gd name="connsiteY3" fmla="*/ 6858000 h 6858000"/>
              <a:gd name="connsiteX4" fmla="*/ 1017685 w 3976316"/>
              <a:gd name="connsiteY4" fmla="*/ 4464229 h 6858000"/>
              <a:gd name="connsiteX5" fmla="*/ 0 w 3976316"/>
              <a:gd name="connsiteY5" fmla="*/ 3432175 h 6858000"/>
              <a:gd name="connsiteX6" fmla="*/ 1019921 w 3976316"/>
              <a:gd name="connsiteY6" fmla="*/ 2406472 h 6858000"/>
              <a:gd name="connsiteX7" fmla="*/ 1016746 w 3976316"/>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6316" h="6858000">
                <a:moveTo>
                  <a:pt x="1016746" y="0"/>
                </a:moveTo>
                <a:lnTo>
                  <a:pt x="3976316" y="0"/>
                </a:lnTo>
                <a:lnTo>
                  <a:pt x="3976316" y="6858000"/>
                </a:lnTo>
                <a:lnTo>
                  <a:pt x="1016746" y="6858000"/>
                </a:lnTo>
                <a:cubicBezTo>
                  <a:pt x="1014942" y="6055843"/>
                  <a:pt x="1019489" y="5266386"/>
                  <a:pt x="1017685" y="4464229"/>
                </a:cubicBezTo>
                <a:lnTo>
                  <a:pt x="0" y="3432175"/>
                </a:lnTo>
                <a:lnTo>
                  <a:pt x="1019921" y="2406472"/>
                </a:lnTo>
                <a:cubicBezTo>
                  <a:pt x="1018863" y="1604315"/>
                  <a:pt x="1017804" y="802157"/>
                  <a:pt x="1016746" y="0"/>
                </a:cubicBezTo>
                <a:close/>
              </a:path>
            </a:pathLst>
          </a:custGeom>
          <a:solidFill>
            <a:schemeClr val="bg2">
              <a:lumMod val="50000"/>
            </a:schemeClr>
          </a:solidFill>
          <a:ln>
            <a:noFill/>
          </a:ln>
        </p:spPr>
        <p:txBody>
          <a:bodyPr wrap="square">
            <a:noAutofit/>
          </a:body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dirty="0"/>
              <a:t>Click icon to add your image</a:t>
            </a:r>
          </a:p>
        </p:txBody>
      </p:sp>
    </p:spTree>
    <p:extLst>
      <p:ext uri="{BB962C8B-B14F-4D97-AF65-F5344CB8AC3E}">
        <p14:creationId xmlns:p14="http://schemas.microsoft.com/office/powerpoint/2010/main" val="629017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976">
          <p15:clr>
            <a:srgbClr val="FBAE40"/>
          </p15:clr>
        </p15:guide>
        <p15:guide id="3"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t layout_3">
    <p:spTree>
      <p:nvGrpSpPr>
        <p:cNvPr id="1" name=""/>
        <p:cNvGrpSpPr/>
        <p:nvPr/>
      </p:nvGrpSpPr>
      <p:grpSpPr>
        <a:xfrm>
          <a:off x="0" y="0"/>
          <a:ext cx="0" cy="0"/>
          <a:chOff x="0" y="0"/>
          <a:chExt cx="0" cy="0"/>
        </a:xfrm>
      </p:grpSpPr>
      <p:sp>
        <p:nvSpPr>
          <p:cNvPr id="4" name="Triangle 3">
            <a:extLst>
              <a:ext uri="{FF2B5EF4-FFF2-40B4-BE49-F238E27FC236}">
                <a16:creationId xmlns:a16="http://schemas.microsoft.com/office/drawing/2014/main" id="{7276102A-C2AC-527D-7D04-66E1223E7EB4}"/>
              </a:ext>
            </a:extLst>
          </p:cNvPr>
          <p:cNvSpPr/>
          <p:nvPr userDrawn="1"/>
        </p:nvSpPr>
        <p:spPr>
          <a:xfrm rot="5400000">
            <a:off x="-510381" y="2915252"/>
            <a:ext cx="2048259" cy="1027496"/>
          </a:xfrm>
          <a:prstGeom prst="triangle">
            <a:avLst/>
          </a:prstGeom>
          <a:solidFill>
            <a:schemeClr val="bg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5" name="Picture Placeholder 31">
            <a:extLst>
              <a:ext uri="{FF2B5EF4-FFF2-40B4-BE49-F238E27FC236}">
                <a16:creationId xmlns:a16="http://schemas.microsoft.com/office/drawing/2014/main" id="{241C5840-6D03-21D6-5503-059AC8780798}"/>
              </a:ext>
            </a:extLst>
          </p:cNvPr>
          <p:cNvSpPr>
            <a:spLocks noGrp="1"/>
          </p:cNvSpPr>
          <p:nvPr>
            <p:ph type="pic" sz="quarter" idx="19" hasCustomPrompt="1"/>
          </p:nvPr>
        </p:nvSpPr>
        <p:spPr>
          <a:xfrm>
            <a:off x="8167688" y="-1266"/>
            <a:ext cx="4026883" cy="6861187"/>
          </a:xfrm>
          <a:custGeom>
            <a:avLst/>
            <a:gdLst>
              <a:gd name="connsiteX0" fmla="*/ 0 w 5273901"/>
              <a:gd name="connsiteY0" fmla="*/ 0 h 6856683"/>
              <a:gd name="connsiteX1" fmla="*/ 5273901 w 5273901"/>
              <a:gd name="connsiteY1" fmla="*/ 0 h 6856683"/>
              <a:gd name="connsiteX2" fmla="*/ 5273901 w 5273901"/>
              <a:gd name="connsiteY2" fmla="*/ 6856683 h 6856683"/>
              <a:gd name="connsiteX3" fmla="*/ 0 w 5273901"/>
              <a:gd name="connsiteY3" fmla="*/ 6856683 h 6856683"/>
              <a:gd name="connsiteX4" fmla="*/ 0 w 5273901"/>
              <a:gd name="connsiteY4" fmla="*/ 2632844 h 6856683"/>
              <a:gd name="connsiteX5" fmla="*/ 977647 w 5273901"/>
              <a:gd name="connsiteY5" fmla="*/ 1655198 h 6856683"/>
              <a:gd name="connsiteX6" fmla="*/ 0 w 5273901"/>
              <a:gd name="connsiteY6" fmla="*/ 677551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988533 w 5284787"/>
              <a:gd name="connsiteY5" fmla="*/ 1655198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0 w 5284787"/>
              <a:gd name="connsiteY6" fmla="*/ 2266865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5284787"/>
              <a:gd name="connsiteY0" fmla="*/ 0 h 6856683"/>
              <a:gd name="connsiteX1" fmla="*/ 4013200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4041775"/>
              <a:gd name="connsiteY0" fmla="*/ 0 h 6856683"/>
              <a:gd name="connsiteX1" fmla="*/ 4013200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41775"/>
              <a:gd name="connsiteY0" fmla="*/ 0 h 6856683"/>
              <a:gd name="connsiteX1" fmla="*/ 4025231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26883"/>
              <a:gd name="connsiteY0" fmla="*/ 0 h 6860693"/>
              <a:gd name="connsiteX1" fmla="*/ 4025231 w 4026883"/>
              <a:gd name="connsiteY1" fmla="*/ 0 h 6860693"/>
              <a:gd name="connsiteX2" fmla="*/ 4025733 w 4026883"/>
              <a:gd name="connsiteY2" fmla="*/ 6860693 h 6860693"/>
              <a:gd name="connsiteX3" fmla="*/ 10886 w 4026883"/>
              <a:gd name="connsiteY3" fmla="*/ 6856683 h 6860693"/>
              <a:gd name="connsiteX4" fmla="*/ 0 w 4026883"/>
              <a:gd name="connsiteY4" fmla="*/ 4320130 h 6860693"/>
              <a:gd name="connsiteX5" fmla="*/ 1032076 w 4026883"/>
              <a:gd name="connsiteY5" fmla="*/ 3298941 h 6860693"/>
              <a:gd name="connsiteX6" fmla="*/ 0 w 4026883"/>
              <a:gd name="connsiteY6" fmla="*/ 2266865 h 6860693"/>
              <a:gd name="connsiteX7" fmla="*/ 10886 w 4026883"/>
              <a:gd name="connsiteY7" fmla="*/ 0 h 6860693"/>
              <a:gd name="connsiteX0" fmla="*/ 10886 w 4026883"/>
              <a:gd name="connsiteY0" fmla="*/ 144142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144142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6861187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6861187"/>
              <a:gd name="connsiteX1" fmla="*/ 4025231 w 4026883"/>
              <a:gd name="connsiteY1" fmla="*/ 0 h 6861187"/>
              <a:gd name="connsiteX2" fmla="*/ 4025733 w 4026883"/>
              <a:gd name="connsiteY2" fmla="*/ 6860693 h 6861187"/>
              <a:gd name="connsiteX3" fmla="*/ 10886 w 4026883"/>
              <a:gd name="connsiteY3" fmla="*/ 6861187 h 6861187"/>
              <a:gd name="connsiteX4" fmla="*/ 0 w 4026883"/>
              <a:gd name="connsiteY4" fmla="*/ 4464272 h 6861187"/>
              <a:gd name="connsiteX5" fmla="*/ 1032076 w 4026883"/>
              <a:gd name="connsiteY5" fmla="*/ 3443083 h 6861187"/>
              <a:gd name="connsiteX6" fmla="*/ 0 w 4026883"/>
              <a:gd name="connsiteY6" fmla="*/ 2411007 h 6861187"/>
              <a:gd name="connsiteX7" fmla="*/ 10886 w 4026883"/>
              <a:gd name="connsiteY7" fmla="*/ 0 h 686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6883" h="6861187">
                <a:moveTo>
                  <a:pt x="10886" y="0"/>
                </a:moveTo>
                <a:lnTo>
                  <a:pt x="4025231" y="0"/>
                </a:lnTo>
                <a:cubicBezTo>
                  <a:pt x="4030746" y="2285561"/>
                  <a:pt x="4020218" y="4575132"/>
                  <a:pt x="4025733" y="6860693"/>
                </a:cubicBezTo>
                <a:lnTo>
                  <a:pt x="10886" y="6861187"/>
                </a:lnTo>
                <a:cubicBezTo>
                  <a:pt x="7257" y="6015669"/>
                  <a:pt x="3629" y="5309790"/>
                  <a:pt x="0" y="4464272"/>
                </a:cubicBezTo>
                <a:lnTo>
                  <a:pt x="1032076" y="3443083"/>
                </a:lnTo>
                <a:lnTo>
                  <a:pt x="0" y="2411007"/>
                </a:lnTo>
                <a:cubicBezTo>
                  <a:pt x="3629" y="1655385"/>
                  <a:pt x="7257" y="755622"/>
                  <a:pt x="10886" y="0"/>
                </a:cubicBezTo>
                <a:close/>
              </a:path>
            </a:pathLst>
          </a:custGeom>
          <a:solidFill>
            <a:schemeClr val="bg1">
              <a:lumMod val="50000"/>
            </a:schemeClr>
          </a:solidFill>
        </p:spPr>
        <p:txBody>
          <a:bodyPr wrap="square">
            <a:noAutofit/>
          </a:bodyPr>
          <a:lstStyle>
            <a:lvl1pPr>
              <a:defRPr>
                <a:solidFill>
                  <a:srgbClr val="FFFFFF"/>
                </a:solidFill>
                <a:latin typeface="Poppins" pitchFamily="2" charset="77"/>
                <a:cs typeface="Poppins" pitchFamily="2" charset="77"/>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dirty="0"/>
              <a:t>Click icon to add your image</a:t>
            </a:r>
          </a:p>
        </p:txBody>
      </p:sp>
      <p:sp>
        <p:nvSpPr>
          <p:cNvPr id="3" name="Slide Number Placeholder 2">
            <a:extLst>
              <a:ext uri="{FF2B5EF4-FFF2-40B4-BE49-F238E27FC236}">
                <a16:creationId xmlns:a16="http://schemas.microsoft.com/office/drawing/2014/main" id="{9B56BE58-9C57-3C11-3665-0843C7839578}"/>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6" name="Text Placeholder 7">
            <a:extLst>
              <a:ext uri="{FF2B5EF4-FFF2-40B4-BE49-F238E27FC236}">
                <a16:creationId xmlns:a16="http://schemas.microsoft.com/office/drawing/2014/main" id="{7EE913C0-5AAA-EBCE-3E1F-3A7C53559298}"/>
              </a:ext>
            </a:extLst>
          </p:cNvPr>
          <p:cNvSpPr>
            <a:spLocks noGrp="1"/>
          </p:cNvSpPr>
          <p:nvPr>
            <p:ph type="body" sz="quarter" idx="18" hasCustomPrompt="1"/>
          </p:nvPr>
        </p:nvSpPr>
        <p:spPr>
          <a:xfrm>
            <a:off x="3337592" y="588836"/>
            <a:ext cx="2520000" cy="975739"/>
          </a:xfrm>
          <a:prstGeom prst="rect">
            <a:avLst/>
          </a:prstGeom>
        </p:spPr>
        <p:txBody>
          <a:bodyPr anchor="b" anchorCtr="0"/>
          <a:lstStyle>
            <a:lvl1pPr marL="0" indent="0" algn="ctr">
              <a:lnSpc>
                <a:spcPct val="90000"/>
              </a:lnSpc>
              <a:spcBef>
                <a:spcPts val="0"/>
              </a:spcBef>
              <a:spcAft>
                <a:spcPts val="0"/>
              </a:spcAft>
              <a:buNone/>
              <a:defRPr sz="7200" b="0" i="0">
                <a:solidFill>
                  <a:schemeClr val="accent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dirty="0"/>
              <a:t>XX%</a:t>
            </a:r>
            <a:endParaRPr lang="en-US" dirty="0"/>
          </a:p>
        </p:txBody>
      </p:sp>
      <p:sp>
        <p:nvSpPr>
          <p:cNvPr id="7" name="Text Placeholder 10">
            <a:extLst>
              <a:ext uri="{FF2B5EF4-FFF2-40B4-BE49-F238E27FC236}">
                <a16:creationId xmlns:a16="http://schemas.microsoft.com/office/drawing/2014/main" id="{E14B2F11-CBE7-89B0-CFDC-51B3C49B2FDE}"/>
              </a:ext>
            </a:extLst>
          </p:cNvPr>
          <p:cNvSpPr>
            <a:spLocks noGrp="1"/>
          </p:cNvSpPr>
          <p:nvPr>
            <p:ph type="body" sz="quarter" idx="22" hasCustomPrompt="1"/>
          </p:nvPr>
        </p:nvSpPr>
        <p:spPr>
          <a:xfrm>
            <a:off x="2623749" y="1455565"/>
            <a:ext cx="3937824" cy="573834"/>
          </a:xfrm>
          <a:prstGeom prst="rect">
            <a:avLst/>
          </a:prstGeom>
        </p:spPr>
        <p:txBody>
          <a:bodyPr/>
          <a:lstStyle>
            <a:lvl1pPr marL="0" indent="0" algn="ctr">
              <a:spcAft>
                <a:spcPts val="0"/>
              </a:spcAft>
              <a:buNone/>
              <a:defRPr sz="16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18" name="Text Placeholder 7">
            <a:extLst>
              <a:ext uri="{FF2B5EF4-FFF2-40B4-BE49-F238E27FC236}">
                <a16:creationId xmlns:a16="http://schemas.microsoft.com/office/drawing/2014/main" id="{6F052319-D653-E062-6F37-8086AFE617B3}"/>
              </a:ext>
            </a:extLst>
          </p:cNvPr>
          <p:cNvSpPr>
            <a:spLocks noGrp="1"/>
          </p:cNvSpPr>
          <p:nvPr>
            <p:ph type="body" sz="quarter" idx="23" hasCustomPrompt="1"/>
          </p:nvPr>
        </p:nvSpPr>
        <p:spPr>
          <a:xfrm>
            <a:off x="3337592" y="4211970"/>
            <a:ext cx="2520000" cy="1025621"/>
          </a:xfrm>
          <a:prstGeom prst="rect">
            <a:avLst/>
          </a:prstGeom>
        </p:spPr>
        <p:txBody>
          <a:bodyPr anchor="b" anchorCtr="0"/>
          <a:lstStyle>
            <a:lvl1pPr marL="0" indent="0" algn="ctr">
              <a:lnSpc>
                <a:spcPct val="90000"/>
              </a:lnSpc>
              <a:spcBef>
                <a:spcPts val="0"/>
              </a:spcBef>
              <a:spcAft>
                <a:spcPts val="0"/>
              </a:spcAft>
              <a:buNone/>
              <a:defRPr sz="7200" b="0" i="0">
                <a:solidFill>
                  <a:schemeClr val="accent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dirty="0"/>
              <a:t>XX%</a:t>
            </a:r>
            <a:endParaRPr lang="en-US" dirty="0"/>
          </a:p>
        </p:txBody>
      </p:sp>
      <p:sp>
        <p:nvSpPr>
          <p:cNvPr id="19" name="Text Placeholder 10">
            <a:extLst>
              <a:ext uri="{FF2B5EF4-FFF2-40B4-BE49-F238E27FC236}">
                <a16:creationId xmlns:a16="http://schemas.microsoft.com/office/drawing/2014/main" id="{0F629474-E592-A0D6-7FF8-D2FA3041BBBD}"/>
              </a:ext>
            </a:extLst>
          </p:cNvPr>
          <p:cNvSpPr>
            <a:spLocks noGrp="1"/>
          </p:cNvSpPr>
          <p:nvPr>
            <p:ph type="body" sz="quarter" idx="24" hasCustomPrompt="1"/>
          </p:nvPr>
        </p:nvSpPr>
        <p:spPr>
          <a:xfrm>
            <a:off x="2623749" y="5128581"/>
            <a:ext cx="3937824" cy="573834"/>
          </a:xfrm>
          <a:prstGeom prst="rect">
            <a:avLst/>
          </a:prstGeom>
        </p:spPr>
        <p:txBody>
          <a:bodyPr/>
          <a:lstStyle>
            <a:lvl1pPr marL="0" indent="0" algn="ctr">
              <a:spcAft>
                <a:spcPts val="0"/>
              </a:spcAft>
              <a:buNone/>
              <a:defRPr sz="16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20" name="Text Placeholder 7">
            <a:extLst>
              <a:ext uri="{FF2B5EF4-FFF2-40B4-BE49-F238E27FC236}">
                <a16:creationId xmlns:a16="http://schemas.microsoft.com/office/drawing/2014/main" id="{B7014BBA-25CE-E9A6-451A-F3209028B3C6}"/>
              </a:ext>
            </a:extLst>
          </p:cNvPr>
          <p:cNvSpPr>
            <a:spLocks noGrp="1"/>
          </p:cNvSpPr>
          <p:nvPr>
            <p:ph type="body" sz="quarter" idx="25" hasCustomPrompt="1"/>
          </p:nvPr>
        </p:nvSpPr>
        <p:spPr>
          <a:xfrm>
            <a:off x="3337592" y="2415475"/>
            <a:ext cx="2520000" cy="975739"/>
          </a:xfrm>
          <a:prstGeom prst="rect">
            <a:avLst/>
          </a:prstGeom>
        </p:spPr>
        <p:txBody>
          <a:bodyPr anchor="b" anchorCtr="0"/>
          <a:lstStyle>
            <a:lvl1pPr marL="0" indent="0" algn="ctr">
              <a:lnSpc>
                <a:spcPct val="90000"/>
              </a:lnSpc>
              <a:spcBef>
                <a:spcPts val="0"/>
              </a:spcBef>
              <a:spcAft>
                <a:spcPts val="0"/>
              </a:spcAft>
              <a:buNone/>
              <a:defRPr sz="7200" b="0" i="0">
                <a:solidFill>
                  <a:schemeClr val="accent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dirty="0"/>
              <a:t>XX%</a:t>
            </a:r>
            <a:endParaRPr lang="en-US" dirty="0"/>
          </a:p>
        </p:txBody>
      </p:sp>
      <p:sp>
        <p:nvSpPr>
          <p:cNvPr id="21" name="Text Placeholder 10">
            <a:extLst>
              <a:ext uri="{FF2B5EF4-FFF2-40B4-BE49-F238E27FC236}">
                <a16:creationId xmlns:a16="http://schemas.microsoft.com/office/drawing/2014/main" id="{09503D85-618B-8094-5B57-0D5A66844B17}"/>
              </a:ext>
            </a:extLst>
          </p:cNvPr>
          <p:cNvSpPr>
            <a:spLocks noGrp="1"/>
          </p:cNvSpPr>
          <p:nvPr>
            <p:ph type="body" sz="quarter" idx="26" hasCustomPrompt="1"/>
          </p:nvPr>
        </p:nvSpPr>
        <p:spPr>
          <a:xfrm>
            <a:off x="2623749" y="3282204"/>
            <a:ext cx="3937824" cy="573834"/>
          </a:xfrm>
          <a:prstGeom prst="rect">
            <a:avLst/>
          </a:prstGeom>
        </p:spPr>
        <p:txBody>
          <a:bodyPr/>
          <a:lstStyle>
            <a:lvl1pPr marL="0" indent="0" algn="ctr">
              <a:spcAft>
                <a:spcPts val="0"/>
              </a:spcAft>
              <a:buNone/>
              <a:defRPr sz="16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Tree>
    <p:extLst>
      <p:ext uri="{BB962C8B-B14F-4D97-AF65-F5344CB8AC3E}">
        <p14:creationId xmlns:p14="http://schemas.microsoft.com/office/powerpoint/2010/main" val="1651452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t layout_4">
    <p:bg>
      <p:bgPr>
        <a:solidFill>
          <a:schemeClr val="accent1"/>
        </a:solidFill>
        <a:effectLst/>
      </p:bgPr>
    </p:bg>
    <p:spTree>
      <p:nvGrpSpPr>
        <p:cNvPr id="1" name=""/>
        <p:cNvGrpSpPr/>
        <p:nvPr/>
      </p:nvGrpSpPr>
      <p:grpSpPr>
        <a:xfrm>
          <a:off x="0" y="0"/>
          <a:ext cx="0" cy="0"/>
          <a:chOff x="0" y="0"/>
          <a:chExt cx="0" cy="0"/>
        </a:xfrm>
      </p:grpSpPr>
      <p:sp>
        <p:nvSpPr>
          <p:cNvPr id="4" name="Triangle 3">
            <a:extLst>
              <a:ext uri="{FF2B5EF4-FFF2-40B4-BE49-F238E27FC236}">
                <a16:creationId xmlns:a16="http://schemas.microsoft.com/office/drawing/2014/main" id="{7276102A-C2AC-527D-7D04-66E1223E7EB4}"/>
              </a:ext>
            </a:extLst>
          </p:cNvPr>
          <p:cNvSpPr/>
          <p:nvPr userDrawn="1"/>
        </p:nvSpPr>
        <p:spPr>
          <a:xfrm rot="5400000">
            <a:off x="-510381" y="2915252"/>
            <a:ext cx="2048259" cy="1027496"/>
          </a:xfrm>
          <a:prstGeom prst="triangle">
            <a:avLst/>
          </a:prstGeom>
          <a:solidFill>
            <a:schemeClr val="bg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2" name="Title 1">
            <a:extLst>
              <a:ext uri="{FF2B5EF4-FFF2-40B4-BE49-F238E27FC236}">
                <a16:creationId xmlns:a16="http://schemas.microsoft.com/office/drawing/2014/main" id="{AF41028A-5384-A56F-514B-AC02952905DA}"/>
              </a:ext>
            </a:extLst>
          </p:cNvPr>
          <p:cNvSpPr>
            <a:spLocks noGrp="1"/>
          </p:cNvSpPr>
          <p:nvPr>
            <p:ph type="title" hasCustomPrompt="1"/>
          </p:nvPr>
        </p:nvSpPr>
        <p:spPr>
          <a:xfrm>
            <a:off x="550862" y="430442"/>
            <a:ext cx="6588128" cy="695096"/>
          </a:xfrm>
        </p:spPr>
        <p:txBody>
          <a:bodyPr/>
          <a:lstStyle>
            <a:lvl1pPr>
              <a:defRPr>
                <a:solidFill>
                  <a:schemeClr val="bg1"/>
                </a:solidFill>
              </a:defRPr>
            </a:lvl1pPr>
          </a:lstStyle>
          <a:p>
            <a:r>
              <a:rPr lang="en-GB" dirty="0"/>
              <a:t>Click here to add your title</a:t>
            </a:r>
            <a:endParaRPr lang="en-US" dirty="0"/>
          </a:p>
        </p:txBody>
      </p:sp>
      <p:sp>
        <p:nvSpPr>
          <p:cNvPr id="11" name="Freeform 10">
            <a:extLst>
              <a:ext uri="{FF2B5EF4-FFF2-40B4-BE49-F238E27FC236}">
                <a16:creationId xmlns:a16="http://schemas.microsoft.com/office/drawing/2014/main" id="{D9142F75-0098-800D-8445-C193D90CE917}"/>
              </a:ext>
            </a:extLst>
          </p:cNvPr>
          <p:cNvSpPr/>
          <p:nvPr userDrawn="1"/>
        </p:nvSpPr>
        <p:spPr>
          <a:xfrm>
            <a:off x="7140192" y="-1266"/>
            <a:ext cx="5051808" cy="6859266"/>
          </a:xfrm>
          <a:custGeom>
            <a:avLst/>
            <a:gdLst>
              <a:gd name="connsiteX0" fmla="*/ 1024925 w 5051808"/>
              <a:gd name="connsiteY0" fmla="*/ 0 h 6859266"/>
              <a:gd name="connsiteX1" fmla="*/ 5051808 w 5051808"/>
              <a:gd name="connsiteY1" fmla="*/ 0 h 6859266"/>
              <a:gd name="connsiteX2" fmla="*/ 5051808 w 5051808"/>
              <a:gd name="connsiteY2" fmla="*/ 6859266 h 6859266"/>
              <a:gd name="connsiteX3" fmla="*/ 1024925 w 5051808"/>
              <a:gd name="connsiteY3" fmla="*/ 6859266 h 6859266"/>
              <a:gd name="connsiteX4" fmla="*/ 1024925 w 5051808"/>
              <a:gd name="connsiteY4" fmla="*/ 4451836 h 6859266"/>
              <a:gd name="connsiteX5" fmla="*/ 0 w 5051808"/>
              <a:gd name="connsiteY5" fmla="*/ 3430270 h 6859266"/>
              <a:gd name="connsiteX6" fmla="*/ 1024925 w 5051808"/>
              <a:gd name="connsiteY6" fmla="*/ 2408703 h 685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1808" h="6859266">
                <a:moveTo>
                  <a:pt x="1024925" y="0"/>
                </a:moveTo>
                <a:lnTo>
                  <a:pt x="5051808" y="0"/>
                </a:lnTo>
                <a:lnTo>
                  <a:pt x="5051808" y="6859266"/>
                </a:lnTo>
                <a:lnTo>
                  <a:pt x="1024925" y="6859266"/>
                </a:lnTo>
                <a:lnTo>
                  <a:pt x="1024925" y="4451836"/>
                </a:lnTo>
                <a:lnTo>
                  <a:pt x="0" y="3430270"/>
                </a:lnTo>
                <a:lnTo>
                  <a:pt x="1024925" y="2408703"/>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12">
            <a:extLst>
              <a:ext uri="{FF2B5EF4-FFF2-40B4-BE49-F238E27FC236}">
                <a16:creationId xmlns:a16="http://schemas.microsoft.com/office/drawing/2014/main" id="{140CC292-FABC-BA2E-ACC2-4801487D3FF9}"/>
              </a:ext>
            </a:extLst>
          </p:cNvPr>
          <p:cNvSpPr>
            <a:spLocks noGrp="1"/>
          </p:cNvSpPr>
          <p:nvPr>
            <p:ph type="body" sz="quarter" idx="11" hasCustomPrompt="1"/>
          </p:nvPr>
        </p:nvSpPr>
        <p:spPr>
          <a:xfrm>
            <a:off x="8797159" y="441325"/>
            <a:ext cx="2843979" cy="5435600"/>
          </a:xfrm>
        </p:spPr>
        <p:txBody>
          <a:bodyPr/>
          <a:lstStyle>
            <a:lvl1pPr marL="0" indent="0">
              <a:buClr>
                <a:schemeClr val="bg1"/>
              </a:buClr>
              <a:buNone/>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marL="0" indent="0">
              <a:buNone/>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5" name="Text Placeholder 2">
            <a:extLst>
              <a:ext uri="{FF2B5EF4-FFF2-40B4-BE49-F238E27FC236}">
                <a16:creationId xmlns:a16="http://schemas.microsoft.com/office/drawing/2014/main" id="{B36C332C-5216-F1FA-49BB-1D784B37A74D}"/>
              </a:ext>
            </a:extLst>
          </p:cNvPr>
          <p:cNvSpPr>
            <a:spLocks noGrp="1"/>
          </p:cNvSpPr>
          <p:nvPr>
            <p:ph type="body" sz="quarter" idx="30" hasCustomPrompt="1"/>
          </p:nvPr>
        </p:nvSpPr>
        <p:spPr>
          <a:xfrm>
            <a:off x="1620369" y="4388166"/>
            <a:ext cx="4926950" cy="598927"/>
          </a:xfrm>
        </p:spPr>
        <p:txBody>
          <a:bodyPr/>
          <a:lstStyle>
            <a:lvl1pPr marL="0" indent="0" algn="ctr">
              <a:spcAft>
                <a:spcPts val="0"/>
              </a:spcAft>
              <a:buNone/>
              <a:defRPr sz="1600">
                <a:solidFill>
                  <a:schemeClr val="bg1"/>
                </a:solidFill>
              </a:defRPr>
            </a:lvl1pPr>
            <a:lvl2pPr marL="360000" indent="0">
              <a:buNone/>
              <a:defRPr>
                <a:solidFill>
                  <a:schemeClr val="bg1"/>
                </a:solidFill>
              </a:defRPr>
            </a:lvl2pPr>
            <a:lvl3pPr marL="720000" indent="0">
              <a:buNone/>
              <a:defRPr>
                <a:solidFill>
                  <a:schemeClr val="bg1"/>
                </a:solidFill>
              </a:defRPr>
            </a:lvl3pPr>
            <a:lvl4pPr marL="1080000" indent="0">
              <a:buNone/>
              <a:defRPr>
                <a:solidFill>
                  <a:schemeClr val="bg1"/>
                </a:solidFill>
              </a:defRPr>
            </a:lvl4pPr>
            <a:lvl5pPr marL="1440000" indent="0">
              <a:buNone/>
              <a:defRPr>
                <a:solidFill>
                  <a:schemeClr val="bg1"/>
                </a:solidFill>
              </a:defRPr>
            </a:lvl5pPr>
          </a:lstStyle>
          <a:p>
            <a:pPr lvl="0"/>
            <a:r>
              <a:rPr lang="en-GB" dirty="0"/>
              <a:t>Click here to insert stat information that relates to the statistic above, of up to 2 lines of text.</a:t>
            </a:r>
            <a:endParaRPr lang="en-US" dirty="0"/>
          </a:p>
        </p:txBody>
      </p:sp>
      <p:sp>
        <p:nvSpPr>
          <p:cNvPr id="17" name="Text Placeholder 7">
            <a:extLst>
              <a:ext uri="{FF2B5EF4-FFF2-40B4-BE49-F238E27FC236}">
                <a16:creationId xmlns:a16="http://schemas.microsoft.com/office/drawing/2014/main" id="{93D91A89-7CDF-B4EB-B0BE-9923CC5573B2}"/>
              </a:ext>
            </a:extLst>
          </p:cNvPr>
          <p:cNvSpPr>
            <a:spLocks noGrp="1"/>
          </p:cNvSpPr>
          <p:nvPr>
            <p:ph type="body" sz="quarter" idx="18" hasCustomPrompt="1"/>
          </p:nvPr>
        </p:nvSpPr>
        <p:spPr>
          <a:xfrm>
            <a:off x="1448654" y="3572775"/>
            <a:ext cx="5270380" cy="975739"/>
          </a:xfrm>
          <a:prstGeom prst="rect">
            <a:avLst/>
          </a:prstGeom>
        </p:spPr>
        <p:txBody>
          <a:bodyPr anchor="b" anchorCtr="0"/>
          <a:lstStyle>
            <a:lvl1pPr marL="0" indent="0" algn="ctr">
              <a:lnSpc>
                <a:spcPct val="90000"/>
              </a:lnSpc>
              <a:spcBef>
                <a:spcPts val="0"/>
              </a:spcBef>
              <a:spcAft>
                <a:spcPts val="0"/>
              </a:spcAft>
              <a:buNone/>
              <a:defRPr sz="13500" b="0" i="0">
                <a:solidFill>
                  <a:schemeClr val="bg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dirty="0"/>
              <a:t>XXX%</a:t>
            </a:r>
            <a:endParaRPr lang="en-US" dirty="0"/>
          </a:p>
        </p:txBody>
      </p:sp>
      <p:pic>
        <p:nvPicPr>
          <p:cNvPr id="22" name="Graphic 21">
            <a:extLst>
              <a:ext uri="{FF2B5EF4-FFF2-40B4-BE49-F238E27FC236}">
                <a16:creationId xmlns:a16="http://schemas.microsoft.com/office/drawing/2014/main" id="{2D2D7571-F681-613E-4891-4B1B7CC909E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3" name="Slide Number Placeholder 2">
            <a:extLst>
              <a:ext uri="{FF2B5EF4-FFF2-40B4-BE49-F238E27FC236}">
                <a16:creationId xmlns:a16="http://schemas.microsoft.com/office/drawing/2014/main" id="{9B56BE58-9C57-3C11-3665-0843C7839578}"/>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7410044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at layout_5">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D9142F75-0098-800D-8445-C193D90CE917}"/>
              </a:ext>
            </a:extLst>
          </p:cNvPr>
          <p:cNvSpPr/>
          <p:nvPr userDrawn="1"/>
        </p:nvSpPr>
        <p:spPr>
          <a:xfrm flipH="1">
            <a:off x="0" y="-1266"/>
            <a:ext cx="5051808" cy="6859266"/>
          </a:xfrm>
          <a:custGeom>
            <a:avLst/>
            <a:gdLst>
              <a:gd name="connsiteX0" fmla="*/ 1024925 w 5051808"/>
              <a:gd name="connsiteY0" fmla="*/ 0 h 6859266"/>
              <a:gd name="connsiteX1" fmla="*/ 5051808 w 5051808"/>
              <a:gd name="connsiteY1" fmla="*/ 0 h 6859266"/>
              <a:gd name="connsiteX2" fmla="*/ 5051808 w 5051808"/>
              <a:gd name="connsiteY2" fmla="*/ 6859266 h 6859266"/>
              <a:gd name="connsiteX3" fmla="*/ 1024925 w 5051808"/>
              <a:gd name="connsiteY3" fmla="*/ 6859266 h 6859266"/>
              <a:gd name="connsiteX4" fmla="*/ 1024925 w 5051808"/>
              <a:gd name="connsiteY4" fmla="*/ 4451836 h 6859266"/>
              <a:gd name="connsiteX5" fmla="*/ 0 w 5051808"/>
              <a:gd name="connsiteY5" fmla="*/ 3430270 h 6859266"/>
              <a:gd name="connsiteX6" fmla="*/ 1024925 w 5051808"/>
              <a:gd name="connsiteY6" fmla="*/ 2408703 h 685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1808" h="6859266">
                <a:moveTo>
                  <a:pt x="1024925" y="0"/>
                </a:moveTo>
                <a:lnTo>
                  <a:pt x="5051808" y="0"/>
                </a:lnTo>
                <a:lnTo>
                  <a:pt x="5051808" y="6859266"/>
                </a:lnTo>
                <a:lnTo>
                  <a:pt x="1024925" y="6859266"/>
                </a:lnTo>
                <a:lnTo>
                  <a:pt x="1024925" y="4451836"/>
                </a:lnTo>
                <a:lnTo>
                  <a:pt x="0" y="3430270"/>
                </a:lnTo>
                <a:lnTo>
                  <a:pt x="1024925" y="2408703"/>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riangle 3">
            <a:extLst>
              <a:ext uri="{FF2B5EF4-FFF2-40B4-BE49-F238E27FC236}">
                <a16:creationId xmlns:a16="http://schemas.microsoft.com/office/drawing/2014/main" id="{7276102A-C2AC-527D-7D04-66E1223E7EB4}"/>
              </a:ext>
            </a:extLst>
          </p:cNvPr>
          <p:cNvSpPr/>
          <p:nvPr userDrawn="1"/>
        </p:nvSpPr>
        <p:spPr>
          <a:xfrm rot="16200000" flipH="1">
            <a:off x="10654122" y="2915253"/>
            <a:ext cx="2048259" cy="1027496"/>
          </a:xfrm>
          <a:prstGeom prst="triangle">
            <a:avLst/>
          </a:prstGeom>
          <a:solidFill>
            <a:schemeClr val="bg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2" name="Title 1">
            <a:extLst>
              <a:ext uri="{FF2B5EF4-FFF2-40B4-BE49-F238E27FC236}">
                <a16:creationId xmlns:a16="http://schemas.microsoft.com/office/drawing/2014/main" id="{AF41028A-5384-A56F-514B-AC02952905DA}"/>
              </a:ext>
            </a:extLst>
          </p:cNvPr>
          <p:cNvSpPr>
            <a:spLocks noGrp="1"/>
          </p:cNvSpPr>
          <p:nvPr>
            <p:ph type="title" hasCustomPrompt="1"/>
          </p:nvPr>
        </p:nvSpPr>
        <p:spPr>
          <a:xfrm>
            <a:off x="550862" y="982720"/>
            <a:ext cx="3163888" cy="4892400"/>
          </a:xfrm>
        </p:spPr>
        <p:txBody>
          <a:bodyPr anchor="ctr" anchorCtr="0"/>
          <a:lstStyle>
            <a:lvl1pPr>
              <a:defRPr sz="3600">
                <a:solidFill>
                  <a:schemeClr val="bg1"/>
                </a:solidFill>
              </a:defRPr>
            </a:lvl1pPr>
          </a:lstStyle>
          <a:p>
            <a:r>
              <a:rPr lang="en-MY" dirty="0"/>
              <a:t>Click here to add your title which is detailed and descriptive to the content on this slide</a:t>
            </a:r>
            <a:endParaRPr lang="en-US" dirty="0"/>
          </a:p>
        </p:txBody>
      </p:sp>
      <p:sp>
        <p:nvSpPr>
          <p:cNvPr id="15" name="Text Placeholder 2">
            <a:extLst>
              <a:ext uri="{FF2B5EF4-FFF2-40B4-BE49-F238E27FC236}">
                <a16:creationId xmlns:a16="http://schemas.microsoft.com/office/drawing/2014/main" id="{B36C332C-5216-F1FA-49BB-1D784B37A74D}"/>
              </a:ext>
            </a:extLst>
          </p:cNvPr>
          <p:cNvSpPr>
            <a:spLocks noGrp="1"/>
          </p:cNvSpPr>
          <p:nvPr>
            <p:ph type="body" sz="quarter" idx="30" hasCustomPrompt="1"/>
          </p:nvPr>
        </p:nvSpPr>
        <p:spPr>
          <a:xfrm>
            <a:off x="5644680" y="3963038"/>
            <a:ext cx="4926950" cy="598927"/>
          </a:xfrm>
        </p:spPr>
        <p:txBody>
          <a:bodyPr/>
          <a:lstStyle>
            <a:lvl1pPr marL="0" indent="0" algn="ctr">
              <a:spcAft>
                <a:spcPts val="0"/>
              </a:spcAft>
              <a:buNone/>
              <a:defRPr sz="1600">
                <a:solidFill>
                  <a:schemeClr val="bg1"/>
                </a:solidFill>
              </a:defRPr>
            </a:lvl1pPr>
            <a:lvl2pPr marL="360000" indent="0">
              <a:buNone/>
              <a:defRPr>
                <a:solidFill>
                  <a:schemeClr val="bg1"/>
                </a:solidFill>
              </a:defRPr>
            </a:lvl2pPr>
            <a:lvl3pPr marL="720000" indent="0">
              <a:buNone/>
              <a:defRPr>
                <a:solidFill>
                  <a:schemeClr val="bg1"/>
                </a:solidFill>
              </a:defRPr>
            </a:lvl3pPr>
            <a:lvl4pPr marL="1080000" indent="0">
              <a:buNone/>
              <a:defRPr>
                <a:solidFill>
                  <a:schemeClr val="bg1"/>
                </a:solidFill>
              </a:defRPr>
            </a:lvl4pPr>
            <a:lvl5pPr marL="1440000" indent="0">
              <a:buNone/>
              <a:defRPr>
                <a:solidFill>
                  <a:schemeClr val="bg1"/>
                </a:solidFill>
              </a:defRPr>
            </a:lvl5pPr>
          </a:lstStyle>
          <a:p>
            <a:pPr lvl="0"/>
            <a:r>
              <a:rPr lang="en-GB" dirty="0"/>
              <a:t>Click here to insert stat information that relates to the statistic above, of up to 2 lines of text.</a:t>
            </a:r>
            <a:endParaRPr lang="en-US" dirty="0"/>
          </a:p>
        </p:txBody>
      </p:sp>
      <p:sp>
        <p:nvSpPr>
          <p:cNvPr id="17" name="Text Placeholder 7">
            <a:extLst>
              <a:ext uri="{FF2B5EF4-FFF2-40B4-BE49-F238E27FC236}">
                <a16:creationId xmlns:a16="http://schemas.microsoft.com/office/drawing/2014/main" id="{93D91A89-7CDF-B4EB-B0BE-9923CC5573B2}"/>
              </a:ext>
            </a:extLst>
          </p:cNvPr>
          <p:cNvSpPr>
            <a:spLocks noGrp="1"/>
          </p:cNvSpPr>
          <p:nvPr>
            <p:ph type="body" sz="quarter" idx="18" hasCustomPrompt="1"/>
          </p:nvPr>
        </p:nvSpPr>
        <p:spPr>
          <a:xfrm>
            <a:off x="5472965" y="2360935"/>
            <a:ext cx="5270380" cy="1762451"/>
          </a:xfrm>
          <a:prstGeom prst="rect">
            <a:avLst/>
          </a:prstGeom>
        </p:spPr>
        <p:txBody>
          <a:bodyPr anchor="b" anchorCtr="0"/>
          <a:lstStyle>
            <a:lvl1pPr marL="0" indent="0" algn="ctr">
              <a:lnSpc>
                <a:spcPct val="90000"/>
              </a:lnSpc>
              <a:spcBef>
                <a:spcPts val="0"/>
              </a:spcBef>
              <a:spcAft>
                <a:spcPts val="0"/>
              </a:spcAft>
              <a:buNone/>
              <a:defRPr sz="13500" b="0" i="0">
                <a:solidFill>
                  <a:schemeClr val="bg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dirty="0"/>
              <a:t>XXX%</a:t>
            </a:r>
            <a:endParaRPr lang="en-US" dirty="0"/>
          </a:p>
        </p:txBody>
      </p:sp>
      <p:pic>
        <p:nvPicPr>
          <p:cNvPr id="22" name="Graphic 21">
            <a:extLst>
              <a:ext uri="{FF2B5EF4-FFF2-40B4-BE49-F238E27FC236}">
                <a16:creationId xmlns:a16="http://schemas.microsoft.com/office/drawing/2014/main" id="{2D2D7571-F681-613E-4891-4B1B7CC909E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3" name="Slide Number Placeholder 2">
            <a:extLst>
              <a:ext uri="{FF2B5EF4-FFF2-40B4-BE49-F238E27FC236}">
                <a16:creationId xmlns:a16="http://schemas.microsoft.com/office/drawing/2014/main" id="{9B56BE58-9C57-3C11-3665-0843C7839578}"/>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28722246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at layout_6">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37" name="Picture Placeholder 35">
            <a:extLst>
              <a:ext uri="{FF2B5EF4-FFF2-40B4-BE49-F238E27FC236}">
                <a16:creationId xmlns:a16="http://schemas.microsoft.com/office/drawing/2014/main" id="{BF155F19-6990-3ABA-2455-1AE480D54EB5}"/>
              </a:ext>
            </a:extLst>
          </p:cNvPr>
          <p:cNvSpPr>
            <a:spLocks noGrp="1"/>
          </p:cNvSpPr>
          <p:nvPr>
            <p:ph type="pic" sz="quarter" idx="11" hasCustomPrompt="1"/>
          </p:nvPr>
        </p:nvSpPr>
        <p:spPr>
          <a:xfrm>
            <a:off x="0" y="0"/>
            <a:ext cx="5195888" cy="6858000"/>
          </a:xfrm>
          <a:solidFill>
            <a:schemeClr val="bg1">
              <a:lumMod val="50000"/>
            </a:schemeClr>
          </a:solidFill>
        </p:spPr>
        <p:txBody>
          <a:bodyPr/>
          <a:lstStyle>
            <a:lvl1pPr marL="0" indent="0">
              <a:buNone/>
              <a:defRPr>
                <a:solidFill>
                  <a:schemeClr val="bg1"/>
                </a:solidFill>
              </a:defRPr>
            </a:lvl1pPr>
          </a:lstStyle>
          <a:p>
            <a:r>
              <a:rPr lang="en-US" dirty="0"/>
              <a:t>Move the blue overlay to the right &gt; click icon to add your image &gt; right click “Send to back” &gt; Align blue overlay back to left</a:t>
            </a:r>
          </a:p>
        </p:txBody>
      </p:sp>
      <p:sp>
        <p:nvSpPr>
          <p:cNvPr id="3" name="Slide Number Placeholder 2">
            <a:extLst>
              <a:ext uri="{FF2B5EF4-FFF2-40B4-BE49-F238E27FC236}">
                <a16:creationId xmlns:a16="http://schemas.microsoft.com/office/drawing/2014/main" id="{1BBEA7DF-6C68-002D-6E92-DD3B9423BA6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21" name="Oval 20">
            <a:extLst>
              <a:ext uri="{FF2B5EF4-FFF2-40B4-BE49-F238E27FC236}">
                <a16:creationId xmlns:a16="http://schemas.microsoft.com/office/drawing/2014/main" id="{554699A0-98DC-5D7C-AA8E-76AE2268D665}"/>
              </a:ext>
            </a:extLst>
          </p:cNvPr>
          <p:cNvSpPr/>
          <p:nvPr userDrawn="1"/>
        </p:nvSpPr>
        <p:spPr>
          <a:xfrm>
            <a:off x="9685973" y="800960"/>
            <a:ext cx="1483062" cy="1483062"/>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A2756"/>
              </a:solidFill>
              <a:effectLst/>
              <a:uLnTx/>
              <a:uFillTx/>
              <a:latin typeface="Poppins Regular"/>
              <a:ea typeface="+mn-ea"/>
              <a:cs typeface="+mn-cs"/>
            </a:endParaRPr>
          </a:p>
        </p:txBody>
      </p:sp>
      <p:sp>
        <p:nvSpPr>
          <p:cNvPr id="25" name="Oval 24">
            <a:extLst>
              <a:ext uri="{FF2B5EF4-FFF2-40B4-BE49-F238E27FC236}">
                <a16:creationId xmlns:a16="http://schemas.microsoft.com/office/drawing/2014/main" id="{DFD07BF6-9441-9863-6ECC-5869B7E97472}"/>
              </a:ext>
            </a:extLst>
          </p:cNvPr>
          <p:cNvSpPr/>
          <p:nvPr userDrawn="1"/>
        </p:nvSpPr>
        <p:spPr>
          <a:xfrm>
            <a:off x="9685973" y="4393863"/>
            <a:ext cx="1483062" cy="1483062"/>
          </a:xfrm>
          <a:prstGeom prst="ellipse">
            <a:avLst/>
          </a:prstGeom>
          <a:solidFill>
            <a:schemeClr val="bg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A2756"/>
              </a:solidFill>
              <a:effectLst/>
              <a:uLnTx/>
              <a:uFillTx/>
              <a:latin typeface="Poppins Regular"/>
              <a:ea typeface="+mn-ea"/>
              <a:cs typeface="+mn-cs"/>
            </a:endParaRPr>
          </a:p>
        </p:txBody>
      </p:sp>
      <p:sp>
        <p:nvSpPr>
          <p:cNvPr id="29" name="Oval 28">
            <a:extLst>
              <a:ext uri="{FF2B5EF4-FFF2-40B4-BE49-F238E27FC236}">
                <a16:creationId xmlns:a16="http://schemas.microsoft.com/office/drawing/2014/main" id="{7F7BF8D4-5678-96A7-32DE-A6442C3E6AB3}"/>
              </a:ext>
            </a:extLst>
          </p:cNvPr>
          <p:cNvSpPr/>
          <p:nvPr userDrawn="1"/>
        </p:nvSpPr>
        <p:spPr>
          <a:xfrm>
            <a:off x="9685973" y="2607892"/>
            <a:ext cx="1483062" cy="1483062"/>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A2756"/>
              </a:solidFill>
              <a:effectLst/>
              <a:uLnTx/>
              <a:uFillTx/>
              <a:latin typeface="Poppins Regular"/>
              <a:ea typeface="+mn-ea"/>
              <a:cs typeface="+mn-cs"/>
            </a:endParaRPr>
          </a:p>
        </p:txBody>
      </p:sp>
      <p:sp>
        <p:nvSpPr>
          <p:cNvPr id="41" name="Text Placeholder 7">
            <a:extLst>
              <a:ext uri="{FF2B5EF4-FFF2-40B4-BE49-F238E27FC236}">
                <a16:creationId xmlns:a16="http://schemas.microsoft.com/office/drawing/2014/main" id="{5ABCA04D-3F69-D1A1-F688-2FE8B2C376E4}"/>
              </a:ext>
            </a:extLst>
          </p:cNvPr>
          <p:cNvSpPr>
            <a:spLocks noGrp="1"/>
          </p:cNvSpPr>
          <p:nvPr>
            <p:ph type="body" sz="quarter" idx="18" hasCustomPrompt="1"/>
          </p:nvPr>
        </p:nvSpPr>
        <p:spPr>
          <a:xfrm>
            <a:off x="9924255" y="1035500"/>
            <a:ext cx="1016212" cy="573834"/>
          </a:xfrm>
        </p:spPr>
        <p:txBody>
          <a:bodyPr anchor="b" anchorCtr="0"/>
          <a:lstStyle>
            <a:lvl1pPr marL="0" indent="0" algn="ctr">
              <a:lnSpc>
                <a:spcPct val="90000"/>
              </a:lnSpc>
              <a:spcBef>
                <a:spcPts val="0"/>
              </a:spcBef>
              <a:spcAft>
                <a:spcPts val="0"/>
              </a:spcAft>
              <a:buNone/>
              <a:defRPr sz="3600" b="0" i="0">
                <a:solidFill>
                  <a:schemeClr val="bg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dirty="0"/>
              <a:t>XX%</a:t>
            </a:r>
            <a:endParaRPr lang="en-US" dirty="0"/>
          </a:p>
        </p:txBody>
      </p:sp>
      <p:sp>
        <p:nvSpPr>
          <p:cNvPr id="42" name="Text Placeholder 10">
            <a:extLst>
              <a:ext uri="{FF2B5EF4-FFF2-40B4-BE49-F238E27FC236}">
                <a16:creationId xmlns:a16="http://schemas.microsoft.com/office/drawing/2014/main" id="{594DD678-679C-2ACE-EA74-364E6BE985EA}"/>
              </a:ext>
            </a:extLst>
          </p:cNvPr>
          <p:cNvSpPr>
            <a:spLocks noGrp="1"/>
          </p:cNvSpPr>
          <p:nvPr>
            <p:ph type="body" sz="quarter" idx="19" hasCustomPrompt="1"/>
          </p:nvPr>
        </p:nvSpPr>
        <p:spPr>
          <a:xfrm>
            <a:off x="10021239" y="1601343"/>
            <a:ext cx="822243" cy="446190"/>
          </a:xfrm>
        </p:spPr>
        <p:txBody>
          <a:bodyPr/>
          <a:lstStyle>
            <a:lvl1pPr marL="0" indent="0" algn="ctr">
              <a:buNone/>
              <a:defRPr>
                <a:solidFill>
                  <a:schemeClr val="bg1"/>
                </a:solidFill>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to add stat</a:t>
            </a:r>
          </a:p>
        </p:txBody>
      </p:sp>
      <p:sp>
        <p:nvSpPr>
          <p:cNvPr id="43" name="Text Placeholder 7">
            <a:extLst>
              <a:ext uri="{FF2B5EF4-FFF2-40B4-BE49-F238E27FC236}">
                <a16:creationId xmlns:a16="http://schemas.microsoft.com/office/drawing/2014/main" id="{BE471E55-BB58-5548-045B-EA91F110EDD8}"/>
              </a:ext>
            </a:extLst>
          </p:cNvPr>
          <p:cNvSpPr>
            <a:spLocks noGrp="1"/>
          </p:cNvSpPr>
          <p:nvPr>
            <p:ph type="body" sz="quarter" idx="21" hasCustomPrompt="1"/>
          </p:nvPr>
        </p:nvSpPr>
        <p:spPr>
          <a:xfrm>
            <a:off x="9924255" y="4613819"/>
            <a:ext cx="1016212" cy="573834"/>
          </a:xfrm>
        </p:spPr>
        <p:txBody>
          <a:bodyPr anchor="b" anchorCtr="0"/>
          <a:lstStyle>
            <a:lvl1pPr marL="0" indent="0" algn="ctr">
              <a:lnSpc>
                <a:spcPct val="90000"/>
              </a:lnSpc>
              <a:spcBef>
                <a:spcPts val="0"/>
              </a:spcBef>
              <a:spcAft>
                <a:spcPts val="0"/>
              </a:spcAft>
              <a:buNone/>
              <a:defRPr sz="3600" b="0" i="0">
                <a:solidFill>
                  <a:schemeClr val="bg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44" name="Text Placeholder 10">
            <a:extLst>
              <a:ext uri="{FF2B5EF4-FFF2-40B4-BE49-F238E27FC236}">
                <a16:creationId xmlns:a16="http://schemas.microsoft.com/office/drawing/2014/main" id="{4F666DB1-0888-FCC9-3371-C2E789C44B1F}"/>
              </a:ext>
            </a:extLst>
          </p:cNvPr>
          <p:cNvSpPr>
            <a:spLocks noGrp="1"/>
          </p:cNvSpPr>
          <p:nvPr>
            <p:ph type="body" sz="quarter" idx="22" hasCustomPrompt="1"/>
          </p:nvPr>
        </p:nvSpPr>
        <p:spPr>
          <a:xfrm>
            <a:off x="10021239" y="5179662"/>
            <a:ext cx="822243" cy="446190"/>
          </a:xfrm>
        </p:spPr>
        <p:txBody>
          <a:bodyPr/>
          <a:lstStyle>
            <a:lvl1pPr marL="0" indent="0" algn="ctr">
              <a:buNone/>
              <a:defRPr>
                <a:solidFill>
                  <a:schemeClr val="bg1"/>
                </a:solidFill>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to add stat</a:t>
            </a:r>
          </a:p>
        </p:txBody>
      </p:sp>
      <p:sp>
        <p:nvSpPr>
          <p:cNvPr id="45" name="Text Placeholder 7">
            <a:extLst>
              <a:ext uri="{FF2B5EF4-FFF2-40B4-BE49-F238E27FC236}">
                <a16:creationId xmlns:a16="http://schemas.microsoft.com/office/drawing/2014/main" id="{DE0C6A25-B9E7-9435-9F65-8720CEFD14DA}"/>
              </a:ext>
            </a:extLst>
          </p:cNvPr>
          <p:cNvSpPr>
            <a:spLocks noGrp="1"/>
          </p:cNvSpPr>
          <p:nvPr>
            <p:ph type="body" sz="quarter" idx="23" hasCustomPrompt="1"/>
          </p:nvPr>
        </p:nvSpPr>
        <p:spPr>
          <a:xfrm>
            <a:off x="9924255" y="2842432"/>
            <a:ext cx="1016212" cy="573834"/>
          </a:xfrm>
        </p:spPr>
        <p:txBody>
          <a:bodyPr anchor="b" anchorCtr="0"/>
          <a:lstStyle>
            <a:lvl1pPr marL="0" indent="0" algn="ctr">
              <a:lnSpc>
                <a:spcPct val="90000"/>
              </a:lnSpc>
              <a:spcBef>
                <a:spcPts val="0"/>
              </a:spcBef>
              <a:spcAft>
                <a:spcPts val="0"/>
              </a:spcAft>
              <a:buNone/>
              <a:defRPr sz="3600" b="0" i="0">
                <a:solidFill>
                  <a:schemeClr val="bg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46" name="Text Placeholder 10">
            <a:extLst>
              <a:ext uri="{FF2B5EF4-FFF2-40B4-BE49-F238E27FC236}">
                <a16:creationId xmlns:a16="http://schemas.microsoft.com/office/drawing/2014/main" id="{2DF64A5C-5306-F5EB-2EFD-F87BFD54B01C}"/>
              </a:ext>
            </a:extLst>
          </p:cNvPr>
          <p:cNvSpPr>
            <a:spLocks noGrp="1"/>
          </p:cNvSpPr>
          <p:nvPr>
            <p:ph type="body" sz="quarter" idx="24" hasCustomPrompt="1"/>
          </p:nvPr>
        </p:nvSpPr>
        <p:spPr>
          <a:xfrm>
            <a:off x="10021239" y="3408275"/>
            <a:ext cx="822243" cy="446190"/>
          </a:xfrm>
        </p:spPr>
        <p:txBody>
          <a:bodyPr/>
          <a:lstStyle>
            <a:lvl1pPr marL="0" indent="0" algn="ctr">
              <a:buNone/>
              <a:defRPr>
                <a:solidFill>
                  <a:schemeClr val="bg1"/>
                </a:solidFill>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to add stat</a:t>
            </a:r>
          </a:p>
        </p:txBody>
      </p:sp>
      <p:sp>
        <p:nvSpPr>
          <p:cNvPr id="47" name="Text Placeholder 21">
            <a:extLst>
              <a:ext uri="{FF2B5EF4-FFF2-40B4-BE49-F238E27FC236}">
                <a16:creationId xmlns:a16="http://schemas.microsoft.com/office/drawing/2014/main" id="{1790ABF4-97E7-C67B-D4C0-24A075D9E07B}"/>
              </a:ext>
            </a:extLst>
          </p:cNvPr>
          <p:cNvSpPr>
            <a:spLocks noGrp="1"/>
          </p:cNvSpPr>
          <p:nvPr>
            <p:ph type="body" sz="quarter" idx="20"/>
          </p:nvPr>
        </p:nvSpPr>
        <p:spPr>
          <a:xfrm>
            <a:off x="0" y="0"/>
            <a:ext cx="5195888" cy="6858000"/>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0" h="6857999">
                <a:moveTo>
                  <a:pt x="0" y="0"/>
                </a:moveTo>
                <a:lnTo>
                  <a:pt x="12192000" y="0"/>
                </a:lnTo>
                <a:lnTo>
                  <a:pt x="12192000" y="6857999"/>
                </a:lnTo>
                <a:lnTo>
                  <a:pt x="0" y="6857999"/>
                </a:lnTo>
                <a:close/>
              </a:path>
            </a:pathLst>
          </a:custGeom>
          <a:solidFill>
            <a:schemeClr val="tx1">
              <a:alpha val="60000"/>
            </a:schemeClr>
          </a:solidFill>
        </p:spPr>
        <p:txBody>
          <a:bodyPr wrap="square">
            <a:noAutofit/>
          </a:bodyPr>
          <a:lstStyle>
            <a:lvl1pPr marL="0" indent="0">
              <a:buNone/>
              <a:defRPr>
                <a:noFill/>
              </a:defRPr>
            </a:lvl1pPr>
          </a:lstStyle>
          <a:p>
            <a:pPr lvl="0"/>
            <a:endParaRPr lang="en-US" dirty="0"/>
          </a:p>
        </p:txBody>
      </p:sp>
      <p:sp>
        <p:nvSpPr>
          <p:cNvPr id="2" name="Title 1">
            <a:extLst>
              <a:ext uri="{FF2B5EF4-FFF2-40B4-BE49-F238E27FC236}">
                <a16:creationId xmlns:a16="http://schemas.microsoft.com/office/drawing/2014/main" id="{0A820523-8EC7-EDF4-3729-13921A2633DF}"/>
              </a:ext>
            </a:extLst>
          </p:cNvPr>
          <p:cNvSpPr>
            <a:spLocks noGrp="1"/>
          </p:cNvSpPr>
          <p:nvPr>
            <p:ph type="title" hasCustomPrompt="1"/>
          </p:nvPr>
        </p:nvSpPr>
        <p:spPr>
          <a:xfrm>
            <a:off x="550863" y="430441"/>
            <a:ext cx="4124514" cy="5446483"/>
          </a:xfrm>
        </p:spPr>
        <p:txBody>
          <a:bodyPr/>
          <a:lstStyle>
            <a:lvl1pPr>
              <a:defRPr sz="6000">
                <a:solidFill>
                  <a:schemeClr val="bg1"/>
                </a:solidFill>
              </a:defRPr>
            </a:lvl1pPr>
          </a:lstStyle>
          <a:p>
            <a:r>
              <a:rPr lang="en-MY" dirty="0"/>
              <a:t>Click here to add your powerful fact</a:t>
            </a:r>
            <a:endParaRPr lang="en-US" dirty="0"/>
          </a:p>
        </p:txBody>
      </p:sp>
      <p:sp>
        <p:nvSpPr>
          <p:cNvPr id="40" name="Picture Placeholder 35">
            <a:extLst>
              <a:ext uri="{FF2B5EF4-FFF2-40B4-BE49-F238E27FC236}">
                <a16:creationId xmlns:a16="http://schemas.microsoft.com/office/drawing/2014/main" id="{DC51EB56-2E67-25B6-73BB-B25614A414A6}"/>
              </a:ext>
            </a:extLst>
          </p:cNvPr>
          <p:cNvSpPr>
            <a:spLocks noGrp="1"/>
          </p:cNvSpPr>
          <p:nvPr>
            <p:ph type="pic" sz="quarter" idx="12" hasCustomPrompt="1"/>
          </p:nvPr>
        </p:nvSpPr>
        <p:spPr>
          <a:xfrm>
            <a:off x="4675377" y="3592926"/>
            <a:ext cx="4016375" cy="2384425"/>
          </a:xfrm>
          <a:solidFill>
            <a:schemeClr val="bg1">
              <a:lumMod val="50000"/>
            </a:schemeClr>
          </a:solidFill>
          <a:effectLst>
            <a:outerShdw blurRad="787400" dist="38100" dir="2700000" sx="105000" sy="105000" algn="ctr" rotWithShape="0">
              <a:srgbClr val="000000">
                <a:alpha val="18000"/>
              </a:srgbClr>
            </a:outerShdw>
          </a:effectLst>
        </p:spPr>
        <p:txBody>
          <a:body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Poppins" pitchFamily="2" charset="77"/>
                <a:ea typeface="+mn-ea"/>
                <a:cs typeface="Poppins" pitchFamily="2" charset="77"/>
              </a:rPr>
              <a:t>Click icon to add your image</a:t>
            </a:r>
          </a:p>
        </p:txBody>
      </p:sp>
    </p:spTree>
    <p:extLst>
      <p:ext uri="{BB962C8B-B14F-4D97-AF65-F5344CB8AC3E}">
        <p14:creationId xmlns:p14="http://schemas.microsoft.com/office/powerpoint/2010/main" val="4109391111"/>
      </p:ext>
    </p:extLst>
  </p:cSld>
  <p:clrMapOvr>
    <a:masterClrMapping/>
  </p:clrMapOvr>
  <p:extLst>
    <p:ext uri="{DCECCB84-F9BA-43D5-87BE-67443E8EF086}">
      <p15:sldGuideLst xmlns:p15="http://schemas.microsoft.com/office/powerpoint/2012/main">
        <p15:guide id="1" pos="295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t layout_7">
    <p:spTree>
      <p:nvGrpSpPr>
        <p:cNvPr id="1" name=""/>
        <p:cNvGrpSpPr/>
        <p:nvPr/>
      </p:nvGrpSpPr>
      <p:grpSpPr>
        <a:xfrm>
          <a:off x="0" y="0"/>
          <a:ext cx="0" cy="0"/>
          <a:chOff x="0" y="0"/>
          <a:chExt cx="0" cy="0"/>
        </a:xfrm>
      </p:grpSpPr>
      <p:sp>
        <p:nvSpPr>
          <p:cNvPr id="4" name="Picture Placeholder 31">
            <a:extLst>
              <a:ext uri="{FF2B5EF4-FFF2-40B4-BE49-F238E27FC236}">
                <a16:creationId xmlns:a16="http://schemas.microsoft.com/office/drawing/2014/main" id="{6E5F04C2-2BC1-377E-5712-A86597E6A9E7}"/>
              </a:ext>
            </a:extLst>
          </p:cNvPr>
          <p:cNvSpPr>
            <a:spLocks noGrp="1"/>
          </p:cNvSpPr>
          <p:nvPr>
            <p:ph type="pic" sz="quarter" idx="19" hasCustomPrompt="1"/>
          </p:nvPr>
        </p:nvSpPr>
        <p:spPr>
          <a:xfrm>
            <a:off x="8167688" y="-1266"/>
            <a:ext cx="4026883" cy="6861187"/>
          </a:xfrm>
          <a:custGeom>
            <a:avLst/>
            <a:gdLst>
              <a:gd name="connsiteX0" fmla="*/ 0 w 5273901"/>
              <a:gd name="connsiteY0" fmla="*/ 0 h 6856683"/>
              <a:gd name="connsiteX1" fmla="*/ 5273901 w 5273901"/>
              <a:gd name="connsiteY1" fmla="*/ 0 h 6856683"/>
              <a:gd name="connsiteX2" fmla="*/ 5273901 w 5273901"/>
              <a:gd name="connsiteY2" fmla="*/ 6856683 h 6856683"/>
              <a:gd name="connsiteX3" fmla="*/ 0 w 5273901"/>
              <a:gd name="connsiteY3" fmla="*/ 6856683 h 6856683"/>
              <a:gd name="connsiteX4" fmla="*/ 0 w 5273901"/>
              <a:gd name="connsiteY4" fmla="*/ 2632844 h 6856683"/>
              <a:gd name="connsiteX5" fmla="*/ 977647 w 5273901"/>
              <a:gd name="connsiteY5" fmla="*/ 1655198 h 6856683"/>
              <a:gd name="connsiteX6" fmla="*/ 0 w 5273901"/>
              <a:gd name="connsiteY6" fmla="*/ 677551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988533 w 5284787"/>
              <a:gd name="connsiteY5" fmla="*/ 1655198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0 w 5284787"/>
              <a:gd name="connsiteY6" fmla="*/ 2266865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5284787"/>
              <a:gd name="connsiteY0" fmla="*/ 0 h 6856683"/>
              <a:gd name="connsiteX1" fmla="*/ 4013200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4041775"/>
              <a:gd name="connsiteY0" fmla="*/ 0 h 6856683"/>
              <a:gd name="connsiteX1" fmla="*/ 4013200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41775"/>
              <a:gd name="connsiteY0" fmla="*/ 0 h 6856683"/>
              <a:gd name="connsiteX1" fmla="*/ 4025231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26883"/>
              <a:gd name="connsiteY0" fmla="*/ 0 h 6860693"/>
              <a:gd name="connsiteX1" fmla="*/ 4025231 w 4026883"/>
              <a:gd name="connsiteY1" fmla="*/ 0 h 6860693"/>
              <a:gd name="connsiteX2" fmla="*/ 4025733 w 4026883"/>
              <a:gd name="connsiteY2" fmla="*/ 6860693 h 6860693"/>
              <a:gd name="connsiteX3" fmla="*/ 10886 w 4026883"/>
              <a:gd name="connsiteY3" fmla="*/ 6856683 h 6860693"/>
              <a:gd name="connsiteX4" fmla="*/ 0 w 4026883"/>
              <a:gd name="connsiteY4" fmla="*/ 4320130 h 6860693"/>
              <a:gd name="connsiteX5" fmla="*/ 1032076 w 4026883"/>
              <a:gd name="connsiteY5" fmla="*/ 3298941 h 6860693"/>
              <a:gd name="connsiteX6" fmla="*/ 0 w 4026883"/>
              <a:gd name="connsiteY6" fmla="*/ 2266865 h 6860693"/>
              <a:gd name="connsiteX7" fmla="*/ 10886 w 4026883"/>
              <a:gd name="connsiteY7" fmla="*/ 0 h 6860693"/>
              <a:gd name="connsiteX0" fmla="*/ 10886 w 4026883"/>
              <a:gd name="connsiteY0" fmla="*/ 144142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144142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6861187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6861187"/>
              <a:gd name="connsiteX1" fmla="*/ 4025231 w 4026883"/>
              <a:gd name="connsiteY1" fmla="*/ 0 h 6861187"/>
              <a:gd name="connsiteX2" fmla="*/ 4025733 w 4026883"/>
              <a:gd name="connsiteY2" fmla="*/ 6860693 h 6861187"/>
              <a:gd name="connsiteX3" fmla="*/ 10886 w 4026883"/>
              <a:gd name="connsiteY3" fmla="*/ 6861187 h 6861187"/>
              <a:gd name="connsiteX4" fmla="*/ 0 w 4026883"/>
              <a:gd name="connsiteY4" fmla="*/ 4464272 h 6861187"/>
              <a:gd name="connsiteX5" fmla="*/ 1032076 w 4026883"/>
              <a:gd name="connsiteY5" fmla="*/ 3443083 h 6861187"/>
              <a:gd name="connsiteX6" fmla="*/ 0 w 4026883"/>
              <a:gd name="connsiteY6" fmla="*/ 2411007 h 6861187"/>
              <a:gd name="connsiteX7" fmla="*/ 10886 w 4026883"/>
              <a:gd name="connsiteY7" fmla="*/ 0 h 686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6883" h="6861187">
                <a:moveTo>
                  <a:pt x="10886" y="0"/>
                </a:moveTo>
                <a:lnTo>
                  <a:pt x="4025231" y="0"/>
                </a:lnTo>
                <a:cubicBezTo>
                  <a:pt x="4030746" y="2285561"/>
                  <a:pt x="4020218" y="4575132"/>
                  <a:pt x="4025733" y="6860693"/>
                </a:cubicBezTo>
                <a:lnTo>
                  <a:pt x="10886" y="6861187"/>
                </a:lnTo>
                <a:cubicBezTo>
                  <a:pt x="7257" y="6015669"/>
                  <a:pt x="3629" y="5309790"/>
                  <a:pt x="0" y="4464272"/>
                </a:cubicBezTo>
                <a:lnTo>
                  <a:pt x="1032076" y="3443083"/>
                </a:lnTo>
                <a:lnTo>
                  <a:pt x="0" y="2411007"/>
                </a:lnTo>
                <a:cubicBezTo>
                  <a:pt x="3629" y="1655385"/>
                  <a:pt x="7257" y="755622"/>
                  <a:pt x="10886" y="0"/>
                </a:cubicBezTo>
                <a:close/>
              </a:path>
            </a:pathLst>
          </a:custGeom>
          <a:solidFill>
            <a:schemeClr val="bg1">
              <a:lumMod val="50000"/>
            </a:schemeClr>
          </a:solidFill>
        </p:spPr>
        <p:txBody>
          <a:bodyPr wrap="square">
            <a:noAutofit/>
          </a:bodyPr>
          <a:lstStyle>
            <a:lvl1pPr>
              <a:defRPr>
                <a:solidFill>
                  <a:srgbClr val="FFFFFF"/>
                </a:solidFill>
                <a:latin typeface="Poppins" pitchFamily="2" charset="77"/>
                <a:cs typeface="Poppins" pitchFamily="2" charset="77"/>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dirty="0"/>
              <a:t>Click icon to add your image</a:t>
            </a:r>
          </a:p>
        </p:txBody>
      </p:sp>
      <p:sp>
        <p:nvSpPr>
          <p:cNvPr id="2" name="Title 1">
            <a:extLst>
              <a:ext uri="{FF2B5EF4-FFF2-40B4-BE49-F238E27FC236}">
                <a16:creationId xmlns:a16="http://schemas.microsoft.com/office/drawing/2014/main" id="{99113910-830B-4190-DA2E-7138D6EB83A4}"/>
              </a:ext>
            </a:extLst>
          </p:cNvPr>
          <p:cNvSpPr>
            <a:spLocks noGrp="1"/>
          </p:cNvSpPr>
          <p:nvPr>
            <p:ph type="title" hasCustomPrompt="1"/>
          </p:nvPr>
        </p:nvSpPr>
        <p:spPr>
          <a:xfrm>
            <a:off x="550862" y="430442"/>
            <a:ext cx="6987461" cy="695096"/>
          </a:xfrm>
        </p:spPr>
        <p:txBody>
          <a:bodyPr/>
          <a:lstStyle/>
          <a:p>
            <a:r>
              <a:rPr lang="en-GB" dirty="0"/>
              <a:t>Click here to add your title</a:t>
            </a:r>
            <a:endParaRPr lang="en-US" dirty="0"/>
          </a:p>
        </p:txBody>
      </p:sp>
      <p:sp>
        <p:nvSpPr>
          <p:cNvPr id="3" name="Slide Number Placeholder 2">
            <a:extLst>
              <a:ext uri="{FF2B5EF4-FFF2-40B4-BE49-F238E27FC236}">
                <a16:creationId xmlns:a16="http://schemas.microsoft.com/office/drawing/2014/main" id="{3CD5D842-8948-2484-21B0-B283220B228F}"/>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5" name="Text Placeholder 14">
            <a:extLst>
              <a:ext uri="{FF2B5EF4-FFF2-40B4-BE49-F238E27FC236}">
                <a16:creationId xmlns:a16="http://schemas.microsoft.com/office/drawing/2014/main" id="{7F8ED94F-ED6C-9B24-F283-3ECCFAD01D16}"/>
              </a:ext>
            </a:extLst>
          </p:cNvPr>
          <p:cNvSpPr>
            <a:spLocks noGrp="1"/>
          </p:cNvSpPr>
          <p:nvPr>
            <p:ph type="body" sz="quarter" idx="32"/>
          </p:nvPr>
        </p:nvSpPr>
        <p:spPr>
          <a:xfrm>
            <a:off x="559712" y="1480918"/>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7" name="Text Placeholder 6">
            <a:extLst>
              <a:ext uri="{FF2B5EF4-FFF2-40B4-BE49-F238E27FC236}">
                <a16:creationId xmlns:a16="http://schemas.microsoft.com/office/drawing/2014/main" id="{2100F79D-B202-B5D7-B6FF-551482F0C9A3}"/>
              </a:ext>
            </a:extLst>
          </p:cNvPr>
          <p:cNvSpPr>
            <a:spLocks noGrp="1"/>
          </p:cNvSpPr>
          <p:nvPr>
            <p:ph type="body" sz="quarter" idx="33" hasCustomPrompt="1"/>
          </p:nvPr>
        </p:nvSpPr>
        <p:spPr>
          <a:xfrm>
            <a:off x="873739" y="1431756"/>
            <a:ext cx="1732432" cy="489659"/>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8" name="Text Placeholder 10">
            <a:extLst>
              <a:ext uri="{FF2B5EF4-FFF2-40B4-BE49-F238E27FC236}">
                <a16:creationId xmlns:a16="http://schemas.microsoft.com/office/drawing/2014/main" id="{F3DD20EE-039F-22B7-2C07-EF45C0B592A8}"/>
              </a:ext>
            </a:extLst>
          </p:cNvPr>
          <p:cNvSpPr>
            <a:spLocks noGrp="1"/>
          </p:cNvSpPr>
          <p:nvPr>
            <p:ph type="body" sz="quarter" idx="22" hasCustomPrompt="1"/>
          </p:nvPr>
        </p:nvSpPr>
        <p:spPr>
          <a:xfrm>
            <a:off x="873738" y="1946955"/>
            <a:ext cx="1732433" cy="394637"/>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stat of up to 2 lines</a:t>
            </a:r>
          </a:p>
        </p:txBody>
      </p:sp>
      <p:sp>
        <p:nvSpPr>
          <p:cNvPr id="10" name="Text Placeholder 14">
            <a:extLst>
              <a:ext uri="{FF2B5EF4-FFF2-40B4-BE49-F238E27FC236}">
                <a16:creationId xmlns:a16="http://schemas.microsoft.com/office/drawing/2014/main" id="{3DD22B39-2C8E-9A57-2AFC-0C3E9EF743F7}"/>
              </a:ext>
            </a:extLst>
          </p:cNvPr>
          <p:cNvSpPr>
            <a:spLocks noGrp="1"/>
          </p:cNvSpPr>
          <p:nvPr>
            <p:ph type="body" sz="quarter" idx="34"/>
          </p:nvPr>
        </p:nvSpPr>
        <p:spPr>
          <a:xfrm>
            <a:off x="5491864" y="1480918"/>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1" name="Text Placeholder 6">
            <a:extLst>
              <a:ext uri="{FF2B5EF4-FFF2-40B4-BE49-F238E27FC236}">
                <a16:creationId xmlns:a16="http://schemas.microsoft.com/office/drawing/2014/main" id="{F4D707E5-B9C9-4576-F5C1-DE0E966B41DF}"/>
              </a:ext>
            </a:extLst>
          </p:cNvPr>
          <p:cNvSpPr>
            <a:spLocks noGrp="1"/>
          </p:cNvSpPr>
          <p:nvPr>
            <p:ph type="body" sz="quarter" idx="35" hasCustomPrompt="1"/>
          </p:nvPr>
        </p:nvSpPr>
        <p:spPr>
          <a:xfrm>
            <a:off x="5805891" y="1431756"/>
            <a:ext cx="1732432" cy="489659"/>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2" name="Text Placeholder 10">
            <a:extLst>
              <a:ext uri="{FF2B5EF4-FFF2-40B4-BE49-F238E27FC236}">
                <a16:creationId xmlns:a16="http://schemas.microsoft.com/office/drawing/2014/main" id="{643339D3-79D0-DD6E-1B09-2E7B8B80A7EC}"/>
              </a:ext>
            </a:extLst>
          </p:cNvPr>
          <p:cNvSpPr>
            <a:spLocks noGrp="1"/>
          </p:cNvSpPr>
          <p:nvPr>
            <p:ph type="body" sz="quarter" idx="36" hasCustomPrompt="1"/>
          </p:nvPr>
        </p:nvSpPr>
        <p:spPr>
          <a:xfrm>
            <a:off x="5805890" y="1946955"/>
            <a:ext cx="1732433" cy="394637"/>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stat of up to 2 lines</a:t>
            </a:r>
          </a:p>
        </p:txBody>
      </p:sp>
      <p:sp>
        <p:nvSpPr>
          <p:cNvPr id="13" name="Text Placeholder 14">
            <a:extLst>
              <a:ext uri="{FF2B5EF4-FFF2-40B4-BE49-F238E27FC236}">
                <a16:creationId xmlns:a16="http://schemas.microsoft.com/office/drawing/2014/main" id="{9C4D3BDF-795E-5A51-A994-2DB68E113561}"/>
              </a:ext>
            </a:extLst>
          </p:cNvPr>
          <p:cNvSpPr>
            <a:spLocks noGrp="1"/>
          </p:cNvSpPr>
          <p:nvPr>
            <p:ph type="body" sz="quarter" idx="37"/>
          </p:nvPr>
        </p:nvSpPr>
        <p:spPr>
          <a:xfrm>
            <a:off x="3025788" y="1480918"/>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4" name="Text Placeholder 6">
            <a:extLst>
              <a:ext uri="{FF2B5EF4-FFF2-40B4-BE49-F238E27FC236}">
                <a16:creationId xmlns:a16="http://schemas.microsoft.com/office/drawing/2014/main" id="{8F3ED4C2-3D30-12AF-2712-3B855C623559}"/>
              </a:ext>
            </a:extLst>
          </p:cNvPr>
          <p:cNvSpPr>
            <a:spLocks noGrp="1"/>
          </p:cNvSpPr>
          <p:nvPr>
            <p:ph type="body" sz="quarter" idx="38" hasCustomPrompt="1"/>
          </p:nvPr>
        </p:nvSpPr>
        <p:spPr>
          <a:xfrm>
            <a:off x="3339815" y="1431756"/>
            <a:ext cx="1732432" cy="489659"/>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5" name="Text Placeholder 10">
            <a:extLst>
              <a:ext uri="{FF2B5EF4-FFF2-40B4-BE49-F238E27FC236}">
                <a16:creationId xmlns:a16="http://schemas.microsoft.com/office/drawing/2014/main" id="{D4B2341D-6E28-61F0-AD6E-58A7EFBD2FB7}"/>
              </a:ext>
            </a:extLst>
          </p:cNvPr>
          <p:cNvSpPr>
            <a:spLocks noGrp="1"/>
          </p:cNvSpPr>
          <p:nvPr>
            <p:ph type="body" sz="quarter" idx="39" hasCustomPrompt="1"/>
          </p:nvPr>
        </p:nvSpPr>
        <p:spPr>
          <a:xfrm>
            <a:off x="3339814" y="1946955"/>
            <a:ext cx="1732433" cy="394637"/>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stat of up to 2 lines</a:t>
            </a:r>
          </a:p>
        </p:txBody>
      </p:sp>
      <p:sp>
        <p:nvSpPr>
          <p:cNvPr id="16" name="Text Placeholder 14">
            <a:extLst>
              <a:ext uri="{FF2B5EF4-FFF2-40B4-BE49-F238E27FC236}">
                <a16:creationId xmlns:a16="http://schemas.microsoft.com/office/drawing/2014/main" id="{33F601B1-51FB-7FDB-585A-FE0B5AADB027}"/>
              </a:ext>
            </a:extLst>
          </p:cNvPr>
          <p:cNvSpPr>
            <a:spLocks noGrp="1"/>
          </p:cNvSpPr>
          <p:nvPr>
            <p:ph type="body" sz="quarter" idx="40"/>
          </p:nvPr>
        </p:nvSpPr>
        <p:spPr>
          <a:xfrm>
            <a:off x="559712" y="5019476"/>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7" name="Text Placeholder 6">
            <a:extLst>
              <a:ext uri="{FF2B5EF4-FFF2-40B4-BE49-F238E27FC236}">
                <a16:creationId xmlns:a16="http://schemas.microsoft.com/office/drawing/2014/main" id="{68D7B196-3756-A874-B663-12FBE3C69B85}"/>
              </a:ext>
            </a:extLst>
          </p:cNvPr>
          <p:cNvSpPr>
            <a:spLocks noGrp="1"/>
          </p:cNvSpPr>
          <p:nvPr>
            <p:ph type="body" sz="quarter" idx="41" hasCustomPrompt="1"/>
          </p:nvPr>
        </p:nvSpPr>
        <p:spPr>
          <a:xfrm>
            <a:off x="873739" y="4970314"/>
            <a:ext cx="1732432" cy="489659"/>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8" name="Text Placeholder 10">
            <a:extLst>
              <a:ext uri="{FF2B5EF4-FFF2-40B4-BE49-F238E27FC236}">
                <a16:creationId xmlns:a16="http://schemas.microsoft.com/office/drawing/2014/main" id="{D6A876BA-51BF-BD9D-625F-AD97CBE3AD4F}"/>
              </a:ext>
            </a:extLst>
          </p:cNvPr>
          <p:cNvSpPr>
            <a:spLocks noGrp="1"/>
          </p:cNvSpPr>
          <p:nvPr>
            <p:ph type="body" sz="quarter" idx="42" hasCustomPrompt="1"/>
          </p:nvPr>
        </p:nvSpPr>
        <p:spPr>
          <a:xfrm>
            <a:off x="873738" y="5485513"/>
            <a:ext cx="1732433" cy="394637"/>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stat of up to 2 lines</a:t>
            </a:r>
          </a:p>
        </p:txBody>
      </p:sp>
      <p:sp>
        <p:nvSpPr>
          <p:cNvPr id="19" name="Text Placeholder 14">
            <a:extLst>
              <a:ext uri="{FF2B5EF4-FFF2-40B4-BE49-F238E27FC236}">
                <a16:creationId xmlns:a16="http://schemas.microsoft.com/office/drawing/2014/main" id="{BCEEC8CD-0927-83D3-090A-96A40C1CF164}"/>
              </a:ext>
            </a:extLst>
          </p:cNvPr>
          <p:cNvSpPr>
            <a:spLocks noGrp="1"/>
          </p:cNvSpPr>
          <p:nvPr>
            <p:ph type="body" sz="quarter" idx="43"/>
          </p:nvPr>
        </p:nvSpPr>
        <p:spPr>
          <a:xfrm>
            <a:off x="5491864" y="5019476"/>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0" name="Text Placeholder 6">
            <a:extLst>
              <a:ext uri="{FF2B5EF4-FFF2-40B4-BE49-F238E27FC236}">
                <a16:creationId xmlns:a16="http://schemas.microsoft.com/office/drawing/2014/main" id="{6851C49C-AFB4-236B-6EBA-09A75B766AC2}"/>
              </a:ext>
            </a:extLst>
          </p:cNvPr>
          <p:cNvSpPr>
            <a:spLocks noGrp="1"/>
          </p:cNvSpPr>
          <p:nvPr>
            <p:ph type="body" sz="quarter" idx="44" hasCustomPrompt="1"/>
          </p:nvPr>
        </p:nvSpPr>
        <p:spPr>
          <a:xfrm>
            <a:off x="5805891" y="4970314"/>
            <a:ext cx="1732432" cy="489659"/>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21" name="Text Placeholder 10">
            <a:extLst>
              <a:ext uri="{FF2B5EF4-FFF2-40B4-BE49-F238E27FC236}">
                <a16:creationId xmlns:a16="http://schemas.microsoft.com/office/drawing/2014/main" id="{AC4D7DBA-0C74-DBA0-3B48-627409C14186}"/>
              </a:ext>
            </a:extLst>
          </p:cNvPr>
          <p:cNvSpPr>
            <a:spLocks noGrp="1"/>
          </p:cNvSpPr>
          <p:nvPr>
            <p:ph type="body" sz="quarter" idx="45" hasCustomPrompt="1"/>
          </p:nvPr>
        </p:nvSpPr>
        <p:spPr>
          <a:xfrm>
            <a:off x="5805890" y="5485513"/>
            <a:ext cx="1732433" cy="394637"/>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stat of up to 2 lines</a:t>
            </a:r>
          </a:p>
        </p:txBody>
      </p:sp>
      <p:sp>
        <p:nvSpPr>
          <p:cNvPr id="22" name="Text Placeholder 14">
            <a:extLst>
              <a:ext uri="{FF2B5EF4-FFF2-40B4-BE49-F238E27FC236}">
                <a16:creationId xmlns:a16="http://schemas.microsoft.com/office/drawing/2014/main" id="{4393E4C4-3F21-A116-B389-4B068A34FD72}"/>
              </a:ext>
            </a:extLst>
          </p:cNvPr>
          <p:cNvSpPr>
            <a:spLocks noGrp="1"/>
          </p:cNvSpPr>
          <p:nvPr>
            <p:ph type="body" sz="quarter" idx="46"/>
          </p:nvPr>
        </p:nvSpPr>
        <p:spPr>
          <a:xfrm>
            <a:off x="3025788" y="5019476"/>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3" name="Text Placeholder 6">
            <a:extLst>
              <a:ext uri="{FF2B5EF4-FFF2-40B4-BE49-F238E27FC236}">
                <a16:creationId xmlns:a16="http://schemas.microsoft.com/office/drawing/2014/main" id="{D3891D46-7AF9-7ACA-28EC-314D96888F96}"/>
              </a:ext>
            </a:extLst>
          </p:cNvPr>
          <p:cNvSpPr>
            <a:spLocks noGrp="1"/>
          </p:cNvSpPr>
          <p:nvPr>
            <p:ph type="body" sz="quarter" idx="47" hasCustomPrompt="1"/>
          </p:nvPr>
        </p:nvSpPr>
        <p:spPr>
          <a:xfrm>
            <a:off x="3339815" y="4970314"/>
            <a:ext cx="1732432" cy="489659"/>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24" name="Text Placeholder 10">
            <a:extLst>
              <a:ext uri="{FF2B5EF4-FFF2-40B4-BE49-F238E27FC236}">
                <a16:creationId xmlns:a16="http://schemas.microsoft.com/office/drawing/2014/main" id="{89AC5205-8077-0B1C-15F8-27C78776C61E}"/>
              </a:ext>
            </a:extLst>
          </p:cNvPr>
          <p:cNvSpPr>
            <a:spLocks noGrp="1"/>
          </p:cNvSpPr>
          <p:nvPr>
            <p:ph type="body" sz="quarter" idx="48" hasCustomPrompt="1"/>
          </p:nvPr>
        </p:nvSpPr>
        <p:spPr>
          <a:xfrm>
            <a:off x="3339814" y="5485513"/>
            <a:ext cx="1732433" cy="394637"/>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stat of up to 2 lines</a:t>
            </a:r>
          </a:p>
        </p:txBody>
      </p:sp>
      <p:sp>
        <p:nvSpPr>
          <p:cNvPr id="25" name="Text Placeholder 14">
            <a:extLst>
              <a:ext uri="{FF2B5EF4-FFF2-40B4-BE49-F238E27FC236}">
                <a16:creationId xmlns:a16="http://schemas.microsoft.com/office/drawing/2014/main" id="{A87BB6FA-500E-4A36-BFF2-83E7E8990984}"/>
              </a:ext>
            </a:extLst>
          </p:cNvPr>
          <p:cNvSpPr>
            <a:spLocks noGrp="1"/>
          </p:cNvSpPr>
          <p:nvPr>
            <p:ph type="body" sz="quarter" idx="49"/>
          </p:nvPr>
        </p:nvSpPr>
        <p:spPr>
          <a:xfrm>
            <a:off x="559712" y="325019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6" name="Text Placeholder 6">
            <a:extLst>
              <a:ext uri="{FF2B5EF4-FFF2-40B4-BE49-F238E27FC236}">
                <a16:creationId xmlns:a16="http://schemas.microsoft.com/office/drawing/2014/main" id="{92052009-F266-A3A8-3E0D-6ED15D4AB492}"/>
              </a:ext>
            </a:extLst>
          </p:cNvPr>
          <p:cNvSpPr>
            <a:spLocks noGrp="1"/>
          </p:cNvSpPr>
          <p:nvPr>
            <p:ph type="body" sz="quarter" idx="50" hasCustomPrompt="1"/>
          </p:nvPr>
        </p:nvSpPr>
        <p:spPr>
          <a:xfrm>
            <a:off x="873739" y="3201035"/>
            <a:ext cx="1732432" cy="489659"/>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27" name="Text Placeholder 10">
            <a:extLst>
              <a:ext uri="{FF2B5EF4-FFF2-40B4-BE49-F238E27FC236}">
                <a16:creationId xmlns:a16="http://schemas.microsoft.com/office/drawing/2014/main" id="{675ECD65-5364-2732-A2CC-28A86344DBE9}"/>
              </a:ext>
            </a:extLst>
          </p:cNvPr>
          <p:cNvSpPr>
            <a:spLocks noGrp="1"/>
          </p:cNvSpPr>
          <p:nvPr>
            <p:ph type="body" sz="quarter" idx="51" hasCustomPrompt="1"/>
          </p:nvPr>
        </p:nvSpPr>
        <p:spPr>
          <a:xfrm>
            <a:off x="873738" y="3716234"/>
            <a:ext cx="1732433" cy="394637"/>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stat of up to 2 lines</a:t>
            </a:r>
          </a:p>
        </p:txBody>
      </p:sp>
      <p:sp>
        <p:nvSpPr>
          <p:cNvPr id="28" name="Text Placeholder 14">
            <a:extLst>
              <a:ext uri="{FF2B5EF4-FFF2-40B4-BE49-F238E27FC236}">
                <a16:creationId xmlns:a16="http://schemas.microsoft.com/office/drawing/2014/main" id="{714C4B98-F077-2B06-5C19-31AC4EBB8BB8}"/>
              </a:ext>
            </a:extLst>
          </p:cNvPr>
          <p:cNvSpPr>
            <a:spLocks noGrp="1"/>
          </p:cNvSpPr>
          <p:nvPr>
            <p:ph type="body" sz="quarter" idx="52"/>
          </p:nvPr>
        </p:nvSpPr>
        <p:spPr>
          <a:xfrm>
            <a:off x="5491864" y="325019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9" name="Text Placeholder 6">
            <a:extLst>
              <a:ext uri="{FF2B5EF4-FFF2-40B4-BE49-F238E27FC236}">
                <a16:creationId xmlns:a16="http://schemas.microsoft.com/office/drawing/2014/main" id="{D6C27C8C-1C83-D60B-A776-182093305163}"/>
              </a:ext>
            </a:extLst>
          </p:cNvPr>
          <p:cNvSpPr>
            <a:spLocks noGrp="1"/>
          </p:cNvSpPr>
          <p:nvPr>
            <p:ph type="body" sz="quarter" idx="53" hasCustomPrompt="1"/>
          </p:nvPr>
        </p:nvSpPr>
        <p:spPr>
          <a:xfrm>
            <a:off x="5805891" y="3201035"/>
            <a:ext cx="1732432" cy="489659"/>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30" name="Text Placeholder 10">
            <a:extLst>
              <a:ext uri="{FF2B5EF4-FFF2-40B4-BE49-F238E27FC236}">
                <a16:creationId xmlns:a16="http://schemas.microsoft.com/office/drawing/2014/main" id="{5E53E93E-222B-1CAC-307D-6F1F9FFC0AD9}"/>
              </a:ext>
            </a:extLst>
          </p:cNvPr>
          <p:cNvSpPr>
            <a:spLocks noGrp="1"/>
          </p:cNvSpPr>
          <p:nvPr>
            <p:ph type="body" sz="quarter" idx="54" hasCustomPrompt="1"/>
          </p:nvPr>
        </p:nvSpPr>
        <p:spPr>
          <a:xfrm>
            <a:off x="5805890" y="3716234"/>
            <a:ext cx="1732433" cy="394637"/>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stat of up to 2 lines</a:t>
            </a:r>
          </a:p>
        </p:txBody>
      </p:sp>
      <p:sp>
        <p:nvSpPr>
          <p:cNvPr id="31" name="Text Placeholder 14">
            <a:extLst>
              <a:ext uri="{FF2B5EF4-FFF2-40B4-BE49-F238E27FC236}">
                <a16:creationId xmlns:a16="http://schemas.microsoft.com/office/drawing/2014/main" id="{6C72478D-3BB6-2F0D-03A6-EEADDC55F8B3}"/>
              </a:ext>
            </a:extLst>
          </p:cNvPr>
          <p:cNvSpPr>
            <a:spLocks noGrp="1"/>
          </p:cNvSpPr>
          <p:nvPr>
            <p:ph type="body" sz="quarter" idx="55"/>
          </p:nvPr>
        </p:nvSpPr>
        <p:spPr>
          <a:xfrm>
            <a:off x="3025788" y="325019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2" name="Text Placeholder 6">
            <a:extLst>
              <a:ext uri="{FF2B5EF4-FFF2-40B4-BE49-F238E27FC236}">
                <a16:creationId xmlns:a16="http://schemas.microsoft.com/office/drawing/2014/main" id="{ECC94CB7-67D2-BBD9-5184-505BCE5FFFEC}"/>
              </a:ext>
            </a:extLst>
          </p:cNvPr>
          <p:cNvSpPr>
            <a:spLocks noGrp="1"/>
          </p:cNvSpPr>
          <p:nvPr>
            <p:ph type="body" sz="quarter" idx="56" hasCustomPrompt="1"/>
          </p:nvPr>
        </p:nvSpPr>
        <p:spPr>
          <a:xfrm>
            <a:off x="3339815" y="3201035"/>
            <a:ext cx="1732432" cy="489659"/>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33" name="Text Placeholder 10">
            <a:extLst>
              <a:ext uri="{FF2B5EF4-FFF2-40B4-BE49-F238E27FC236}">
                <a16:creationId xmlns:a16="http://schemas.microsoft.com/office/drawing/2014/main" id="{876AC82D-152B-3D9F-2595-11E633315659}"/>
              </a:ext>
            </a:extLst>
          </p:cNvPr>
          <p:cNvSpPr>
            <a:spLocks noGrp="1"/>
          </p:cNvSpPr>
          <p:nvPr>
            <p:ph type="body" sz="quarter" idx="57" hasCustomPrompt="1"/>
          </p:nvPr>
        </p:nvSpPr>
        <p:spPr>
          <a:xfrm>
            <a:off x="3339814" y="3716234"/>
            <a:ext cx="1732433" cy="394637"/>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stat of up to 2 lines</a:t>
            </a:r>
          </a:p>
        </p:txBody>
      </p:sp>
    </p:spTree>
    <p:extLst>
      <p:ext uri="{BB962C8B-B14F-4D97-AF65-F5344CB8AC3E}">
        <p14:creationId xmlns:p14="http://schemas.microsoft.com/office/powerpoint/2010/main" val="2359722879"/>
      </p:ext>
    </p:extLst>
  </p:cSld>
  <p:clrMapOvr>
    <a:masterClrMapping/>
  </p:clrMapOvr>
  <p:extLst>
    <p:ext uri="{DCECCB84-F9BA-43D5-87BE-67443E8EF086}">
      <p15:sldGuideLst xmlns:p15="http://schemas.microsoft.com/office/powerpoint/2012/main">
        <p15:guide id="1" pos="474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t layout_8">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DDC05-7D79-7466-E4C4-D785F7867529}"/>
              </a:ext>
            </a:extLst>
          </p:cNvPr>
          <p:cNvSpPr>
            <a:spLocks noGrp="1"/>
          </p:cNvSpPr>
          <p:nvPr>
            <p:ph type="title" hasCustomPrompt="1"/>
          </p:nvPr>
        </p:nvSpPr>
        <p:spPr>
          <a:xfrm>
            <a:off x="550863" y="430442"/>
            <a:ext cx="5365750" cy="695096"/>
          </a:xfrm>
        </p:spPr>
        <p:txBody>
          <a:bodyPr/>
          <a:lstStyle>
            <a:lvl1pPr>
              <a:defRPr>
                <a:solidFill>
                  <a:schemeClr val="bg1"/>
                </a:solidFill>
              </a:defRPr>
            </a:lvl1pPr>
          </a:lstStyle>
          <a:p>
            <a:r>
              <a:rPr lang="en-MY" dirty="0"/>
              <a:t>Click here to add your title of up to 2 lines</a:t>
            </a:r>
            <a:endParaRPr lang="en-US" dirty="0"/>
          </a:p>
        </p:txBody>
      </p:sp>
      <p:pic>
        <p:nvPicPr>
          <p:cNvPr id="6" name="Graphic 5">
            <a:extLst>
              <a:ext uri="{FF2B5EF4-FFF2-40B4-BE49-F238E27FC236}">
                <a16:creationId xmlns:a16="http://schemas.microsoft.com/office/drawing/2014/main" id="{AFE74270-FDBC-615A-55FE-B8D8A9E7F0B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416942" y="0"/>
            <a:ext cx="3824789" cy="3824788"/>
          </a:xfrm>
          <a:prstGeom prst="rect">
            <a:avLst/>
          </a:prstGeom>
        </p:spPr>
      </p:pic>
      <p:sp>
        <p:nvSpPr>
          <p:cNvPr id="7" name="Freeform 6">
            <a:extLst>
              <a:ext uri="{FF2B5EF4-FFF2-40B4-BE49-F238E27FC236}">
                <a16:creationId xmlns:a16="http://schemas.microsoft.com/office/drawing/2014/main" id="{C3EB4AB5-69BF-429C-4AD6-5F1023DD948B}"/>
              </a:ext>
            </a:extLst>
          </p:cNvPr>
          <p:cNvSpPr/>
          <p:nvPr userDrawn="1"/>
        </p:nvSpPr>
        <p:spPr>
          <a:xfrm>
            <a:off x="10241731" y="3818964"/>
            <a:ext cx="1950269" cy="3039036"/>
          </a:xfrm>
          <a:custGeom>
            <a:avLst/>
            <a:gdLst>
              <a:gd name="connsiteX0" fmla="*/ 0 w 1950269"/>
              <a:gd name="connsiteY0" fmla="*/ 0 h 3039036"/>
              <a:gd name="connsiteX1" fmla="*/ 1151047 w 1950269"/>
              <a:gd name="connsiteY1" fmla="*/ 0 h 3039036"/>
              <a:gd name="connsiteX2" fmla="*/ 1948225 w 1950269"/>
              <a:gd name="connsiteY2" fmla="*/ 797174 h 3039036"/>
              <a:gd name="connsiteX3" fmla="*/ 1950269 w 1950269"/>
              <a:gd name="connsiteY3" fmla="*/ 795130 h 3039036"/>
              <a:gd name="connsiteX4" fmla="*/ 1950269 w 1950269"/>
              <a:gd name="connsiteY4" fmla="*/ 3039036 h 3039036"/>
              <a:gd name="connsiteX5" fmla="*/ 0 w 1950269"/>
              <a:gd name="connsiteY5" fmla="*/ 3039036 h 3039036"/>
              <a:gd name="connsiteX6" fmla="*/ 0 w 1950269"/>
              <a:gd name="connsiteY6" fmla="*/ 2745391 h 3039036"/>
              <a:gd name="connsiteX7" fmla="*/ 805927 w 1950269"/>
              <a:gd name="connsiteY7" fmla="*/ 1939467 h 3039036"/>
              <a:gd name="connsiteX8" fmla="*/ 0 w 1950269"/>
              <a:gd name="connsiteY8" fmla="*/ 1134515 h 3039036"/>
              <a:gd name="connsiteX9" fmla="*/ 0 w 1950269"/>
              <a:gd name="connsiteY9" fmla="*/ 0 h 303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0269" h="3039036">
                <a:moveTo>
                  <a:pt x="0" y="0"/>
                </a:moveTo>
                <a:lnTo>
                  <a:pt x="1151047" y="0"/>
                </a:lnTo>
                <a:lnTo>
                  <a:pt x="1948225" y="797174"/>
                </a:lnTo>
                <a:lnTo>
                  <a:pt x="1950269" y="795130"/>
                </a:lnTo>
                <a:lnTo>
                  <a:pt x="1950269" y="3039036"/>
                </a:lnTo>
                <a:lnTo>
                  <a:pt x="0" y="3039036"/>
                </a:lnTo>
                <a:lnTo>
                  <a:pt x="0" y="2745391"/>
                </a:lnTo>
                <a:lnTo>
                  <a:pt x="805927" y="1939467"/>
                </a:lnTo>
                <a:lnTo>
                  <a:pt x="0" y="1134515"/>
                </a:lnTo>
                <a:lnTo>
                  <a:pt x="0" y="0"/>
                </a:lnTo>
                <a:close/>
              </a:path>
            </a:pathLst>
          </a:custGeom>
          <a:solidFill>
            <a:srgbClr val="FFFFFF"/>
          </a:solidFill>
          <a:ln w="12700" cap="flat">
            <a:noFill/>
            <a:prstDash val="solid"/>
            <a:miter lim="800000"/>
          </a:ln>
          <a:effectLst/>
          <a:sp3d/>
        </p:spPr>
        <p:txBody>
          <a:bodyPr rot="0" spcFirstLastPara="1" vertOverflow="overflow" horzOverflow="overflow" vert="horz" wrap="square" lIns="45719" tIns="45719" rIns="45719" bIns="45719" numCol="1" spcCol="38100" rtlCol="0" anchor="ctr">
            <a:no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 name="Text Placeholder 9">
            <a:extLst>
              <a:ext uri="{FF2B5EF4-FFF2-40B4-BE49-F238E27FC236}">
                <a16:creationId xmlns:a16="http://schemas.microsoft.com/office/drawing/2014/main" id="{E6A203E4-07D2-733A-F3BB-6524EBFD48DB}"/>
              </a:ext>
            </a:extLst>
          </p:cNvPr>
          <p:cNvSpPr>
            <a:spLocks noGrp="1"/>
          </p:cNvSpPr>
          <p:nvPr>
            <p:ph type="body" sz="quarter" idx="11" hasCustomPrompt="1"/>
          </p:nvPr>
        </p:nvSpPr>
        <p:spPr>
          <a:xfrm>
            <a:off x="550864" y="1808162"/>
            <a:ext cx="5365750" cy="2010801"/>
          </a:xfrm>
        </p:spPr>
        <p:txBody>
          <a:bodyPr/>
          <a:lstStyle>
            <a:lvl1pPr marL="0" indent="0">
              <a:buClr>
                <a:schemeClr val="bg1"/>
              </a:buClr>
              <a:buNone/>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marL="0" indent="0">
              <a:buNone/>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1" name="Text Placeholder 7">
            <a:extLst>
              <a:ext uri="{FF2B5EF4-FFF2-40B4-BE49-F238E27FC236}">
                <a16:creationId xmlns:a16="http://schemas.microsoft.com/office/drawing/2014/main" id="{573CD80D-E3F6-72DD-F4A7-92F8157E1744}"/>
              </a:ext>
            </a:extLst>
          </p:cNvPr>
          <p:cNvSpPr>
            <a:spLocks noGrp="1"/>
          </p:cNvSpPr>
          <p:nvPr>
            <p:ph type="body" sz="quarter" idx="18" hasCustomPrompt="1"/>
          </p:nvPr>
        </p:nvSpPr>
        <p:spPr>
          <a:xfrm>
            <a:off x="550863" y="4287083"/>
            <a:ext cx="2520000" cy="975739"/>
          </a:xfrm>
          <a:prstGeom prst="rect">
            <a:avLst/>
          </a:prstGeom>
        </p:spPr>
        <p:txBody>
          <a:bodyPr anchor="b" anchorCtr="0"/>
          <a:lstStyle>
            <a:lvl1pPr marL="0" indent="0" algn="l">
              <a:lnSpc>
                <a:spcPct val="90000"/>
              </a:lnSpc>
              <a:spcBef>
                <a:spcPts val="0"/>
              </a:spcBef>
              <a:spcAft>
                <a:spcPts val="0"/>
              </a:spcAft>
              <a:buNone/>
              <a:defRPr sz="6000" b="0" i="0">
                <a:solidFill>
                  <a:schemeClr val="bg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dirty="0"/>
              <a:t>XX%</a:t>
            </a:r>
            <a:endParaRPr lang="en-US" dirty="0"/>
          </a:p>
        </p:txBody>
      </p:sp>
      <p:sp>
        <p:nvSpPr>
          <p:cNvPr id="12" name="Text Placeholder 10">
            <a:extLst>
              <a:ext uri="{FF2B5EF4-FFF2-40B4-BE49-F238E27FC236}">
                <a16:creationId xmlns:a16="http://schemas.microsoft.com/office/drawing/2014/main" id="{39D768E9-2D03-8DFD-064D-5A0BD60B31E7}"/>
              </a:ext>
            </a:extLst>
          </p:cNvPr>
          <p:cNvSpPr>
            <a:spLocks noGrp="1"/>
          </p:cNvSpPr>
          <p:nvPr>
            <p:ph type="body" sz="quarter" idx="22" hasCustomPrompt="1"/>
          </p:nvPr>
        </p:nvSpPr>
        <p:spPr>
          <a:xfrm>
            <a:off x="550863" y="5172730"/>
            <a:ext cx="2520000" cy="435317"/>
          </a:xfrm>
          <a:prstGeom prst="rect">
            <a:avLst/>
          </a:prstGeom>
        </p:spPr>
        <p:txBody>
          <a:bodyPr/>
          <a:lstStyle>
            <a:lvl1pPr marL="0" indent="0" algn="l">
              <a:spcAft>
                <a:spcPts val="0"/>
              </a:spcAft>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insert stat information of up to 2 lines</a:t>
            </a:r>
          </a:p>
        </p:txBody>
      </p:sp>
      <p:sp>
        <p:nvSpPr>
          <p:cNvPr id="3" name="Slide Number Placeholder 2">
            <a:extLst>
              <a:ext uri="{FF2B5EF4-FFF2-40B4-BE49-F238E27FC236}">
                <a16:creationId xmlns:a16="http://schemas.microsoft.com/office/drawing/2014/main" id="{0A1CEC2E-AEFE-FC16-B647-D5D421F0453E}"/>
              </a:ext>
            </a:extLst>
          </p:cNvPr>
          <p:cNvSpPr>
            <a:spLocks noGrp="1"/>
          </p:cNvSpPr>
          <p:nvPr>
            <p:ph type="sldNum" sz="quarter" idx="10"/>
          </p:nvPr>
        </p:nvSpPr>
        <p:spPr/>
        <p:txBody>
          <a:bodyPr/>
          <a:lstStyle>
            <a:lvl1pPr>
              <a:defRPr>
                <a:solidFill>
                  <a:schemeClr val="tx1"/>
                </a:solidFill>
              </a:defRPr>
            </a:lvl1pPr>
          </a:lstStyle>
          <a:p>
            <a:fld id="{35E0D356-6DCB-1E45-8811-333E786CA1EC}" type="slidenum">
              <a:rPr lang="en-US" smtClean="0"/>
              <a:pPr/>
              <a:t>‹#›</a:t>
            </a:fld>
            <a:endParaRPr lang="en-US"/>
          </a:p>
        </p:txBody>
      </p:sp>
      <p:sp>
        <p:nvSpPr>
          <p:cNvPr id="14" name="Text Placeholder 7">
            <a:extLst>
              <a:ext uri="{FF2B5EF4-FFF2-40B4-BE49-F238E27FC236}">
                <a16:creationId xmlns:a16="http://schemas.microsoft.com/office/drawing/2014/main" id="{3853F64B-3B9F-0CAB-F942-B2538DBEA3E6}"/>
              </a:ext>
            </a:extLst>
          </p:cNvPr>
          <p:cNvSpPr>
            <a:spLocks noGrp="1"/>
          </p:cNvSpPr>
          <p:nvPr>
            <p:ph type="body" sz="quarter" idx="23" hasCustomPrompt="1"/>
          </p:nvPr>
        </p:nvSpPr>
        <p:spPr>
          <a:xfrm>
            <a:off x="7176450" y="4287083"/>
            <a:ext cx="2520000" cy="975739"/>
          </a:xfrm>
          <a:prstGeom prst="rect">
            <a:avLst/>
          </a:prstGeom>
        </p:spPr>
        <p:txBody>
          <a:bodyPr anchor="b" anchorCtr="0"/>
          <a:lstStyle>
            <a:lvl1pPr marL="0" indent="0" algn="l">
              <a:lnSpc>
                <a:spcPct val="90000"/>
              </a:lnSpc>
              <a:spcBef>
                <a:spcPts val="0"/>
              </a:spcBef>
              <a:spcAft>
                <a:spcPts val="0"/>
              </a:spcAft>
              <a:buNone/>
              <a:defRPr sz="6000" b="0" i="0">
                <a:solidFill>
                  <a:schemeClr val="bg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dirty="0"/>
              <a:t>XX%</a:t>
            </a:r>
            <a:endParaRPr lang="en-US" dirty="0"/>
          </a:p>
        </p:txBody>
      </p:sp>
      <p:sp>
        <p:nvSpPr>
          <p:cNvPr id="15" name="Text Placeholder 10">
            <a:extLst>
              <a:ext uri="{FF2B5EF4-FFF2-40B4-BE49-F238E27FC236}">
                <a16:creationId xmlns:a16="http://schemas.microsoft.com/office/drawing/2014/main" id="{48516550-499C-7B33-41F3-147975D8D7D4}"/>
              </a:ext>
            </a:extLst>
          </p:cNvPr>
          <p:cNvSpPr>
            <a:spLocks noGrp="1"/>
          </p:cNvSpPr>
          <p:nvPr>
            <p:ph type="body" sz="quarter" idx="24" hasCustomPrompt="1"/>
          </p:nvPr>
        </p:nvSpPr>
        <p:spPr>
          <a:xfrm>
            <a:off x="7176450" y="5172730"/>
            <a:ext cx="2520000" cy="435317"/>
          </a:xfrm>
          <a:prstGeom prst="rect">
            <a:avLst/>
          </a:prstGeom>
        </p:spPr>
        <p:txBody>
          <a:bodyPr/>
          <a:lstStyle>
            <a:lvl1pPr marL="0" indent="0" algn="l">
              <a:spcAft>
                <a:spcPts val="0"/>
              </a:spcAft>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insert stat information of up to 2 lines</a:t>
            </a:r>
          </a:p>
        </p:txBody>
      </p:sp>
      <p:sp>
        <p:nvSpPr>
          <p:cNvPr id="16" name="Text Placeholder 7">
            <a:extLst>
              <a:ext uri="{FF2B5EF4-FFF2-40B4-BE49-F238E27FC236}">
                <a16:creationId xmlns:a16="http://schemas.microsoft.com/office/drawing/2014/main" id="{0701ED39-895E-B6DD-E7F5-3540CC08A50F}"/>
              </a:ext>
            </a:extLst>
          </p:cNvPr>
          <p:cNvSpPr>
            <a:spLocks noGrp="1"/>
          </p:cNvSpPr>
          <p:nvPr>
            <p:ph type="body" sz="quarter" idx="25" hasCustomPrompt="1"/>
          </p:nvPr>
        </p:nvSpPr>
        <p:spPr>
          <a:xfrm>
            <a:off x="3863656" y="4287083"/>
            <a:ext cx="2520000" cy="975739"/>
          </a:xfrm>
          <a:prstGeom prst="rect">
            <a:avLst/>
          </a:prstGeom>
        </p:spPr>
        <p:txBody>
          <a:bodyPr anchor="b" anchorCtr="0"/>
          <a:lstStyle>
            <a:lvl1pPr marL="0" indent="0" algn="l">
              <a:lnSpc>
                <a:spcPct val="90000"/>
              </a:lnSpc>
              <a:spcBef>
                <a:spcPts val="0"/>
              </a:spcBef>
              <a:spcAft>
                <a:spcPts val="0"/>
              </a:spcAft>
              <a:buNone/>
              <a:defRPr sz="6000" b="0" i="0">
                <a:solidFill>
                  <a:schemeClr val="bg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dirty="0"/>
              <a:t>XX%</a:t>
            </a:r>
            <a:endParaRPr lang="en-US" dirty="0"/>
          </a:p>
        </p:txBody>
      </p:sp>
      <p:sp>
        <p:nvSpPr>
          <p:cNvPr id="17" name="Text Placeholder 10">
            <a:extLst>
              <a:ext uri="{FF2B5EF4-FFF2-40B4-BE49-F238E27FC236}">
                <a16:creationId xmlns:a16="http://schemas.microsoft.com/office/drawing/2014/main" id="{6ADE9FC0-AF56-89E8-0353-AB27F37E6465}"/>
              </a:ext>
            </a:extLst>
          </p:cNvPr>
          <p:cNvSpPr>
            <a:spLocks noGrp="1"/>
          </p:cNvSpPr>
          <p:nvPr>
            <p:ph type="body" sz="quarter" idx="26" hasCustomPrompt="1"/>
          </p:nvPr>
        </p:nvSpPr>
        <p:spPr>
          <a:xfrm>
            <a:off x="3863656" y="5172730"/>
            <a:ext cx="2520000" cy="435317"/>
          </a:xfrm>
          <a:prstGeom prst="rect">
            <a:avLst/>
          </a:prstGeom>
        </p:spPr>
        <p:txBody>
          <a:bodyPr/>
          <a:lstStyle>
            <a:lvl1pPr marL="0" indent="0" algn="l">
              <a:spcAft>
                <a:spcPts val="0"/>
              </a:spcAft>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insert stat information of up to 2 lines</a:t>
            </a:r>
          </a:p>
        </p:txBody>
      </p:sp>
      <p:pic>
        <p:nvPicPr>
          <p:cNvPr id="18" name="Graphic 17">
            <a:extLst>
              <a:ext uri="{FF2B5EF4-FFF2-40B4-BE49-F238E27FC236}">
                <a16:creationId xmlns:a16="http://schemas.microsoft.com/office/drawing/2014/main" id="{82A2F811-3FEF-A008-A036-D59D2543988F}"/>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546100" y="6290148"/>
            <a:ext cx="1615823" cy="250125"/>
          </a:xfrm>
          <a:prstGeom prst="rect">
            <a:avLst/>
          </a:prstGeom>
        </p:spPr>
      </p:pic>
    </p:spTree>
    <p:extLst>
      <p:ext uri="{BB962C8B-B14F-4D97-AF65-F5344CB8AC3E}">
        <p14:creationId xmlns:p14="http://schemas.microsoft.com/office/powerpoint/2010/main" val="3216679868"/>
      </p:ext>
    </p:extLst>
  </p:cSld>
  <p:clrMapOvr>
    <a:masterClrMapping/>
  </p:clrMapOvr>
  <p:extLst>
    <p:ext uri="{DCECCB84-F9BA-43D5-87BE-67443E8EF086}">
      <p15:sldGuideLst xmlns:p15="http://schemas.microsoft.com/office/powerpoint/2012/main">
        <p15:guide id="1" pos="3727">
          <p15:clr>
            <a:srgbClr val="FBAE40"/>
          </p15:clr>
        </p15:guide>
        <p15:guide id="2" orient="horz" pos="1139">
          <p15:clr>
            <a:srgbClr val="FBAE40"/>
          </p15:clr>
        </p15:guide>
        <p15:guide id="3" orient="horz" pos="2387">
          <p15:clr>
            <a:srgbClr val="FBAE40"/>
          </p15:clr>
        </p15:guide>
        <p15:guide id="4" pos="610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Contents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938D-3A12-0CA9-2623-0D3058DCF829}"/>
              </a:ext>
            </a:extLst>
          </p:cNvPr>
          <p:cNvSpPr>
            <a:spLocks noGrp="1"/>
          </p:cNvSpPr>
          <p:nvPr>
            <p:ph type="title" hasCustomPrompt="1"/>
          </p:nvPr>
        </p:nvSpPr>
        <p:spPr>
          <a:xfrm>
            <a:off x="4656138" y="993859"/>
            <a:ext cx="6624637" cy="295422"/>
          </a:xfrm>
        </p:spPr>
        <p:txBody>
          <a:bodyPr/>
          <a:lstStyle/>
          <a:p>
            <a:r>
              <a:rPr lang="en-GB" dirty="0"/>
              <a:t>Agenda or table of contents</a:t>
            </a:r>
            <a:endParaRPr lang="en-US" dirty="0"/>
          </a:p>
        </p:txBody>
      </p:sp>
      <p:sp>
        <p:nvSpPr>
          <p:cNvPr id="3" name="Slide Number Placeholder 2">
            <a:extLst>
              <a:ext uri="{FF2B5EF4-FFF2-40B4-BE49-F238E27FC236}">
                <a16:creationId xmlns:a16="http://schemas.microsoft.com/office/drawing/2014/main" id="{28C68112-5B5F-10E4-A10C-24BABB220133}"/>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11" name="Picture Placeholder 10">
            <a:extLst>
              <a:ext uri="{FF2B5EF4-FFF2-40B4-BE49-F238E27FC236}">
                <a16:creationId xmlns:a16="http://schemas.microsoft.com/office/drawing/2014/main" id="{44C87218-CC01-5878-B965-DE2652DB7782}"/>
              </a:ext>
            </a:extLst>
          </p:cNvPr>
          <p:cNvSpPr>
            <a:spLocks noGrp="1"/>
          </p:cNvSpPr>
          <p:nvPr>
            <p:ph type="pic" sz="quarter" idx="11" hasCustomPrompt="1"/>
          </p:nvPr>
        </p:nvSpPr>
        <p:spPr>
          <a:xfrm>
            <a:off x="1" y="1"/>
            <a:ext cx="4024800" cy="6858000"/>
          </a:xfrm>
          <a:custGeom>
            <a:avLst/>
            <a:gdLst>
              <a:gd name="connsiteX0" fmla="*/ 0 w 4024800"/>
              <a:gd name="connsiteY0" fmla="*/ 0 h 6858000"/>
              <a:gd name="connsiteX1" fmla="*/ 4024800 w 4024800"/>
              <a:gd name="connsiteY1" fmla="*/ 0 h 6858000"/>
              <a:gd name="connsiteX2" fmla="*/ 4024800 w 4024800"/>
              <a:gd name="connsiteY2" fmla="*/ 2416706 h 6858000"/>
              <a:gd name="connsiteX3" fmla="*/ 3009179 w 4024800"/>
              <a:gd name="connsiteY3" fmla="*/ 3429001 h 6858000"/>
              <a:gd name="connsiteX4" fmla="*/ 4024800 w 4024800"/>
              <a:gd name="connsiteY4" fmla="*/ 4441294 h 6858000"/>
              <a:gd name="connsiteX5" fmla="*/ 4024800 w 4024800"/>
              <a:gd name="connsiteY5" fmla="*/ 6858000 h 6858000"/>
              <a:gd name="connsiteX6" fmla="*/ 0 w 40248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4800" h="6858000">
                <a:moveTo>
                  <a:pt x="0" y="0"/>
                </a:moveTo>
                <a:lnTo>
                  <a:pt x="4024800" y="0"/>
                </a:lnTo>
                <a:lnTo>
                  <a:pt x="4024800" y="2416706"/>
                </a:lnTo>
                <a:lnTo>
                  <a:pt x="3009179" y="3429001"/>
                </a:lnTo>
                <a:lnTo>
                  <a:pt x="4024800" y="4441294"/>
                </a:lnTo>
                <a:lnTo>
                  <a:pt x="4024800" y="6858000"/>
                </a:lnTo>
                <a:lnTo>
                  <a:pt x="0" y="6858000"/>
                </a:lnTo>
                <a:close/>
              </a:path>
            </a:pathLst>
          </a:custGeom>
          <a:solidFill>
            <a:schemeClr val="bg1">
              <a:lumMod val="50000"/>
            </a:schemeClr>
          </a:solidFill>
        </p:spPr>
        <p:txBody>
          <a:bodyPr wrap="square">
            <a:noAutofit/>
          </a:body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Poppins" pitchFamily="2" charset="77"/>
                <a:ea typeface="+mn-ea"/>
                <a:cs typeface="Poppins" pitchFamily="2" charset="77"/>
              </a:rPr>
              <a:t>Click icon to add your image</a:t>
            </a:r>
          </a:p>
        </p:txBody>
      </p:sp>
      <p:sp>
        <p:nvSpPr>
          <p:cNvPr id="12" name="Text Placeholder 14">
            <a:extLst>
              <a:ext uri="{FF2B5EF4-FFF2-40B4-BE49-F238E27FC236}">
                <a16:creationId xmlns:a16="http://schemas.microsoft.com/office/drawing/2014/main" id="{EEC0EB51-C301-35D5-8B99-B53F46A04762}"/>
              </a:ext>
            </a:extLst>
          </p:cNvPr>
          <p:cNvSpPr>
            <a:spLocks noGrp="1"/>
          </p:cNvSpPr>
          <p:nvPr>
            <p:ph type="body" sz="quarter" idx="32"/>
          </p:nvPr>
        </p:nvSpPr>
        <p:spPr>
          <a:xfrm>
            <a:off x="4656138" y="1991251"/>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3" name="Text Placeholder 6">
            <a:extLst>
              <a:ext uri="{FF2B5EF4-FFF2-40B4-BE49-F238E27FC236}">
                <a16:creationId xmlns:a16="http://schemas.microsoft.com/office/drawing/2014/main" id="{97E74097-3F96-63E8-51C1-5A07A5D0FCA2}"/>
              </a:ext>
            </a:extLst>
          </p:cNvPr>
          <p:cNvSpPr>
            <a:spLocks noGrp="1"/>
          </p:cNvSpPr>
          <p:nvPr>
            <p:ph type="body" sz="quarter" idx="33" hasCustomPrompt="1"/>
          </p:nvPr>
        </p:nvSpPr>
        <p:spPr>
          <a:xfrm>
            <a:off x="4970165" y="1942089"/>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01</a:t>
            </a:r>
            <a:endParaRPr lang="en-US" dirty="0"/>
          </a:p>
        </p:txBody>
      </p:sp>
      <p:sp>
        <p:nvSpPr>
          <p:cNvPr id="14" name="Text Placeholder 10">
            <a:extLst>
              <a:ext uri="{FF2B5EF4-FFF2-40B4-BE49-F238E27FC236}">
                <a16:creationId xmlns:a16="http://schemas.microsoft.com/office/drawing/2014/main" id="{7ED2D1A1-1CB2-D215-11F6-B288A2F35AD9}"/>
              </a:ext>
            </a:extLst>
          </p:cNvPr>
          <p:cNvSpPr>
            <a:spLocks noGrp="1"/>
          </p:cNvSpPr>
          <p:nvPr>
            <p:ph type="body" sz="quarter" idx="22" hasCustomPrompt="1"/>
          </p:nvPr>
        </p:nvSpPr>
        <p:spPr>
          <a:xfrm>
            <a:off x="5689512" y="1952494"/>
            <a:ext cx="4403140" cy="376570"/>
          </a:xfrm>
          <a:prstGeom prst="rect">
            <a:avLst/>
          </a:prstGeom>
        </p:spPr>
        <p:txBody>
          <a:bodyPr anchor="ctr"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15" name="Text Placeholder 10">
            <a:extLst>
              <a:ext uri="{FF2B5EF4-FFF2-40B4-BE49-F238E27FC236}">
                <a16:creationId xmlns:a16="http://schemas.microsoft.com/office/drawing/2014/main" id="{26825389-3238-7A01-20BA-68822473F6B2}"/>
              </a:ext>
            </a:extLst>
          </p:cNvPr>
          <p:cNvSpPr>
            <a:spLocks noGrp="1"/>
          </p:cNvSpPr>
          <p:nvPr>
            <p:ph type="body" sz="quarter" idx="34" hasCustomPrompt="1"/>
          </p:nvPr>
        </p:nvSpPr>
        <p:spPr>
          <a:xfrm>
            <a:off x="10699814" y="1952494"/>
            <a:ext cx="446226" cy="376570"/>
          </a:xfrm>
          <a:prstGeom prst="rect">
            <a:avLst/>
          </a:prstGeom>
        </p:spPr>
        <p:txBody>
          <a:bodyPr anchor="ctr"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24" name="Text Placeholder 14">
            <a:extLst>
              <a:ext uri="{FF2B5EF4-FFF2-40B4-BE49-F238E27FC236}">
                <a16:creationId xmlns:a16="http://schemas.microsoft.com/office/drawing/2014/main" id="{5E9C9FF4-A29F-6633-E354-A47F4549A998}"/>
              </a:ext>
            </a:extLst>
          </p:cNvPr>
          <p:cNvSpPr>
            <a:spLocks noGrp="1"/>
          </p:cNvSpPr>
          <p:nvPr>
            <p:ph type="body" sz="quarter" idx="35"/>
          </p:nvPr>
        </p:nvSpPr>
        <p:spPr>
          <a:xfrm>
            <a:off x="4656138" y="2705125"/>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5" name="Text Placeholder 6">
            <a:extLst>
              <a:ext uri="{FF2B5EF4-FFF2-40B4-BE49-F238E27FC236}">
                <a16:creationId xmlns:a16="http://schemas.microsoft.com/office/drawing/2014/main" id="{1BE45110-4BDC-4151-B0D9-A8DBD92894AE}"/>
              </a:ext>
            </a:extLst>
          </p:cNvPr>
          <p:cNvSpPr>
            <a:spLocks noGrp="1"/>
          </p:cNvSpPr>
          <p:nvPr>
            <p:ph type="body" sz="quarter" idx="36" hasCustomPrompt="1"/>
          </p:nvPr>
        </p:nvSpPr>
        <p:spPr>
          <a:xfrm>
            <a:off x="4970165" y="2655963"/>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02</a:t>
            </a:r>
            <a:endParaRPr lang="en-US" dirty="0"/>
          </a:p>
        </p:txBody>
      </p:sp>
      <p:sp>
        <p:nvSpPr>
          <p:cNvPr id="26" name="Text Placeholder 10">
            <a:extLst>
              <a:ext uri="{FF2B5EF4-FFF2-40B4-BE49-F238E27FC236}">
                <a16:creationId xmlns:a16="http://schemas.microsoft.com/office/drawing/2014/main" id="{6E58BE91-3D33-2F1A-B607-167C69743039}"/>
              </a:ext>
            </a:extLst>
          </p:cNvPr>
          <p:cNvSpPr>
            <a:spLocks noGrp="1"/>
          </p:cNvSpPr>
          <p:nvPr>
            <p:ph type="body" sz="quarter" idx="37" hasCustomPrompt="1"/>
          </p:nvPr>
        </p:nvSpPr>
        <p:spPr>
          <a:xfrm>
            <a:off x="5689512" y="2666368"/>
            <a:ext cx="4403140" cy="376570"/>
          </a:xfrm>
          <a:prstGeom prst="rect">
            <a:avLst/>
          </a:prstGeom>
        </p:spPr>
        <p:txBody>
          <a:bodyPr anchor="ctr"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27" name="Text Placeholder 10">
            <a:extLst>
              <a:ext uri="{FF2B5EF4-FFF2-40B4-BE49-F238E27FC236}">
                <a16:creationId xmlns:a16="http://schemas.microsoft.com/office/drawing/2014/main" id="{C5295042-3670-D497-A46C-7A1710BB57B0}"/>
              </a:ext>
            </a:extLst>
          </p:cNvPr>
          <p:cNvSpPr>
            <a:spLocks noGrp="1"/>
          </p:cNvSpPr>
          <p:nvPr>
            <p:ph type="body" sz="quarter" idx="38" hasCustomPrompt="1"/>
          </p:nvPr>
        </p:nvSpPr>
        <p:spPr>
          <a:xfrm>
            <a:off x="10699814" y="2666368"/>
            <a:ext cx="446226" cy="376570"/>
          </a:xfrm>
          <a:prstGeom prst="rect">
            <a:avLst/>
          </a:prstGeom>
        </p:spPr>
        <p:txBody>
          <a:bodyPr anchor="ctr"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29" name="Text Placeholder 14">
            <a:extLst>
              <a:ext uri="{FF2B5EF4-FFF2-40B4-BE49-F238E27FC236}">
                <a16:creationId xmlns:a16="http://schemas.microsoft.com/office/drawing/2014/main" id="{F4EBBBAE-F69C-58E1-7946-C7F342220A02}"/>
              </a:ext>
            </a:extLst>
          </p:cNvPr>
          <p:cNvSpPr>
            <a:spLocks noGrp="1"/>
          </p:cNvSpPr>
          <p:nvPr>
            <p:ph type="body" sz="quarter" idx="39"/>
          </p:nvPr>
        </p:nvSpPr>
        <p:spPr>
          <a:xfrm>
            <a:off x="4656138" y="3412792"/>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0" name="Text Placeholder 6">
            <a:extLst>
              <a:ext uri="{FF2B5EF4-FFF2-40B4-BE49-F238E27FC236}">
                <a16:creationId xmlns:a16="http://schemas.microsoft.com/office/drawing/2014/main" id="{99704059-C1AD-9811-E8D5-3CD5C8FF88A6}"/>
              </a:ext>
            </a:extLst>
          </p:cNvPr>
          <p:cNvSpPr>
            <a:spLocks noGrp="1"/>
          </p:cNvSpPr>
          <p:nvPr>
            <p:ph type="body" sz="quarter" idx="40" hasCustomPrompt="1"/>
          </p:nvPr>
        </p:nvSpPr>
        <p:spPr>
          <a:xfrm>
            <a:off x="4970165" y="3363630"/>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03</a:t>
            </a:r>
            <a:endParaRPr lang="en-US" dirty="0"/>
          </a:p>
        </p:txBody>
      </p:sp>
      <p:sp>
        <p:nvSpPr>
          <p:cNvPr id="31" name="Text Placeholder 10">
            <a:extLst>
              <a:ext uri="{FF2B5EF4-FFF2-40B4-BE49-F238E27FC236}">
                <a16:creationId xmlns:a16="http://schemas.microsoft.com/office/drawing/2014/main" id="{6F91FFBA-C1E7-79F2-A209-66F26E6B0D41}"/>
              </a:ext>
            </a:extLst>
          </p:cNvPr>
          <p:cNvSpPr>
            <a:spLocks noGrp="1"/>
          </p:cNvSpPr>
          <p:nvPr>
            <p:ph type="body" sz="quarter" idx="41" hasCustomPrompt="1"/>
          </p:nvPr>
        </p:nvSpPr>
        <p:spPr>
          <a:xfrm>
            <a:off x="5689512" y="3374035"/>
            <a:ext cx="4403140" cy="376570"/>
          </a:xfrm>
          <a:prstGeom prst="rect">
            <a:avLst/>
          </a:prstGeom>
        </p:spPr>
        <p:txBody>
          <a:bodyPr anchor="ctr"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32" name="Text Placeholder 10">
            <a:extLst>
              <a:ext uri="{FF2B5EF4-FFF2-40B4-BE49-F238E27FC236}">
                <a16:creationId xmlns:a16="http://schemas.microsoft.com/office/drawing/2014/main" id="{C8FBBB9E-96B8-5446-255E-65CC0C6AF33E}"/>
              </a:ext>
            </a:extLst>
          </p:cNvPr>
          <p:cNvSpPr>
            <a:spLocks noGrp="1"/>
          </p:cNvSpPr>
          <p:nvPr>
            <p:ph type="body" sz="quarter" idx="42" hasCustomPrompt="1"/>
          </p:nvPr>
        </p:nvSpPr>
        <p:spPr>
          <a:xfrm>
            <a:off x="10699814" y="3374035"/>
            <a:ext cx="446226" cy="376570"/>
          </a:xfrm>
          <a:prstGeom prst="rect">
            <a:avLst/>
          </a:prstGeom>
        </p:spPr>
        <p:txBody>
          <a:bodyPr anchor="ctr"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34" name="Text Placeholder 14">
            <a:extLst>
              <a:ext uri="{FF2B5EF4-FFF2-40B4-BE49-F238E27FC236}">
                <a16:creationId xmlns:a16="http://schemas.microsoft.com/office/drawing/2014/main" id="{51844FD4-4765-72BD-8788-62664DAEE1EC}"/>
              </a:ext>
            </a:extLst>
          </p:cNvPr>
          <p:cNvSpPr>
            <a:spLocks noGrp="1"/>
          </p:cNvSpPr>
          <p:nvPr>
            <p:ph type="body" sz="quarter" idx="43"/>
          </p:nvPr>
        </p:nvSpPr>
        <p:spPr>
          <a:xfrm>
            <a:off x="4656138" y="4128410"/>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5" name="Text Placeholder 6">
            <a:extLst>
              <a:ext uri="{FF2B5EF4-FFF2-40B4-BE49-F238E27FC236}">
                <a16:creationId xmlns:a16="http://schemas.microsoft.com/office/drawing/2014/main" id="{168EF4F7-F679-EC90-6813-08EAE2F84CA6}"/>
              </a:ext>
            </a:extLst>
          </p:cNvPr>
          <p:cNvSpPr>
            <a:spLocks noGrp="1"/>
          </p:cNvSpPr>
          <p:nvPr>
            <p:ph type="body" sz="quarter" idx="44" hasCustomPrompt="1"/>
          </p:nvPr>
        </p:nvSpPr>
        <p:spPr>
          <a:xfrm>
            <a:off x="4970165" y="4079248"/>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04</a:t>
            </a:r>
            <a:endParaRPr lang="en-US" dirty="0"/>
          </a:p>
        </p:txBody>
      </p:sp>
      <p:sp>
        <p:nvSpPr>
          <p:cNvPr id="36" name="Text Placeholder 10">
            <a:extLst>
              <a:ext uri="{FF2B5EF4-FFF2-40B4-BE49-F238E27FC236}">
                <a16:creationId xmlns:a16="http://schemas.microsoft.com/office/drawing/2014/main" id="{37A9F653-A544-ACA2-5BB0-0E1A9118D7A2}"/>
              </a:ext>
            </a:extLst>
          </p:cNvPr>
          <p:cNvSpPr>
            <a:spLocks noGrp="1"/>
          </p:cNvSpPr>
          <p:nvPr>
            <p:ph type="body" sz="quarter" idx="45" hasCustomPrompt="1"/>
          </p:nvPr>
        </p:nvSpPr>
        <p:spPr>
          <a:xfrm>
            <a:off x="5689512" y="4089653"/>
            <a:ext cx="4403140" cy="376570"/>
          </a:xfrm>
          <a:prstGeom prst="rect">
            <a:avLst/>
          </a:prstGeom>
        </p:spPr>
        <p:txBody>
          <a:bodyPr anchor="ctr"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37" name="Text Placeholder 10">
            <a:extLst>
              <a:ext uri="{FF2B5EF4-FFF2-40B4-BE49-F238E27FC236}">
                <a16:creationId xmlns:a16="http://schemas.microsoft.com/office/drawing/2014/main" id="{6D9C5F1F-2445-E3A7-8844-AB863B47F8D5}"/>
              </a:ext>
            </a:extLst>
          </p:cNvPr>
          <p:cNvSpPr>
            <a:spLocks noGrp="1"/>
          </p:cNvSpPr>
          <p:nvPr>
            <p:ph type="body" sz="quarter" idx="46" hasCustomPrompt="1"/>
          </p:nvPr>
        </p:nvSpPr>
        <p:spPr>
          <a:xfrm>
            <a:off x="10699814" y="4089653"/>
            <a:ext cx="446226" cy="376570"/>
          </a:xfrm>
          <a:prstGeom prst="rect">
            <a:avLst/>
          </a:prstGeom>
        </p:spPr>
        <p:txBody>
          <a:bodyPr anchor="ctr"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39" name="Text Placeholder 14">
            <a:extLst>
              <a:ext uri="{FF2B5EF4-FFF2-40B4-BE49-F238E27FC236}">
                <a16:creationId xmlns:a16="http://schemas.microsoft.com/office/drawing/2014/main" id="{045D0D67-A12C-0567-C0C6-42F157A0133E}"/>
              </a:ext>
            </a:extLst>
          </p:cNvPr>
          <p:cNvSpPr>
            <a:spLocks noGrp="1"/>
          </p:cNvSpPr>
          <p:nvPr>
            <p:ph type="body" sz="quarter" idx="47"/>
          </p:nvPr>
        </p:nvSpPr>
        <p:spPr>
          <a:xfrm>
            <a:off x="4656138" y="4844028"/>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40" name="Text Placeholder 6">
            <a:extLst>
              <a:ext uri="{FF2B5EF4-FFF2-40B4-BE49-F238E27FC236}">
                <a16:creationId xmlns:a16="http://schemas.microsoft.com/office/drawing/2014/main" id="{D85DD5E6-F720-2B87-80ED-627A5ACA8854}"/>
              </a:ext>
            </a:extLst>
          </p:cNvPr>
          <p:cNvSpPr>
            <a:spLocks noGrp="1"/>
          </p:cNvSpPr>
          <p:nvPr>
            <p:ph type="body" sz="quarter" idx="48" hasCustomPrompt="1"/>
          </p:nvPr>
        </p:nvSpPr>
        <p:spPr>
          <a:xfrm>
            <a:off x="4970165" y="4794866"/>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05</a:t>
            </a:r>
            <a:endParaRPr lang="en-US" dirty="0"/>
          </a:p>
        </p:txBody>
      </p:sp>
      <p:sp>
        <p:nvSpPr>
          <p:cNvPr id="41" name="Text Placeholder 10">
            <a:extLst>
              <a:ext uri="{FF2B5EF4-FFF2-40B4-BE49-F238E27FC236}">
                <a16:creationId xmlns:a16="http://schemas.microsoft.com/office/drawing/2014/main" id="{65A7EEA3-2CFB-FC2A-66D9-4B1748764DB4}"/>
              </a:ext>
            </a:extLst>
          </p:cNvPr>
          <p:cNvSpPr>
            <a:spLocks noGrp="1"/>
          </p:cNvSpPr>
          <p:nvPr>
            <p:ph type="body" sz="quarter" idx="49" hasCustomPrompt="1"/>
          </p:nvPr>
        </p:nvSpPr>
        <p:spPr>
          <a:xfrm>
            <a:off x="5689512" y="4805271"/>
            <a:ext cx="4403140" cy="376570"/>
          </a:xfrm>
          <a:prstGeom prst="rect">
            <a:avLst/>
          </a:prstGeom>
        </p:spPr>
        <p:txBody>
          <a:bodyPr anchor="ctr"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42" name="Text Placeholder 10">
            <a:extLst>
              <a:ext uri="{FF2B5EF4-FFF2-40B4-BE49-F238E27FC236}">
                <a16:creationId xmlns:a16="http://schemas.microsoft.com/office/drawing/2014/main" id="{1DF53E4B-AEA4-D01D-0E05-C5F85D9E09A5}"/>
              </a:ext>
            </a:extLst>
          </p:cNvPr>
          <p:cNvSpPr>
            <a:spLocks noGrp="1"/>
          </p:cNvSpPr>
          <p:nvPr>
            <p:ph type="body" sz="quarter" idx="50" hasCustomPrompt="1"/>
          </p:nvPr>
        </p:nvSpPr>
        <p:spPr>
          <a:xfrm>
            <a:off x="10699814" y="4805271"/>
            <a:ext cx="446226" cy="376570"/>
          </a:xfrm>
          <a:prstGeom prst="rect">
            <a:avLst/>
          </a:prstGeom>
        </p:spPr>
        <p:txBody>
          <a:bodyPr anchor="ctr"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44" name="Text Placeholder 14">
            <a:extLst>
              <a:ext uri="{FF2B5EF4-FFF2-40B4-BE49-F238E27FC236}">
                <a16:creationId xmlns:a16="http://schemas.microsoft.com/office/drawing/2014/main" id="{6BA371F5-A7D1-9D94-97B4-1A978F654B90}"/>
              </a:ext>
            </a:extLst>
          </p:cNvPr>
          <p:cNvSpPr>
            <a:spLocks noGrp="1"/>
          </p:cNvSpPr>
          <p:nvPr>
            <p:ph type="body" sz="quarter" idx="51"/>
          </p:nvPr>
        </p:nvSpPr>
        <p:spPr>
          <a:xfrm>
            <a:off x="4656138" y="5559645"/>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45" name="Text Placeholder 6">
            <a:extLst>
              <a:ext uri="{FF2B5EF4-FFF2-40B4-BE49-F238E27FC236}">
                <a16:creationId xmlns:a16="http://schemas.microsoft.com/office/drawing/2014/main" id="{C232AF2B-FCF9-7771-9F6F-FDBCD0E20E76}"/>
              </a:ext>
            </a:extLst>
          </p:cNvPr>
          <p:cNvSpPr>
            <a:spLocks noGrp="1"/>
          </p:cNvSpPr>
          <p:nvPr>
            <p:ph type="body" sz="quarter" idx="52" hasCustomPrompt="1"/>
          </p:nvPr>
        </p:nvSpPr>
        <p:spPr>
          <a:xfrm>
            <a:off x="4970165" y="5510483"/>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06</a:t>
            </a:r>
            <a:endParaRPr lang="en-US" dirty="0"/>
          </a:p>
        </p:txBody>
      </p:sp>
      <p:sp>
        <p:nvSpPr>
          <p:cNvPr id="46" name="Text Placeholder 10">
            <a:extLst>
              <a:ext uri="{FF2B5EF4-FFF2-40B4-BE49-F238E27FC236}">
                <a16:creationId xmlns:a16="http://schemas.microsoft.com/office/drawing/2014/main" id="{140C9BC5-7870-E301-5E87-414AF7856A33}"/>
              </a:ext>
            </a:extLst>
          </p:cNvPr>
          <p:cNvSpPr>
            <a:spLocks noGrp="1"/>
          </p:cNvSpPr>
          <p:nvPr>
            <p:ph type="body" sz="quarter" idx="53" hasCustomPrompt="1"/>
          </p:nvPr>
        </p:nvSpPr>
        <p:spPr>
          <a:xfrm>
            <a:off x="5689512" y="5520888"/>
            <a:ext cx="4403140" cy="376570"/>
          </a:xfrm>
          <a:prstGeom prst="rect">
            <a:avLst/>
          </a:prstGeom>
        </p:spPr>
        <p:txBody>
          <a:bodyPr anchor="ctr"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47" name="Text Placeholder 10">
            <a:extLst>
              <a:ext uri="{FF2B5EF4-FFF2-40B4-BE49-F238E27FC236}">
                <a16:creationId xmlns:a16="http://schemas.microsoft.com/office/drawing/2014/main" id="{DCD3DC92-CC83-2B3E-3972-33F0136A8E42}"/>
              </a:ext>
            </a:extLst>
          </p:cNvPr>
          <p:cNvSpPr>
            <a:spLocks noGrp="1"/>
          </p:cNvSpPr>
          <p:nvPr>
            <p:ph type="body" sz="quarter" idx="54" hasCustomPrompt="1"/>
          </p:nvPr>
        </p:nvSpPr>
        <p:spPr>
          <a:xfrm>
            <a:off x="10699814" y="5520888"/>
            <a:ext cx="446226" cy="376570"/>
          </a:xfrm>
          <a:prstGeom prst="rect">
            <a:avLst/>
          </a:prstGeom>
        </p:spPr>
        <p:txBody>
          <a:bodyPr anchor="ctr"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Tree>
    <p:extLst>
      <p:ext uri="{BB962C8B-B14F-4D97-AF65-F5344CB8AC3E}">
        <p14:creationId xmlns:p14="http://schemas.microsoft.com/office/powerpoint/2010/main" val="3058355353"/>
      </p:ext>
    </p:extLst>
  </p:cSld>
  <p:clrMapOvr>
    <a:masterClrMapping/>
  </p:clrMapOvr>
  <p:extLst>
    <p:ext uri="{DCECCB84-F9BA-43D5-87BE-67443E8EF086}">
      <p15:sldGuideLst xmlns:p15="http://schemas.microsoft.com/office/powerpoint/2012/main">
        <p15:guide id="1" pos="2933">
          <p15:clr>
            <a:srgbClr val="FBAE40"/>
          </p15:clr>
        </p15:guide>
        <p15:guide id="2" orient="horz" pos="93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Contents_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C68112-5B5F-10E4-A10C-24BABB220133}"/>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12" name="Text Placeholder 14">
            <a:extLst>
              <a:ext uri="{FF2B5EF4-FFF2-40B4-BE49-F238E27FC236}">
                <a16:creationId xmlns:a16="http://schemas.microsoft.com/office/drawing/2014/main" id="{EEC0EB51-C301-35D5-8B99-B53F46A04762}"/>
              </a:ext>
            </a:extLst>
          </p:cNvPr>
          <p:cNvSpPr>
            <a:spLocks noGrp="1"/>
          </p:cNvSpPr>
          <p:nvPr>
            <p:ph type="body" sz="quarter" idx="32"/>
          </p:nvPr>
        </p:nvSpPr>
        <p:spPr>
          <a:xfrm>
            <a:off x="550863" y="1675234"/>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3" name="Text Placeholder 6">
            <a:extLst>
              <a:ext uri="{FF2B5EF4-FFF2-40B4-BE49-F238E27FC236}">
                <a16:creationId xmlns:a16="http://schemas.microsoft.com/office/drawing/2014/main" id="{97E74097-3F96-63E8-51C1-5A07A5D0FCA2}"/>
              </a:ext>
            </a:extLst>
          </p:cNvPr>
          <p:cNvSpPr>
            <a:spLocks noGrp="1"/>
          </p:cNvSpPr>
          <p:nvPr>
            <p:ph type="body" sz="quarter" idx="33" hasCustomPrompt="1"/>
          </p:nvPr>
        </p:nvSpPr>
        <p:spPr>
          <a:xfrm>
            <a:off x="864890" y="1608965"/>
            <a:ext cx="701305" cy="429610"/>
          </a:xfrm>
        </p:spPr>
        <p:txBody>
          <a:bodyPr anchor="t"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01</a:t>
            </a:r>
            <a:endParaRPr lang="en-US" dirty="0"/>
          </a:p>
        </p:txBody>
      </p:sp>
      <p:sp>
        <p:nvSpPr>
          <p:cNvPr id="14" name="Text Placeholder 10">
            <a:extLst>
              <a:ext uri="{FF2B5EF4-FFF2-40B4-BE49-F238E27FC236}">
                <a16:creationId xmlns:a16="http://schemas.microsoft.com/office/drawing/2014/main" id="{7ED2D1A1-1CB2-D215-11F6-B288A2F35AD9}"/>
              </a:ext>
            </a:extLst>
          </p:cNvPr>
          <p:cNvSpPr>
            <a:spLocks noGrp="1"/>
          </p:cNvSpPr>
          <p:nvPr>
            <p:ph type="body" sz="quarter" idx="22" hasCustomPrompt="1"/>
          </p:nvPr>
        </p:nvSpPr>
        <p:spPr>
          <a:xfrm>
            <a:off x="1584237" y="1630127"/>
            <a:ext cx="3514496" cy="147398"/>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15" name="Text Placeholder 10">
            <a:extLst>
              <a:ext uri="{FF2B5EF4-FFF2-40B4-BE49-F238E27FC236}">
                <a16:creationId xmlns:a16="http://schemas.microsoft.com/office/drawing/2014/main" id="{26825389-3238-7A01-20BA-68822473F6B2}"/>
              </a:ext>
            </a:extLst>
          </p:cNvPr>
          <p:cNvSpPr>
            <a:spLocks noGrp="1"/>
          </p:cNvSpPr>
          <p:nvPr>
            <p:ph type="body" sz="quarter" idx="34" hasCustomPrompt="1"/>
          </p:nvPr>
        </p:nvSpPr>
        <p:spPr>
          <a:xfrm>
            <a:off x="5380934" y="1630127"/>
            <a:ext cx="354703" cy="147388"/>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4" name="Title 1">
            <a:extLst>
              <a:ext uri="{FF2B5EF4-FFF2-40B4-BE49-F238E27FC236}">
                <a16:creationId xmlns:a16="http://schemas.microsoft.com/office/drawing/2014/main" id="{F36C99E9-143B-0F22-7D0F-D2079B58550B}"/>
              </a:ext>
            </a:extLst>
          </p:cNvPr>
          <p:cNvSpPr>
            <a:spLocks noGrp="1"/>
          </p:cNvSpPr>
          <p:nvPr>
            <p:ph type="title" hasCustomPrompt="1"/>
          </p:nvPr>
        </p:nvSpPr>
        <p:spPr>
          <a:xfrm>
            <a:off x="550862" y="430442"/>
            <a:ext cx="6987461" cy="695096"/>
          </a:xfrm>
        </p:spPr>
        <p:txBody>
          <a:bodyPr/>
          <a:lstStyle/>
          <a:p>
            <a:r>
              <a:rPr lang="en-GB" dirty="0"/>
              <a:t>Agenda or table of contents</a:t>
            </a:r>
            <a:endParaRPr lang="en-US" dirty="0"/>
          </a:p>
        </p:txBody>
      </p:sp>
      <p:sp>
        <p:nvSpPr>
          <p:cNvPr id="8" name="Text Placeholder 10">
            <a:extLst>
              <a:ext uri="{FF2B5EF4-FFF2-40B4-BE49-F238E27FC236}">
                <a16:creationId xmlns:a16="http://schemas.microsoft.com/office/drawing/2014/main" id="{68048630-632A-27E5-7694-7D8B13B1DCED}"/>
              </a:ext>
            </a:extLst>
          </p:cNvPr>
          <p:cNvSpPr>
            <a:spLocks noGrp="1"/>
          </p:cNvSpPr>
          <p:nvPr>
            <p:ph type="body" sz="quarter" idx="35" hasCustomPrompt="1"/>
          </p:nvPr>
        </p:nvSpPr>
        <p:spPr>
          <a:xfrm>
            <a:off x="1584237" y="1919589"/>
            <a:ext cx="3514496" cy="376569"/>
          </a:xfrm>
          <a:prstGeom prst="rect">
            <a:avLst/>
          </a:prstGeom>
        </p:spPr>
        <p:txBody>
          <a:bodyPr anchor="t" anchorCtr="0"/>
          <a:lstStyle>
            <a:lvl1pPr marL="0" indent="0" algn="l">
              <a:lnSpc>
                <a:spcPct val="120000"/>
              </a:lnSpc>
              <a:spcAft>
                <a:spcPts val="0"/>
              </a:spcAft>
              <a:buNone/>
              <a:defRPr sz="10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here of up to 2 lines</a:t>
            </a:r>
            <a:br>
              <a:rPr lang="en-US" dirty="0"/>
            </a:br>
            <a:r>
              <a:rPr lang="en-US" dirty="0"/>
              <a:t>that describes the point above or for a presentation.</a:t>
            </a:r>
          </a:p>
        </p:txBody>
      </p:sp>
      <p:sp>
        <p:nvSpPr>
          <p:cNvPr id="103" name="Text Placeholder 14">
            <a:extLst>
              <a:ext uri="{FF2B5EF4-FFF2-40B4-BE49-F238E27FC236}">
                <a16:creationId xmlns:a16="http://schemas.microsoft.com/office/drawing/2014/main" id="{2AB36BEC-93B4-C8DD-C84F-D2337327CCFC}"/>
              </a:ext>
            </a:extLst>
          </p:cNvPr>
          <p:cNvSpPr>
            <a:spLocks noGrp="1"/>
          </p:cNvSpPr>
          <p:nvPr>
            <p:ph type="body" sz="quarter" idx="36"/>
          </p:nvPr>
        </p:nvSpPr>
        <p:spPr>
          <a:xfrm>
            <a:off x="6471603" y="1675234"/>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04" name="Text Placeholder 6">
            <a:extLst>
              <a:ext uri="{FF2B5EF4-FFF2-40B4-BE49-F238E27FC236}">
                <a16:creationId xmlns:a16="http://schemas.microsoft.com/office/drawing/2014/main" id="{5291A6B8-485C-3E61-CC55-1A17ED1F9912}"/>
              </a:ext>
            </a:extLst>
          </p:cNvPr>
          <p:cNvSpPr>
            <a:spLocks noGrp="1"/>
          </p:cNvSpPr>
          <p:nvPr>
            <p:ph type="body" sz="quarter" idx="37" hasCustomPrompt="1"/>
          </p:nvPr>
        </p:nvSpPr>
        <p:spPr>
          <a:xfrm>
            <a:off x="6785630" y="1608965"/>
            <a:ext cx="701305" cy="429610"/>
          </a:xfrm>
        </p:spPr>
        <p:txBody>
          <a:bodyPr anchor="t"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05</a:t>
            </a:r>
            <a:endParaRPr lang="en-US" dirty="0"/>
          </a:p>
        </p:txBody>
      </p:sp>
      <p:sp>
        <p:nvSpPr>
          <p:cNvPr id="105" name="Text Placeholder 10">
            <a:extLst>
              <a:ext uri="{FF2B5EF4-FFF2-40B4-BE49-F238E27FC236}">
                <a16:creationId xmlns:a16="http://schemas.microsoft.com/office/drawing/2014/main" id="{9F5CFBE4-1990-ED6F-CEAE-7871B20A0156}"/>
              </a:ext>
            </a:extLst>
          </p:cNvPr>
          <p:cNvSpPr>
            <a:spLocks noGrp="1"/>
          </p:cNvSpPr>
          <p:nvPr>
            <p:ph type="body" sz="quarter" idx="38" hasCustomPrompt="1"/>
          </p:nvPr>
        </p:nvSpPr>
        <p:spPr>
          <a:xfrm>
            <a:off x="7504977" y="1630127"/>
            <a:ext cx="3514496" cy="147398"/>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106" name="Text Placeholder 10">
            <a:extLst>
              <a:ext uri="{FF2B5EF4-FFF2-40B4-BE49-F238E27FC236}">
                <a16:creationId xmlns:a16="http://schemas.microsoft.com/office/drawing/2014/main" id="{BC09830B-EE30-5B35-ABA5-F64E2A527EAD}"/>
              </a:ext>
            </a:extLst>
          </p:cNvPr>
          <p:cNvSpPr>
            <a:spLocks noGrp="1"/>
          </p:cNvSpPr>
          <p:nvPr>
            <p:ph type="body" sz="quarter" idx="39" hasCustomPrompt="1"/>
          </p:nvPr>
        </p:nvSpPr>
        <p:spPr>
          <a:xfrm>
            <a:off x="11301674" y="1630127"/>
            <a:ext cx="354703" cy="147388"/>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108" name="Text Placeholder 10">
            <a:extLst>
              <a:ext uri="{FF2B5EF4-FFF2-40B4-BE49-F238E27FC236}">
                <a16:creationId xmlns:a16="http://schemas.microsoft.com/office/drawing/2014/main" id="{C1116659-5C8E-3577-4122-6B70DD102503}"/>
              </a:ext>
            </a:extLst>
          </p:cNvPr>
          <p:cNvSpPr>
            <a:spLocks noGrp="1"/>
          </p:cNvSpPr>
          <p:nvPr>
            <p:ph type="body" sz="quarter" idx="40" hasCustomPrompt="1"/>
          </p:nvPr>
        </p:nvSpPr>
        <p:spPr>
          <a:xfrm>
            <a:off x="7504977" y="1919589"/>
            <a:ext cx="3514496" cy="376569"/>
          </a:xfrm>
          <a:prstGeom prst="rect">
            <a:avLst/>
          </a:prstGeom>
        </p:spPr>
        <p:txBody>
          <a:bodyPr anchor="t" anchorCtr="0"/>
          <a:lstStyle>
            <a:lvl1pPr marL="0" indent="0" algn="l">
              <a:lnSpc>
                <a:spcPct val="120000"/>
              </a:lnSpc>
              <a:spcAft>
                <a:spcPts val="0"/>
              </a:spcAft>
              <a:buNone/>
              <a:defRPr sz="10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here of up to 2 lines</a:t>
            </a:r>
            <a:br>
              <a:rPr lang="en-US" dirty="0"/>
            </a:br>
            <a:r>
              <a:rPr lang="en-US" dirty="0"/>
              <a:t>that describes the point above or for a presentation.</a:t>
            </a:r>
          </a:p>
        </p:txBody>
      </p:sp>
      <p:sp>
        <p:nvSpPr>
          <p:cNvPr id="109" name="Text Placeholder 14">
            <a:extLst>
              <a:ext uri="{FF2B5EF4-FFF2-40B4-BE49-F238E27FC236}">
                <a16:creationId xmlns:a16="http://schemas.microsoft.com/office/drawing/2014/main" id="{9D027E42-177B-81EE-1A1B-E66B965438A4}"/>
              </a:ext>
            </a:extLst>
          </p:cNvPr>
          <p:cNvSpPr>
            <a:spLocks noGrp="1"/>
          </p:cNvSpPr>
          <p:nvPr>
            <p:ph type="body" sz="quarter" idx="41"/>
          </p:nvPr>
        </p:nvSpPr>
        <p:spPr>
          <a:xfrm>
            <a:off x="550863" y="5252824"/>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10" name="Text Placeholder 6">
            <a:extLst>
              <a:ext uri="{FF2B5EF4-FFF2-40B4-BE49-F238E27FC236}">
                <a16:creationId xmlns:a16="http://schemas.microsoft.com/office/drawing/2014/main" id="{AC7F75F1-730E-7561-DF7E-0E684941E3EA}"/>
              </a:ext>
            </a:extLst>
          </p:cNvPr>
          <p:cNvSpPr>
            <a:spLocks noGrp="1"/>
          </p:cNvSpPr>
          <p:nvPr>
            <p:ph type="body" sz="quarter" idx="42" hasCustomPrompt="1"/>
          </p:nvPr>
        </p:nvSpPr>
        <p:spPr>
          <a:xfrm>
            <a:off x="864890" y="5186555"/>
            <a:ext cx="701305" cy="429610"/>
          </a:xfrm>
        </p:spPr>
        <p:txBody>
          <a:bodyPr anchor="t"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04</a:t>
            </a:r>
            <a:endParaRPr lang="en-US" dirty="0"/>
          </a:p>
        </p:txBody>
      </p:sp>
      <p:sp>
        <p:nvSpPr>
          <p:cNvPr id="111" name="Text Placeholder 10">
            <a:extLst>
              <a:ext uri="{FF2B5EF4-FFF2-40B4-BE49-F238E27FC236}">
                <a16:creationId xmlns:a16="http://schemas.microsoft.com/office/drawing/2014/main" id="{87B3DC36-A138-9737-8181-EEF26E6A4CEF}"/>
              </a:ext>
            </a:extLst>
          </p:cNvPr>
          <p:cNvSpPr>
            <a:spLocks noGrp="1"/>
          </p:cNvSpPr>
          <p:nvPr>
            <p:ph type="body" sz="quarter" idx="43" hasCustomPrompt="1"/>
          </p:nvPr>
        </p:nvSpPr>
        <p:spPr>
          <a:xfrm>
            <a:off x="1584237" y="5207717"/>
            <a:ext cx="3514496" cy="147398"/>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112" name="Text Placeholder 10">
            <a:extLst>
              <a:ext uri="{FF2B5EF4-FFF2-40B4-BE49-F238E27FC236}">
                <a16:creationId xmlns:a16="http://schemas.microsoft.com/office/drawing/2014/main" id="{51FC486D-7B9B-21D1-38E2-B2717A40750D}"/>
              </a:ext>
            </a:extLst>
          </p:cNvPr>
          <p:cNvSpPr>
            <a:spLocks noGrp="1"/>
          </p:cNvSpPr>
          <p:nvPr>
            <p:ph type="body" sz="quarter" idx="44" hasCustomPrompt="1"/>
          </p:nvPr>
        </p:nvSpPr>
        <p:spPr>
          <a:xfrm>
            <a:off x="5380934" y="5207717"/>
            <a:ext cx="354703" cy="147388"/>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114" name="Text Placeholder 10">
            <a:extLst>
              <a:ext uri="{FF2B5EF4-FFF2-40B4-BE49-F238E27FC236}">
                <a16:creationId xmlns:a16="http://schemas.microsoft.com/office/drawing/2014/main" id="{A53B9184-EB2E-37B9-92F0-35CD1C297711}"/>
              </a:ext>
            </a:extLst>
          </p:cNvPr>
          <p:cNvSpPr>
            <a:spLocks noGrp="1"/>
          </p:cNvSpPr>
          <p:nvPr>
            <p:ph type="body" sz="quarter" idx="45" hasCustomPrompt="1"/>
          </p:nvPr>
        </p:nvSpPr>
        <p:spPr>
          <a:xfrm>
            <a:off x="1584237" y="5497179"/>
            <a:ext cx="3514496" cy="376569"/>
          </a:xfrm>
          <a:prstGeom prst="rect">
            <a:avLst/>
          </a:prstGeom>
        </p:spPr>
        <p:txBody>
          <a:bodyPr anchor="t" anchorCtr="0"/>
          <a:lstStyle>
            <a:lvl1pPr marL="0" indent="0" algn="l">
              <a:lnSpc>
                <a:spcPct val="120000"/>
              </a:lnSpc>
              <a:spcAft>
                <a:spcPts val="0"/>
              </a:spcAft>
              <a:buNone/>
              <a:defRPr sz="10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here of up to 2 lines</a:t>
            </a:r>
            <a:br>
              <a:rPr lang="en-US" dirty="0"/>
            </a:br>
            <a:r>
              <a:rPr lang="en-US" dirty="0"/>
              <a:t>that describes the point above or for a presentation.</a:t>
            </a:r>
          </a:p>
        </p:txBody>
      </p:sp>
      <p:sp>
        <p:nvSpPr>
          <p:cNvPr id="115" name="Text Placeholder 14">
            <a:extLst>
              <a:ext uri="{FF2B5EF4-FFF2-40B4-BE49-F238E27FC236}">
                <a16:creationId xmlns:a16="http://schemas.microsoft.com/office/drawing/2014/main" id="{4B73E666-7ED8-4F6F-ADBA-20672040132B}"/>
              </a:ext>
            </a:extLst>
          </p:cNvPr>
          <p:cNvSpPr>
            <a:spLocks noGrp="1"/>
          </p:cNvSpPr>
          <p:nvPr>
            <p:ph type="body" sz="quarter" idx="46"/>
          </p:nvPr>
        </p:nvSpPr>
        <p:spPr>
          <a:xfrm>
            <a:off x="6471603" y="5252824"/>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16" name="Text Placeholder 6">
            <a:extLst>
              <a:ext uri="{FF2B5EF4-FFF2-40B4-BE49-F238E27FC236}">
                <a16:creationId xmlns:a16="http://schemas.microsoft.com/office/drawing/2014/main" id="{DE307236-978D-08D5-6989-15E7D1B00EE5}"/>
              </a:ext>
            </a:extLst>
          </p:cNvPr>
          <p:cNvSpPr>
            <a:spLocks noGrp="1"/>
          </p:cNvSpPr>
          <p:nvPr>
            <p:ph type="body" sz="quarter" idx="47" hasCustomPrompt="1"/>
          </p:nvPr>
        </p:nvSpPr>
        <p:spPr>
          <a:xfrm>
            <a:off x="6785630" y="5186555"/>
            <a:ext cx="701305" cy="429610"/>
          </a:xfrm>
        </p:spPr>
        <p:txBody>
          <a:bodyPr anchor="t"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08</a:t>
            </a:r>
            <a:endParaRPr lang="en-US" dirty="0"/>
          </a:p>
        </p:txBody>
      </p:sp>
      <p:sp>
        <p:nvSpPr>
          <p:cNvPr id="117" name="Text Placeholder 10">
            <a:extLst>
              <a:ext uri="{FF2B5EF4-FFF2-40B4-BE49-F238E27FC236}">
                <a16:creationId xmlns:a16="http://schemas.microsoft.com/office/drawing/2014/main" id="{2DBC030B-FBF6-99C7-1E18-056C95862941}"/>
              </a:ext>
            </a:extLst>
          </p:cNvPr>
          <p:cNvSpPr>
            <a:spLocks noGrp="1"/>
          </p:cNvSpPr>
          <p:nvPr>
            <p:ph type="body" sz="quarter" idx="48" hasCustomPrompt="1"/>
          </p:nvPr>
        </p:nvSpPr>
        <p:spPr>
          <a:xfrm>
            <a:off x="7504977" y="5207717"/>
            <a:ext cx="3514496" cy="147398"/>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118" name="Text Placeholder 10">
            <a:extLst>
              <a:ext uri="{FF2B5EF4-FFF2-40B4-BE49-F238E27FC236}">
                <a16:creationId xmlns:a16="http://schemas.microsoft.com/office/drawing/2014/main" id="{C5CB69B1-4C0E-B124-8FA5-3560A8974008}"/>
              </a:ext>
            </a:extLst>
          </p:cNvPr>
          <p:cNvSpPr>
            <a:spLocks noGrp="1"/>
          </p:cNvSpPr>
          <p:nvPr>
            <p:ph type="body" sz="quarter" idx="49" hasCustomPrompt="1"/>
          </p:nvPr>
        </p:nvSpPr>
        <p:spPr>
          <a:xfrm>
            <a:off x="11301674" y="5207717"/>
            <a:ext cx="354703" cy="147388"/>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120" name="Text Placeholder 10">
            <a:extLst>
              <a:ext uri="{FF2B5EF4-FFF2-40B4-BE49-F238E27FC236}">
                <a16:creationId xmlns:a16="http://schemas.microsoft.com/office/drawing/2014/main" id="{7A5FF373-CFFD-9DE9-1131-6AA081966A02}"/>
              </a:ext>
            </a:extLst>
          </p:cNvPr>
          <p:cNvSpPr>
            <a:spLocks noGrp="1"/>
          </p:cNvSpPr>
          <p:nvPr>
            <p:ph type="body" sz="quarter" idx="50" hasCustomPrompt="1"/>
          </p:nvPr>
        </p:nvSpPr>
        <p:spPr>
          <a:xfrm>
            <a:off x="7504977" y="5497179"/>
            <a:ext cx="3514496" cy="376569"/>
          </a:xfrm>
          <a:prstGeom prst="rect">
            <a:avLst/>
          </a:prstGeom>
        </p:spPr>
        <p:txBody>
          <a:bodyPr anchor="t" anchorCtr="0"/>
          <a:lstStyle>
            <a:lvl1pPr marL="0" indent="0" algn="l">
              <a:lnSpc>
                <a:spcPct val="120000"/>
              </a:lnSpc>
              <a:spcAft>
                <a:spcPts val="0"/>
              </a:spcAft>
              <a:buNone/>
              <a:defRPr sz="10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here of up to 2 lines</a:t>
            </a:r>
            <a:br>
              <a:rPr lang="en-US" dirty="0"/>
            </a:br>
            <a:r>
              <a:rPr lang="en-US" dirty="0"/>
              <a:t>that describes the point above or for a presentation.</a:t>
            </a:r>
          </a:p>
        </p:txBody>
      </p:sp>
      <p:sp>
        <p:nvSpPr>
          <p:cNvPr id="121" name="Text Placeholder 14">
            <a:extLst>
              <a:ext uri="{FF2B5EF4-FFF2-40B4-BE49-F238E27FC236}">
                <a16:creationId xmlns:a16="http://schemas.microsoft.com/office/drawing/2014/main" id="{05099192-CB6F-98A5-A756-EC1E825FBB70}"/>
              </a:ext>
            </a:extLst>
          </p:cNvPr>
          <p:cNvSpPr>
            <a:spLocks noGrp="1"/>
          </p:cNvSpPr>
          <p:nvPr>
            <p:ph type="body" sz="quarter" idx="51"/>
          </p:nvPr>
        </p:nvSpPr>
        <p:spPr>
          <a:xfrm>
            <a:off x="550863" y="287226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22" name="Text Placeholder 6">
            <a:extLst>
              <a:ext uri="{FF2B5EF4-FFF2-40B4-BE49-F238E27FC236}">
                <a16:creationId xmlns:a16="http://schemas.microsoft.com/office/drawing/2014/main" id="{3B7B563B-8CFC-17B0-0E6B-9ED7642AF8B1}"/>
              </a:ext>
            </a:extLst>
          </p:cNvPr>
          <p:cNvSpPr>
            <a:spLocks noGrp="1"/>
          </p:cNvSpPr>
          <p:nvPr>
            <p:ph type="body" sz="quarter" idx="52" hasCustomPrompt="1"/>
          </p:nvPr>
        </p:nvSpPr>
        <p:spPr>
          <a:xfrm>
            <a:off x="864890" y="2805998"/>
            <a:ext cx="701305" cy="429610"/>
          </a:xfrm>
        </p:spPr>
        <p:txBody>
          <a:bodyPr anchor="t"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02</a:t>
            </a:r>
            <a:endParaRPr lang="en-US" dirty="0"/>
          </a:p>
        </p:txBody>
      </p:sp>
      <p:sp>
        <p:nvSpPr>
          <p:cNvPr id="123" name="Text Placeholder 10">
            <a:extLst>
              <a:ext uri="{FF2B5EF4-FFF2-40B4-BE49-F238E27FC236}">
                <a16:creationId xmlns:a16="http://schemas.microsoft.com/office/drawing/2014/main" id="{AA4DDB8F-4A66-9270-10FA-26BA0CFDEF0B}"/>
              </a:ext>
            </a:extLst>
          </p:cNvPr>
          <p:cNvSpPr>
            <a:spLocks noGrp="1"/>
          </p:cNvSpPr>
          <p:nvPr>
            <p:ph type="body" sz="quarter" idx="53" hasCustomPrompt="1"/>
          </p:nvPr>
        </p:nvSpPr>
        <p:spPr>
          <a:xfrm>
            <a:off x="1584237" y="2827160"/>
            <a:ext cx="3514496" cy="147398"/>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124" name="Text Placeholder 10">
            <a:extLst>
              <a:ext uri="{FF2B5EF4-FFF2-40B4-BE49-F238E27FC236}">
                <a16:creationId xmlns:a16="http://schemas.microsoft.com/office/drawing/2014/main" id="{09B053EB-F955-04D2-0B88-AE5B82051AC7}"/>
              </a:ext>
            </a:extLst>
          </p:cNvPr>
          <p:cNvSpPr>
            <a:spLocks noGrp="1"/>
          </p:cNvSpPr>
          <p:nvPr>
            <p:ph type="body" sz="quarter" idx="54" hasCustomPrompt="1"/>
          </p:nvPr>
        </p:nvSpPr>
        <p:spPr>
          <a:xfrm>
            <a:off x="5380934" y="2827160"/>
            <a:ext cx="354703" cy="147388"/>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126" name="Text Placeholder 10">
            <a:extLst>
              <a:ext uri="{FF2B5EF4-FFF2-40B4-BE49-F238E27FC236}">
                <a16:creationId xmlns:a16="http://schemas.microsoft.com/office/drawing/2014/main" id="{5F93F72E-7E96-74C0-22C1-1091BFD21DA4}"/>
              </a:ext>
            </a:extLst>
          </p:cNvPr>
          <p:cNvSpPr>
            <a:spLocks noGrp="1"/>
          </p:cNvSpPr>
          <p:nvPr>
            <p:ph type="body" sz="quarter" idx="55" hasCustomPrompt="1"/>
          </p:nvPr>
        </p:nvSpPr>
        <p:spPr>
          <a:xfrm>
            <a:off x="1584237" y="3116622"/>
            <a:ext cx="3514496" cy="376569"/>
          </a:xfrm>
          <a:prstGeom prst="rect">
            <a:avLst/>
          </a:prstGeom>
        </p:spPr>
        <p:txBody>
          <a:bodyPr anchor="t" anchorCtr="0"/>
          <a:lstStyle>
            <a:lvl1pPr marL="0" indent="0" algn="l">
              <a:lnSpc>
                <a:spcPct val="120000"/>
              </a:lnSpc>
              <a:spcAft>
                <a:spcPts val="0"/>
              </a:spcAft>
              <a:buNone/>
              <a:defRPr sz="10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here of up to 2 lines</a:t>
            </a:r>
            <a:br>
              <a:rPr lang="en-US" dirty="0"/>
            </a:br>
            <a:r>
              <a:rPr lang="en-US" dirty="0"/>
              <a:t>that describes the point above or for a presentation.</a:t>
            </a:r>
          </a:p>
        </p:txBody>
      </p:sp>
      <p:sp>
        <p:nvSpPr>
          <p:cNvPr id="127" name="Text Placeholder 14">
            <a:extLst>
              <a:ext uri="{FF2B5EF4-FFF2-40B4-BE49-F238E27FC236}">
                <a16:creationId xmlns:a16="http://schemas.microsoft.com/office/drawing/2014/main" id="{C680FFBA-3D27-8D03-9184-492B96569B31}"/>
              </a:ext>
            </a:extLst>
          </p:cNvPr>
          <p:cNvSpPr>
            <a:spLocks noGrp="1"/>
          </p:cNvSpPr>
          <p:nvPr>
            <p:ph type="body" sz="quarter" idx="56"/>
          </p:nvPr>
        </p:nvSpPr>
        <p:spPr>
          <a:xfrm>
            <a:off x="6471603" y="287226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28" name="Text Placeholder 6">
            <a:extLst>
              <a:ext uri="{FF2B5EF4-FFF2-40B4-BE49-F238E27FC236}">
                <a16:creationId xmlns:a16="http://schemas.microsoft.com/office/drawing/2014/main" id="{144B29EC-CCC1-494E-F53B-F82D40CEA1F0}"/>
              </a:ext>
            </a:extLst>
          </p:cNvPr>
          <p:cNvSpPr>
            <a:spLocks noGrp="1"/>
          </p:cNvSpPr>
          <p:nvPr>
            <p:ph type="body" sz="quarter" idx="57" hasCustomPrompt="1"/>
          </p:nvPr>
        </p:nvSpPr>
        <p:spPr>
          <a:xfrm>
            <a:off x="6785630" y="2805998"/>
            <a:ext cx="701305" cy="429610"/>
          </a:xfrm>
        </p:spPr>
        <p:txBody>
          <a:bodyPr anchor="t"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06</a:t>
            </a:r>
            <a:endParaRPr lang="en-US" dirty="0"/>
          </a:p>
        </p:txBody>
      </p:sp>
      <p:sp>
        <p:nvSpPr>
          <p:cNvPr id="129" name="Text Placeholder 10">
            <a:extLst>
              <a:ext uri="{FF2B5EF4-FFF2-40B4-BE49-F238E27FC236}">
                <a16:creationId xmlns:a16="http://schemas.microsoft.com/office/drawing/2014/main" id="{1280C169-2DE8-D7D5-DE47-4CAE0289B9A9}"/>
              </a:ext>
            </a:extLst>
          </p:cNvPr>
          <p:cNvSpPr>
            <a:spLocks noGrp="1"/>
          </p:cNvSpPr>
          <p:nvPr>
            <p:ph type="body" sz="quarter" idx="58" hasCustomPrompt="1"/>
          </p:nvPr>
        </p:nvSpPr>
        <p:spPr>
          <a:xfrm>
            <a:off x="7504977" y="2827160"/>
            <a:ext cx="3514496" cy="147398"/>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130" name="Text Placeholder 10">
            <a:extLst>
              <a:ext uri="{FF2B5EF4-FFF2-40B4-BE49-F238E27FC236}">
                <a16:creationId xmlns:a16="http://schemas.microsoft.com/office/drawing/2014/main" id="{0E9EE6CD-41E5-C758-EAA7-3A81062B560E}"/>
              </a:ext>
            </a:extLst>
          </p:cNvPr>
          <p:cNvSpPr>
            <a:spLocks noGrp="1"/>
          </p:cNvSpPr>
          <p:nvPr>
            <p:ph type="body" sz="quarter" idx="59" hasCustomPrompt="1"/>
          </p:nvPr>
        </p:nvSpPr>
        <p:spPr>
          <a:xfrm>
            <a:off x="11301674" y="2827160"/>
            <a:ext cx="354703" cy="147388"/>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132" name="Text Placeholder 10">
            <a:extLst>
              <a:ext uri="{FF2B5EF4-FFF2-40B4-BE49-F238E27FC236}">
                <a16:creationId xmlns:a16="http://schemas.microsoft.com/office/drawing/2014/main" id="{C9CD863E-E409-8461-B7D9-34D1635202FF}"/>
              </a:ext>
            </a:extLst>
          </p:cNvPr>
          <p:cNvSpPr>
            <a:spLocks noGrp="1"/>
          </p:cNvSpPr>
          <p:nvPr>
            <p:ph type="body" sz="quarter" idx="60" hasCustomPrompt="1"/>
          </p:nvPr>
        </p:nvSpPr>
        <p:spPr>
          <a:xfrm>
            <a:off x="7504977" y="3116622"/>
            <a:ext cx="3514496" cy="376569"/>
          </a:xfrm>
          <a:prstGeom prst="rect">
            <a:avLst/>
          </a:prstGeom>
        </p:spPr>
        <p:txBody>
          <a:bodyPr anchor="t" anchorCtr="0"/>
          <a:lstStyle>
            <a:lvl1pPr marL="0" indent="0" algn="l">
              <a:lnSpc>
                <a:spcPct val="120000"/>
              </a:lnSpc>
              <a:spcAft>
                <a:spcPts val="0"/>
              </a:spcAft>
              <a:buNone/>
              <a:defRPr sz="10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here of up to 2 lines</a:t>
            </a:r>
            <a:br>
              <a:rPr lang="en-US" dirty="0"/>
            </a:br>
            <a:r>
              <a:rPr lang="en-US" dirty="0"/>
              <a:t>that describes the point above or for a presentation.</a:t>
            </a:r>
          </a:p>
        </p:txBody>
      </p:sp>
      <p:sp>
        <p:nvSpPr>
          <p:cNvPr id="133" name="Text Placeholder 14">
            <a:extLst>
              <a:ext uri="{FF2B5EF4-FFF2-40B4-BE49-F238E27FC236}">
                <a16:creationId xmlns:a16="http://schemas.microsoft.com/office/drawing/2014/main" id="{8C93823E-8E66-7945-5AA3-690A3FAC57F7}"/>
              </a:ext>
            </a:extLst>
          </p:cNvPr>
          <p:cNvSpPr>
            <a:spLocks noGrp="1"/>
          </p:cNvSpPr>
          <p:nvPr>
            <p:ph type="body" sz="quarter" idx="61"/>
          </p:nvPr>
        </p:nvSpPr>
        <p:spPr>
          <a:xfrm>
            <a:off x="550863" y="405890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34" name="Text Placeholder 6">
            <a:extLst>
              <a:ext uri="{FF2B5EF4-FFF2-40B4-BE49-F238E27FC236}">
                <a16:creationId xmlns:a16="http://schemas.microsoft.com/office/drawing/2014/main" id="{C275529F-7012-B24D-E7D4-AD8921783D86}"/>
              </a:ext>
            </a:extLst>
          </p:cNvPr>
          <p:cNvSpPr>
            <a:spLocks noGrp="1"/>
          </p:cNvSpPr>
          <p:nvPr>
            <p:ph type="body" sz="quarter" idx="62" hasCustomPrompt="1"/>
          </p:nvPr>
        </p:nvSpPr>
        <p:spPr>
          <a:xfrm>
            <a:off x="864890" y="3992640"/>
            <a:ext cx="701305" cy="429610"/>
          </a:xfrm>
        </p:spPr>
        <p:txBody>
          <a:bodyPr anchor="t"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03</a:t>
            </a:r>
            <a:endParaRPr lang="en-US" dirty="0"/>
          </a:p>
        </p:txBody>
      </p:sp>
      <p:sp>
        <p:nvSpPr>
          <p:cNvPr id="135" name="Text Placeholder 10">
            <a:extLst>
              <a:ext uri="{FF2B5EF4-FFF2-40B4-BE49-F238E27FC236}">
                <a16:creationId xmlns:a16="http://schemas.microsoft.com/office/drawing/2014/main" id="{4EE5D576-BB2F-F216-A252-77482D3B1CAC}"/>
              </a:ext>
            </a:extLst>
          </p:cNvPr>
          <p:cNvSpPr>
            <a:spLocks noGrp="1"/>
          </p:cNvSpPr>
          <p:nvPr>
            <p:ph type="body" sz="quarter" idx="63" hasCustomPrompt="1"/>
          </p:nvPr>
        </p:nvSpPr>
        <p:spPr>
          <a:xfrm>
            <a:off x="1584237" y="4013802"/>
            <a:ext cx="3514496" cy="147398"/>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136" name="Text Placeholder 10">
            <a:extLst>
              <a:ext uri="{FF2B5EF4-FFF2-40B4-BE49-F238E27FC236}">
                <a16:creationId xmlns:a16="http://schemas.microsoft.com/office/drawing/2014/main" id="{8670DF7D-83BE-B1F0-22EF-42C859E51970}"/>
              </a:ext>
            </a:extLst>
          </p:cNvPr>
          <p:cNvSpPr>
            <a:spLocks noGrp="1"/>
          </p:cNvSpPr>
          <p:nvPr>
            <p:ph type="body" sz="quarter" idx="64" hasCustomPrompt="1"/>
          </p:nvPr>
        </p:nvSpPr>
        <p:spPr>
          <a:xfrm>
            <a:off x="5380934" y="4013802"/>
            <a:ext cx="354703" cy="147388"/>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138" name="Text Placeholder 10">
            <a:extLst>
              <a:ext uri="{FF2B5EF4-FFF2-40B4-BE49-F238E27FC236}">
                <a16:creationId xmlns:a16="http://schemas.microsoft.com/office/drawing/2014/main" id="{F2618A10-1F8A-ECE6-FFF2-B7B3E8C459E3}"/>
              </a:ext>
            </a:extLst>
          </p:cNvPr>
          <p:cNvSpPr>
            <a:spLocks noGrp="1"/>
          </p:cNvSpPr>
          <p:nvPr>
            <p:ph type="body" sz="quarter" idx="65" hasCustomPrompt="1"/>
          </p:nvPr>
        </p:nvSpPr>
        <p:spPr>
          <a:xfrm>
            <a:off x="1584237" y="4303264"/>
            <a:ext cx="3514496" cy="376569"/>
          </a:xfrm>
          <a:prstGeom prst="rect">
            <a:avLst/>
          </a:prstGeom>
        </p:spPr>
        <p:txBody>
          <a:bodyPr anchor="t" anchorCtr="0"/>
          <a:lstStyle>
            <a:lvl1pPr marL="0" indent="0" algn="l">
              <a:lnSpc>
                <a:spcPct val="120000"/>
              </a:lnSpc>
              <a:spcAft>
                <a:spcPts val="0"/>
              </a:spcAft>
              <a:buNone/>
              <a:defRPr sz="10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here of up to 2 lines</a:t>
            </a:r>
            <a:br>
              <a:rPr lang="en-US" dirty="0"/>
            </a:br>
            <a:r>
              <a:rPr lang="en-US" dirty="0"/>
              <a:t>that describes the point above or for a presentation.</a:t>
            </a:r>
          </a:p>
        </p:txBody>
      </p:sp>
      <p:sp>
        <p:nvSpPr>
          <p:cNvPr id="139" name="Text Placeholder 14">
            <a:extLst>
              <a:ext uri="{FF2B5EF4-FFF2-40B4-BE49-F238E27FC236}">
                <a16:creationId xmlns:a16="http://schemas.microsoft.com/office/drawing/2014/main" id="{0CD183F1-5F37-CCED-2B11-BB4907E1FA14}"/>
              </a:ext>
            </a:extLst>
          </p:cNvPr>
          <p:cNvSpPr>
            <a:spLocks noGrp="1"/>
          </p:cNvSpPr>
          <p:nvPr>
            <p:ph type="body" sz="quarter" idx="66"/>
          </p:nvPr>
        </p:nvSpPr>
        <p:spPr>
          <a:xfrm>
            <a:off x="6471603" y="405890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40" name="Text Placeholder 6">
            <a:extLst>
              <a:ext uri="{FF2B5EF4-FFF2-40B4-BE49-F238E27FC236}">
                <a16:creationId xmlns:a16="http://schemas.microsoft.com/office/drawing/2014/main" id="{EAE04B3C-6D29-26A5-83FF-0B864D293D4A}"/>
              </a:ext>
            </a:extLst>
          </p:cNvPr>
          <p:cNvSpPr>
            <a:spLocks noGrp="1"/>
          </p:cNvSpPr>
          <p:nvPr>
            <p:ph type="body" sz="quarter" idx="67" hasCustomPrompt="1"/>
          </p:nvPr>
        </p:nvSpPr>
        <p:spPr>
          <a:xfrm>
            <a:off x="6785630" y="3992640"/>
            <a:ext cx="701305" cy="429610"/>
          </a:xfrm>
        </p:spPr>
        <p:txBody>
          <a:bodyPr anchor="t"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07</a:t>
            </a:r>
            <a:endParaRPr lang="en-US" dirty="0"/>
          </a:p>
        </p:txBody>
      </p:sp>
      <p:sp>
        <p:nvSpPr>
          <p:cNvPr id="141" name="Text Placeholder 10">
            <a:extLst>
              <a:ext uri="{FF2B5EF4-FFF2-40B4-BE49-F238E27FC236}">
                <a16:creationId xmlns:a16="http://schemas.microsoft.com/office/drawing/2014/main" id="{B962E7C3-8D08-64F6-2A27-81ECF079718E}"/>
              </a:ext>
            </a:extLst>
          </p:cNvPr>
          <p:cNvSpPr>
            <a:spLocks noGrp="1"/>
          </p:cNvSpPr>
          <p:nvPr>
            <p:ph type="body" sz="quarter" idx="68" hasCustomPrompt="1"/>
          </p:nvPr>
        </p:nvSpPr>
        <p:spPr>
          <a:xfrm>
            <a:off x="7504977" y="4013802"/>
            <a:ext cx="3514496" cy="147398"/>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142" name="Text Placeholder 10">
            <a:extLst>
              <a:ext uri="{FF2B5EF4-FFF2-40B4-BE49-F238E27FC236}">
                <a16:creationId xmlns:a16="http://schemas.microsoft.com/office/drawing/2014/main" id="{C42226DF-327F-5363-27B5-2A6C936B7C54}"/>
              </a:ext>
            </a:extLst>
          </p:cNvPr>
          <p:cNvSpPr>
            <a:spLocks noGrp="1"/>
          </p:cNvSpPr>
          <p:nvPr>
            <p:ph type="body" sz="quarter" idx="69" hasCustomPrompt="1"/>
          </p:nvPr>
        </p:nvSpPr>
        <p:spPr>
          <a:xfrm>
            <a:off x="11301674" y="4013802"/>
            <a:ext cx="354703" cy="147388"/>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144" name="Text Placeholder 10">
            <a:extLst>
              <a:ext uri="{FF2B5EF4-FFF2-40B4-BE49-F238E27FC236}">
                <a16:creationId xmlns:a16="http://schemas.microsoft.com/office/drawing/2014/main" id="{BACD6C1B-2E9D-8CB9-8ACB-B2764E9091DB}"/>
              </a:ext>
            </a:extLst>
          </p:cNvPr>
          <p:cNvSpPr>
            <a:spLocks noGrp="1"/>
          </p:cNvSpPr>
          <p:nvPr>
            <p:ph type="body" sz="quarter" idx="70" hasCustomPrompt="1"/>
          </p:nvPr>
        </p:nvSpPr>
        <p:spPr>
          <a:xfrm>
            <a:off x="7504977" y="4303264"/>
            <a:ext cx="3514496" cy="376569"/>
          </a:xfrm>
          <a:prstGeom prst="rect">
            <a:avLst/>
          </a:prstGeom>
        </p:spPr>
        <p:txBody>
          <a:bodyPr anchor="t" anchorCtr="0"/>
          <a:lstStyle>
            <a:lvl1pPr marL="0" indent="0" algn="l">
              <a:lnSpc>
                <a:spcPct val="120000"/>
              </a:lnSpc>
              <a:spcAft>
                <a:spcPts val="0"/>
              </a:spcAft>
              <a:buNone/>
              <a:defRPr sz="10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here of up to 2 lines</a:t>
            </a:r>
            <a:br>
              <a:rPr lang="en-US" dirty="0"/>
            </a:br>
            <a:r>
              <a:rPr lang="en-US" dirty="0"/>
              <a:t>that describes the point above or for a presentation.</a:t>
            </a:r>
          </a:p>
        </p:txBody>
      </p:sp>
    </p:spTree>
    <p:extLst>
      <p:ext uri="{BB962C8B-B14F-4D97-AF65-F5344CB8AC3E}">
        <p14:creationId xmlns:p14="http://schemas.microsoft.com/office/powerpoint/2010/main" val="2771709123"/>
      </p:ext>
    </p:extLst>
  </p:cSld>
  <p:clrMapOvr>
    <a:masterClrMapping/>
  </p:clrMapOvr>
  <p:extLst>
    <p:ext uri="{DCECCB84-F9BA-43D5-87BE-67443E8EF086}">
      <p15:sldGuideLst xmlns:p15="http://schemas.microsoft.com/office/powerpoint/2012/main">
        <p15:guide id="4" pos="3613">
          <p15:clr>
            <a:srgbClr val="FBAE40"/>
          </p15:clr>
        </p15:guide>
        <p15:guide id="5" pos="406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Contents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938D-3A12-0CA9-2623-0D3058DCF829}"/>
              </a:ext>
            </a:extLst>
          </p:cNvPr>
          <p:cNvSpPr>
            <a:spLocks noGrp="1"/>
          </p:cNvSpPr>
          <p:nvPr>
            <p:ph type="title" hasCustomPrompt="1"/>
          </p:nvPr>
        </p:nvSpPr>
        <p:spPr>
          <a:xfrm>
            <a:off x="4656138" y="993859"/>
            <a:ext cx="6624637" cy="295422"/>
          </a:xfrm>
        </p:spPr>
        <p:txBody>
          <a:bodyPr/>
          <a:lstStyle/>
          <a:p>
            <a:r>
              <a:rPr lang="en-GB" dirty="0"/>
              <a:t>Agenda or table of contents</a:t>
            </a:r>
            <a:endParaRPr lang="en-US" dirty="0"/>
          </a:p>
        </p:txBody>
      </p:sp>
      <p:sp>
        <p:nvSpPr>
          <p:cNvPr id="3" name="Slide Number Placeholder 2">
            <a:extLst>
              <a:ext uri="{FF2B5EF4-FFF2-40B4-BE49-F238E27FC236}">
                <a16:creationId xmlns:a16="http://schemas.microsoft.com/office/drawing/2014/main" id="{28C68112-5B5F-10E4-A10C-24BABB220133}"/>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12" name="Text Placeholder 14">
            <a:extLst>
              <a:ext uri="{FF2B5EF4-FFF2-40B4-BE49-F238E27FC236}">
                <a16:creationId xmlns:a16="http://schemas.microsoft.com/office/drawing/2014/main" id="{EEC0EB51-C301-35D5-8B99-B53F46A04762}"/>
              </a:ext>
            </a:extLst>
          </p:cNvPr>
          <p:cNvSpPr>
            <a:spLocks noGrp="1"/>
          </p:cNvSpPr>
          <p:nvPr>
            <p:ph type="body" sz="quarter" idx="32"/>
          </p:nvPr>
        </p:nvSpPr>
        <p:spPr>
          <a:xfrm>
            <a:off x="4656138" y="1991251"/>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3" name="Text Placeholder 6">
            <a:extLst>
              <a:ext uri="{FF2B5EF4-FFF2-40B4-BE49-F238E27FC236}">
                <a16:creationId xmlns:a16="http://schemas.microsoft.com/office/drawing/2014/main" id="{97E74097-3F96-63E8-51C1-5A07A5D0FCA2}"/>
              </a:ext>
            </a:extLst>
          </p:cNvPr>
          <p:cNvSpPr>
            <a:spLocks noGrp="1"/>
          </p:cNvSpPr>
          <p:nvPr>
            <p:ph type="body" sz="quarter" idx="33" hasCustomPrompt="1"/>
          </p:nvPr>
        </p:nvSpPr>
        <p:spPr>
          <a:xfrm>
            <a:off x="4970165" y="1942089"/>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01</a:t>
            </a:r>
            <a:endParaRPr lang="en-US" dirty="0"/>
          </a:p>
        </p:txBody>
      </p:sp>
      <p:sp>
        <p:nvSpPr>
          <p:cNvPr id="15" name="Text Placeholder 10">
            <a:extLst>
              <a:ext uri="{FF2B5EF4-FFF2-40B4-BE49-F238E27FC236}">
                <a16:creationId xmlns:a16="http://schemas.microsoft.com/office/drawing/2014/main" id="{26825389-3238-7A01-20BA-68822473F6B2}"/>
              </a:ext>
            </a:extLst>
          </p:cNvPr>
          <p:cNvSpPr>
            <a:spLocks noGrp="1"/>
          </p:cNvSpPr>
          <p:nvPr>
            <p:ph type="body" sz="quarter" idx="34" hasCustomPrompt="1"/>
          </p:nvPr>
        </p:nvSpPr>
        <p:spPr>
          <a:xfrm>
            <a:off x="7580102" y="1952494"/>
            <a:ext cx="378062" cy="376570"/>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7" name="Freeform 6">
            <a:extLst>
              <a:ext uri="{FF2B5EF4-FFF2-40B4-BE49-F238E27FC236}">
                <a16:creationId xmlns:a16="http://schemas.microsoft.com/office/drawing/2014/main" id="{59976932-FC37-E2D0-4EAD-A912536B020A}"/>
              </a:ext>
            </a:extLst>
          </p:cNvPr>
          <p:cNvSpPr/>
          <p:nvPr userDrawn="1"/>
        </p:nvSpPr>
        <p:spPr>
          <a:xfrm>
            <a:off x="1" y="1"/>
            <a:ext cx="4024800" cy="6858000"/>
          </a:xfrm>
          <a:custGeom>
            <a:avLst/>
            <a:gdLst>
              <a:gd name="connsiteX0" fmla="*/ 0 w 4024800"/>
              <a:gd name="connsiteY0" fmla="*/ 0 h 6858000"/>
              <a:gd name="connsiteX1" fmla="*/ 4024800 w 4024800"/>
              <a:gd name="connsiteY1" fmla="*/ 0 h 6858000"/>
              <a:gd name="connsiteX2" fmla="*/ 4024800 w 4024800"/>
              <a:gd name="connsiteY2" fmla="*/ 2416706 h 6858000"/>
              <a:gd name="connsiteX3" fmla="*/ 3009179 w 4024800"/>
              <a:gd name="connsiteY3" fmla="*/ 3429001 h 6858000"/>
              <a:gd name="connsiteX4" fmla="*/ 4024800 w 4024800"/>
              <a:gd name="connsiteY4" fmla="*/ 4441294 h 6858000"/>
              <a:gd name="connsiteX5" fmla="*/ 4024800 w 4024800"/>
              <a:gd name="connsiteY5" fmla="*/ 6858000 h 6858000"/>
              <a:gd name="connsiteX6" fmla="*/ 0 w 40248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4800" h="6858000">
                <a:moveTo>
                  <a:pt x="0" y="0"/>
                </a:moveTo>
                <a:lnTo>
                  <a:pt x="4024800" y="0"/>
                </a:lnTo>
                <a:lnTo>
                  <a:pt x="4024800" y="2416706"/>
                </a:lnTo>
                <a:lnTo>
                  <a:pt x="3009179" y="3429001"/>
                </a:lnTo>
                <a:lnTo>
                  <a:pt x="4024800" y="4441294"/>
                </a:lnTo>
                <a:lnTo>
                  <a:pt x="4024800" y="6858000"/>
                </a:lnTo>
                <a:lnTo>
                  <a:pt x="0" y="6858000"/>
                </a:lnTo>
                <a:close/>
              </a:path>
            </a:pathLst>
          </a:custGeom>
          <a:gradFill>
            <a:gsLst>
              <a:gs pos="10000">
                <a:schemeClr val="bg2"/>
              </a:gs>
              <a:gs pos="100000">
                <a:schemeClr val="accent1"/>
              </a:gs>
            </a:gsLst>
            <a:lin ang="18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phic 7">
            <a:extLst>
              <a:ext uri="{FF2B5EF4-FFF2-40B4-BE49-F238E27FC236}">
                <a16:creationId xmlns:a16="http://schemas.microsoft.com/office/drawing/2014/main" id="{DB9566FA-AA6B-0036-591E-751F6C43387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9" name="Text Placeholder 10">
            <a:extLst>
              <a:ext uri="{FF2B5EF4-FFF2-40B4-BE49-F238E27FC236}">
                <a16:creationId xmlns:a16="http://schemas.microsoft.com/office/drawing/2014/main" id="{2763ACFE-D653-F1C9-8FD6-EAC3A9B567C5}"/>
              </a:ext>
            </a:extLst>
          </p:cNvPr>
          <p:cNvSpPr>
            <a:spLocks noGrp="1"/>
          </p:cNvSpPr>
          <p:nvPr>
            <p:ph type="body" sz="quarter" idx="35" hasCustomPrompt="1"/>
          </p:nvPr>
        </p:nvSpPr>
        <p:spPr>
          <a:xfrm>
            <a:off x="5689512" y="1954000"/>
            <a:ext cx="1560843" cy="376561"/>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10" name="Text Placeholder 10">
            <a:extLst>
              <a:ext uri="{FF2B5EF4-FFF2-40B4-BE49-F238E27FC236}">
                <a16:creationId xmlns:a16="http://schemas.microsoft.com/office/drawing/2014/main" id="{0414B25C-D0E9-188D-A11B-B982CCA93D23}"/>
              </a:ext>
            </a:extLst>
          </p:cNvPr>
          <p:cNvSpPr>
            <a:spLocks noGrp="1"/>
          </p:cNvSpPr>
          <p:nvPr>
            <p:ph type="body" sz="quarter" idx="36" hasCustomPrompt="1"/>
          </p:nvPr>
        </p:nvSpPr>
        <p:spPr>
          <a:xfrm>
            <a:off x="5689512" y="2442545"/>
            <a:ext cx="1681867" cy="376569"/>
          </a:xfrm>
          <a:prstGeom prst="rect">
            <a:avLst/>
          </a:prstGeom>
        </p:spPr>
        <p:txBody>
          <a:bodyPr anchor="t" anchorCtr="0"/>
          <a:lstStyle>
            <a:lvl1pPr marL="0" indent="0" algn="l">
              <a:lnSpc>
                <a:spcPct val="120000"/>
              </a:lnSpc>
              <a:spcAft>
                <a:spcPts val="0"/>
              </a:spcAft>
              <a:buNone/>
              <a:defRPr sz="1000" b="0"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2 lines</a:t>
            </a:r>
          </a:p>
        </p:txBody>
      </p:sp>
      <p:sp>
        <p:nvSpPr>
          <p:cNvPr id="61" name="Text Placeholder 14">
            <a:extLst>
              <a:ext uri="{FF2B5EF4-FFF2-40B4-BE49-F238E27FC236}">
                <a16:creationId xmlns:a16="http://schemas.microsoft.com/office/drawing/2014/main" id="{479E9CD8-2EC9-C934-C510-FFCACFB72275}"/>
              </a:ext>
            </a:extLst>
          </p:cNvPr>
          <p:cNvSpPr>
            <a:spLocks noGrp="1"/>
          </p:cNvSpPr>
          <p:nvPr>
            <p:ph type="body" sz="quarter" idx="37"/>
          </p:nvPr>
        </p:nvSpPr>
        <p:spPr>
          <a:xfrm>
            <a:off x="8338589" y="1991251"/>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62" name="Text Placeholder 6">
            <a:extLst>
              <a:ext uri="{FF2B5EF4-FFF2-40B4-BE49-F238E27FC236}">
                <a16:creationId xmlns:a16="http://schemas.microsoft.com/office/drawing/2014/main" id="{14A46F54-DDD2-63DD-8251-91869A3FE039}"/>
              </a:ext>
            </a:extLst>
          </p:cNvPr>
          <p:cNvSpPr>
            <a:spLocks noGrp="1"/>
          </p:cNvSpPr>
          <p:nvPr>
            <p:ph type="body" sz="quarter" idx="38" hasCustomPrompt="1"/>
          </p:nvPr>
        </p:nvSpPr>
        <p:spPr>
          <a:xfrm>
            <a:off x="8652616" y="1942089"/>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04</a:t>
            </a:r>
            <a:endParaRPr lang="en-US" dirty="0"/>
          </a:p>
        </p:txBody>
      </p:sp>
      <p:sp>
        <p:nvSpPr>
          <p:cNvPr id="63" name="Text Placeholder 10">
            <a:extLst>
              <a:ext uri="{FF2B5EF4-FFF2-40B4-BE49-F238E27FC236}">
                <a16:creationId xmlns:a16="http://schemas.microsoft.com/office/drawing/2014/main" id="{19AA071D-5256-9E11-2C67-5B9DA71EDCBA}"/>
              </a:ext>
            </a:extLst>
          </p:cNvPr>
          <p:cNvSpPr>
            <a:spLocks noGrp="1"/>
          </p:cNvSpPr>
          <p:nvPr>
            <p:ph type="body" sz="quarter" idx="39" hasCustomPrompt="1"/>
          </p:nvPr>
        </p:nvSpPr>
        <p:spPr>
          <a:xfrm>
            <a:off x="11262553" y="1952494"/>
            <a:ext cx="378062" cy="376570"/>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65" name="Text Placeholder 10">
            <a:extLst>
              <a:ext uri="{FF2B5EF4-FFF2-40B4-BE49-F238E27FC236}">
                <a16:creationId xmlns:a16="http://schemas.microsoft.com/office/drawing/2014/main" id="{68F42A65-4B36-C733-4F7D-E19C3964A516}"/>
              </a:ext>
            </a:extLst>
          </p:cNvPr>
          <p:cNvSpPr>
            <a:spLocks noGrp="1"/>
          </p:cNvSpPr>
          <p:nvPr>
            <p:ph type="body" sz="quarter" idx="40" hasCustomPrompt="1"/>
          </p:nvPr>
        </p:nvSpPr>
        <p:spPr>
          <a:xfrm>
            <a:off x="9371963" y="1954000"/>
            <a:ext cx="1560843" cy="376561"/>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66" name="Text Placeholder 10">
            <a:extLst>
              <a:ext uri="{FF2B5EF4-FFF2-40B4-BE49-F238E27FC236}">
                <a16:creationId xmlns:a16="http://schemas.microsoft.com/office/drawing/2014/main" id="{FBD9DB87-953F-A5EF-785B-A5C4BE43C247}"/>
              </a:ext>
            </a:extLst>
          </p:cNvPr>
          <p:cNvSpPr>
            <a:spLocks noGrp="1"/>
          </p:cNvSpPr>
          <p:nvPr>
            <p:ph type="body" sz="quarter" idx="41" hasCustomPrompt="1"/>
          </p:nvPr>
        </p:nvSpPr>
        <p:spPr>
          <a:xfrm>
            <a:off x="9371963" y="2442545"/>
            <a:ext cx="1681867" cy="376569"/>
          </a:xfrm>
          <a:prstGeom prst="rect">
            <a:avLst/>
          </a:prstGeom>
        </p:spPr>
        <p:txBody>
          <a:bodyPr anchor="t" anchorCtr="0"/>
          <a:lstStyle>
            <a:lvl1pPr marL="0" indent="0" algn="l">
              <a:lnSpc>
                <a:spcPct val="120000"/>
              </a:lnSpc>
              <a:spcAft>
                <a:spcPts val="0"/>
              </a:spcAft>
              <a:buNone/>
              <a:defRPr sz="1000" b="0"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2 lines</a:t>
            </a:r>
          </a:p>
        </p:txBody>
      </p:sp>
      <p:sp>
        <p:nvSpPr>
          <p:cNvPr id="67" name="Text Placeholder 14">
            <a:extLst>
              <a:ext uri="{FF2B5EF4-FFF2-40B4-BE49-F238E27FC236}">
                <a16:creationId xmlns:a16="http://schemas.microsoft.com/office/drawing/2014/main" id="{7595C1A5-EA93-B91C-8FC9-D0A110421B06}"/>
              </a:ext>
            </a:extLst>
          </p:cNvPr>
          <p:cNvSpPr>
            <a:spLocks noGrp="1"/>
          </p:cNvSpPr>
          <p:nvPr>
            <p:ph type="body" sz="quarter" idx="42"/>
          </p:nvPr>
        </p:nvSpPr>
        <p:spPr>
          <a:xfrm>
            <a:off x="4656138" y="5049411"/>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68" name="Text Placeholder 6">
            <a:extLst>
              <a:ext uri="{FF2B5EF4-FFF2-40B4-BE49-F238E27FC236}">
                <a16:creationId xmlns:a16="http://schemas.microsoft.com/office/drawing/2014/main" id="{5E9ACB4D-1051-0300-BA82-564418790B38}"/>
              </a:ext>
            </a:extLst>
          </p:cNvPr>
          <p:cNvSpPr>
            <a:spLocks noGrp="1"/>
          </p:cNvSpPr>
          <p:nvPr>
            <p:ph type="body" sz="quarter" idx="43" hasCustomPrompt="1"/>
          </p:nvPr>
        </p:nvSpPr>
        <p:spPr>
          <a:xfrm>
            <a:off x="4970165" y="5000249"/>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03</a:t>
            </a:r>
            <a:endParaRPr lang="en-US" dirty="0"/>
          </a:p>
        </p:txBody>
      </p:sp>
      <p:sp>
        <p:nvSpPr>
          <p:cNvPr id="69" name="Text Placeholder 10">
            <a:extLst>
              <a:ext uri="{FF2B5EF4-FFF2-40B4-BE49-F238E27FC236}">
                <a16:creationId xmlns:a16="http://schemas.microsoft.com/office/drawing/2014/main" id="{C27DB3E0-2BFA-4628-651B-05D62C9ACEA3}"/>
              </a:ext>
            </a:extLst>
          </p:cNvPr>
          <p:cNvSpPr>
            <a:spLocks noGrp="1"/>
          </p:cNvSpPr>
          <p:nvPr>
            <p:ph type="body" sz="quarter" idx="44" hasCustomPrompt="1"/>
          </p:nvPr>
        </p:nvSpPr>
        <p:spPr>
          <a:xfrm>
            <a:off x="7580102" y="5010654"/>
            <a:ext cx="378062" cy="376570"/>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71" name="Text Placeholder 10">
            <a:extLst>
              <a:ext uri="{FF2B5EF4-FFF2-40B4-BE49-F238E27FC236}">
                <a16:creationId xmlns:a16="http://schemas.microsoft.com/office/drawing/2014/main" id="{00B503E8-DB5E-9661-D346-161DB902FEEB}"/>
              </a:ext>
            </a:extLst>
          </p:cNvPr>
          <p:cNvSpPr>
            <a:spLocks noGrp="1"/>
          </p:cNvSpPr>
          <p:nvPr>
            <p:ph type="body" sz="quarter" idx="45" hasCustomPrompt="1"/>
          </p:nvPr>
        </p:nvSpPr>
        <p:spPr>
          <a:xfrm>
            <a:off x="5689512" y="5012160"/>
            <a:ext cx="1560843" cy="376561"/>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72" name="Text Placeholder 10">
            <a:extLst>
              <a:ext uri="{FF2B5EF4-FFF2-40B4-BE49-F238E27FC236}">
                <a16:creationId xmlns:a16="http://schemas.microsoft.com/office/drawing/2014/main" id="{C3E08466-C1EF-3026-9F55-8F0635E12713}"/>
              </a:ext>
            </a:extLst>
          </p:cNvPr>
          <p:cNvSpPr>
            <a:spLocks noGrp="1"/>
          </p:cNvSpPr>
          <p:nvPr>
            <p:ph type="body" sz="quarter" idx="46" hasCustomPrompt="1"/>
          </p:nvPr>
        </p:nvSpPr>
        <p:spPr>
          <a:xfrm>
            <a:off x="5689512" y="5500705"/>
            <a:ext cx="1681867" cy="376569"/>
          </a:xfrm>
          <a:prstGeom prst="rect">
            <a:avLst/>
          </a:prstGeom>
        </p:spPr>
        <p:txBody>
          <a:bodyPr anchor="t" anchorCtr="0"/>
          <a:lstStyle>
            <a:lvl1pPr marL="0" indent="0" algn="l">
              <a:lnSpc>
                <a:spcPct val="120000"/>
              </a:lnSpc>
              <a:spcAft>
                <a:spcPts val="0"/>
              </a:spcAft>
              <a:buNone/>
              <a:defRPr sz="1000" b="0"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2 lines</a:t>
            </a:r>
          </a:p>
        </p:txBody>
      </p:sp>
      <p:sp>
        <p:nvSpPr>
          <p:cNvPr id="73" name="Text Placeholder 14">
            <a:extLst>
              <a:ext uri="{FF2B5EF4-FFF2-40B4-BE49-F238E27FC236}">
                <a16:creationId xmlns:a16="http://schemas.microsoft.com/office/drawing/2014/main" id="{E41A9C3D-4C37-A22A-3B6A-FCA72A51E0D3}"/>
              </a:ext>
            </a:extLst>
          </p:cNvPr>
          <p:cNvSpPr>
            <a:spLocks noGrp="1"/>
          </p:cNvSpPr>
          <p:nvPr>
            <p:ph type="body" sz="quarter" idx="47"/>
          </p:nvPr>
        </p:nvSpPr>
        <p:spPr>
          <a:xfrm>
            <a:off x="8338589" y="5049411"/>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74" name="Text Placeholder 6">
            <a:extLst>
              <a:ext uri="{FF2B5EF4-FFF2-40B4-BE49-F238E27FC236}">
                <a16:creationId xmlns:a16="http://schemas.microsoft.com/office/drawing/2014/main" id="{D31B84B6-D052-0D90-5225-CF2CCB58EAC8}"/>
              </a:ext>
            </a:extLst>
          </p:cNvPr>
          <p:cNvSpPr>
            <a:spLocks noGrp="1"/>
          </p:cNvSpPr>
          <p:nvPr>
            <p:ph type="body" sz="quarter" idx="48" hasCustomPrompt="1"/>
          </p:nvPr>
        </p:nvSpPr>
        <p:spPr>
          <a:xfrm>
            <a:off x="8652616" y="5000249"/>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06</a:t>
            </a:r>
            <a:endParaRPr lang="en-US" dirty="0"/>
          </a:p>
        </p:txBody>
      </p:sp>
      <p:sp>
        <p:nvSpPr>
          <p:cNvPr id="75" name="Text Placeholder 10">
            <a:extLst>
              <a:ext uri="{FF2B5EF4-FFF2-40B4-BE49-F238E27FC236}">
                <a16:creationId xmlns:a16="http://schemas.microsoft.com/office/drawing/2014/main" id="{5630B227-539B-CFF1-66A1-F40F97AD4FB8}"/>
              </a:ext>
            </a:extLst>
          </p:cNvPr>
          <p:cNvSpPr>
            <a:spLocks noGrp="1"/>
          </p:cNvSpPr>
          <p:nvPr>
            <p:ph type="body" sz="quarter" idx="49" hasCustomPrompt="1"/>
          </p:nvPr>
        </p:nvSpPr>
        <p:spPr>
          <a:xfrm>
            <a:off x="11262553" y="5010654"/>
            <a:ext cx="378062" cy="376570"/>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77" name="Text Placeholder 10">
            <a:extLst>
              <a:ext uri="{FF2B5EF4-FFF2-40B4-BE49-F238E27FC236}">
                <a16:creationId xmlns:a16="http://schemas.microsoft.com/office/drawing/2014/main" id="{E06B48B9-8778-3732-77D5-3E5737CA02DF}"/>
              </a:ext>
            </a:extLst>
          </p:cNvPr>
          <p:cNvSpPr>
            <a:spLocks noGrp="1"/>
          </p:cNvSpPr>
          <p:nvPr>
            <p:ph type="body" sz="quarter" idx="50" hasCustomPrompt="1"/>
          </p:nvPr>
        </p:nvSpPr>
        <p:spPr>
          <a:xfrm>
            <a:off x="9371963" y="5012160"/>
            <a:ext cx="1560843" cy="376561"/>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78" name="Text Placeholder 10">
            <a:extLst>
              <a:ext uri="{FF2B5EF4-FFF2-40B4-BE49-F238E27FC236}">
                <a16:creationId xmlns:a16="http://schemas.microsoft.com/office/drawing/2014/main" id="{132A1856-EE4A-CDAA-7E51-23154C4B72FA}"/>
              </a:ext>
            </a:extLst>
          </p:cNvPr>
          <p:cNvSpPr>
            <a:spLocks noGrp="1"/>
          </p:cNvSpPr>
          <p:nvPr>
            <p:ph type="body" sz="quarter" idx="51" hasCustomPrompt="1"/>
          </p:nvPr>
        </p:nvSpPr>
        <p:spPr>
          <a:xfrm>
            <a:off x="9371963" y="5500705"/>
            <a:ext cx="1681867" cy="376569"/>
          </a:xfrm>
          <a:prstGeom prst="rect">
            <a:avLst/>
          </a:prstGeom>
        </p:spPr>
        <p:txBody>
          <a:bodyPr anchor="t" anchorCtr="0"/>
          <a:lstStyle>
            <a:lvl1pPr marL="0" indent="0" algn="l">
              <a:lnSpc>
                <a:spcPct val="120000"/>
              </a:lnSpc>
              <a:spcAft>
                <a:spcPts val="0"/>
              </a:spcAft>
              <a:buNone/>
              <a:defRPr sz="1000" b="0"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2 lines</a:t>
            </a:r>
          </a:p>
        </p:txBody>
      </p:sp>
      <p:sp>
        <p:nvSpPr>
          <p:cNvPr id="79" name="Text Placeholder 14">
            <a:extLst>
              <a:ext uri="{FF2B5EF4-FFF2-40B4-BE49-F238E27FC236}">
                <a16:creationId xmlns:a16="http://schemas.microsoft.com/office/drawing/2014/main" id="{74960A81-54FE-5F03-CBF8-1CACA641CA0C}"/>
              </a:ext>
            </a:extLst>
          </p:cNvPr>
          <p:cNvSpPr>
            <a:spLocks noGrp="1"/>
          </p:cNvSpPr>
          <p:nvPr>
            <p:ph type="body" sz="quarter" idx="52"/>
          </p:nvPr>
        </p:nvSpPr>
        <p:spPr>
          <a:xfrm>
            <a:off x="4656138" y="3503903"/>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80" name="Text Placeholder 6">
            <a:extLst>
              <a:ext uri="{FF2B5EF4-FFF2-40B4-BE49-F238E27FC236}">
                <a16:creationId xmlns:a16="http://schemas.microsoft.com/office/drawing/2014/main" id="{E37F2756-5070-0E17-C1BB-F67E24472318}"/>
              </a:ext>
            </a:extLst>
          </p:cNvPr>
          <p:cNvSpPr>
            <a:spLocks noGrp="1"/>
          </p:cNvSpPr>
          <p:nvPr>
            <p:ph type="body" sz="quarter" idx="53" hasCustomPrompt="1"/>
          </p:nvPr>
        </p:nvSpPr>
        <p:spPr>
          <a:xfrm>
            <a:off x="4970165" y="3454741"/>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02</a:t>
            </a:r>
            <a:endParaRPr lang="en-US" dirty="0"/>
          </a:p>
        </p:txBody>
      </p:sp>
      <p:sp>
        <p:nvSpPr>
          <p:cNvPr id="81" name="Text Placeholder 10">
            <a:extLst>
              <a:ext uri="{FF2B5EF4-FFF2-40B4-BE49-F238E27FC236}">
                <a16:creationId xmlns:a16="http://schemas.microsoft.com/office/drawing/2014/main" id="{3FB86589-962A-035F-5C3E-590CCDD27534}"/>
              </a:ext>
            </a:extLst>
          </p:cNvPr>
          <p:cNvSpPr>
            <a:spLocks noGrp="1"/>
          </p:cNvSpPr>
          <p:nvPr>
            <p:ph type="body" sz="quarter" idx="54" hasCustomPrompt="1"/>
          </p:nvPr>
        </p:nvSpPr>
        <p:spPr>
          <a:xfrm>
            <a:off x="7580102" y="3465146"/>
            <a:ext cx="378062" cy="376570"/>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83" name="Text Placeholder 10">
            <a:extLst>
              <a:ext uri="{FF2B5EF4-FFF2-40B4-BE49-F238E27FC236}">
                <a16:creationId xmlns:a16="http://schemas.microsoft.com/office/drawing/2014/main" id="{356A54A5-BD15-EE08-B43E-BEF0E17546A0}"/>
              </a:ext>
            </a:extLst>
          </p:cNvPr>
          <p:cNvSpPr>
            <a:spLocks noGrp="1"/>
          </p:cNvSpPr>
          <p:nvPr>
            <p:ph type="body" sz="quarter" idx="55" hasCustomPrompt="1"/>
          </p:nvPr>
        </p:nvSpPr>
        <p:spPr>
          <a:xfrm>
            <a:off x="5689512" y="3466652"/>
            <a:ext cx="1560843" cy="376561"/>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84" name="Text Placeholder 10">
            <a:extLst>
              <a:ext uri="{FF2B5EF4-FFF2-40B4-BE49-F238E27FC236}">
                <a16:creationId xmlns:a16="http://schemas.microsoft.com/office/drawing/2014/main" id="{67FC0914-8480-55EE-D070-9F765B190538}"/>
              </a:ext>
            </a:extLst>
          </p:cNvPr>
          <p:cNvSpPr>
            <a:spLocks noGrp="1"/>
          </p:cNvSpPr>
          <p:nvPr>
            <p:ph type="body" sz="quarter" idx="56" hasCustomPrompt="1"/>
          </p:nvPr>
        </p:nvSpPr>
        <p:spPr>
          <a:xfrm>
            <a:off x="5689512" y="3955197"/>
            <a:ext cx="1681867" cy="376569"/>
          </a:xfrm>
          <a:prstGeom prst="rect">
            <a:avLst/>
          </a:prstGeom>
        </p:spPr>
        <p:txBody>
          <a:bodyPr anchor="t" anchorCtr="0"/>
          <a:lstStyle>
            <a:lvl1pPr marL="0" indent="0" algn="l">
              <a:lnSpc>
                <a:spcPct val="120000"/>
              </a:lnSpc>
              <a:spcAft>
                <a:spcPts val="0"/>
              </a:spcAft>
              <a:buNone/>
              <a:defRPr sz="1000" b="0"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2 lines</a:t>
            </a:r>
          </a:p>
        </p:txBody>
      </p:sp>
      <p:sp>
        <p:nvSpPr>
          <p:cNvPr id="85" name="Text Placeholder 14">
            <a:extLst>
              <a:ext uri="{FF2B5EF4-FFF2-40B4-BE49-F238E27FC236}">
                <a16:creationId xmlns:a16="http://schemas.microsoft.com/office/drawing/2014/main" id="{F5B35F11-0196-FB22-45CC-3B910B864065}"/>
              </a:ext>
            </a:extLst>
          </p:cNvPr>
          <p:cNvSpPr>
            <a:spLocks noGrp="1"/>
          </p:cNvSpPr>
          <p:nvPr>
            <p:ph type="body" sz="quarter" idx="57"/>
          </p:nvPr>
        </p:nvSpPr>
        <p:spPr>
          <a:xfrm>
            <a:off x="8338589" y="3503903"/>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86" name="Text Placeholder 6">
            <a:extLst>
              <a:ext uri="{FF2B5EF4-FFF2-40B4-BE49-F238E27FC236}">
                <a16:creationId xmlns:a16="http://schemas.microsoft.com/office/drawing/2014/main" id="{A88C1BE9-05E4-58B4-1B33-3A1BA2CC9816}"/>
              </a:ext>
            </a:extLst>
          </p:cNvPr>
          <p:cNvSpPr>
            <a:spLocks noGrp="1"/>
          </p:cNvSpPr>
          <p:nvPr>
            <p:ph type="body" sz="quarter" idx="58" hasCustomPrompt="1"/>
          </p:nvPr>
        </p:nvSpPr>
        <p:spPr>
          <a:xfrm>
            <a:off x="8652616" y="3454741"/>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05</a:t>
            </a:r>
            <a:endParaRPr lang="en-US" dirty="0"/>
          </a:p>
        </p:txBody>
      </p:sp>
      <p:sp>
        <p:nvSpPr>
          <p:cNvPr id="87" name="Text Placeholder 10">
            <a:extLst>
              <a:ext uri="{FF2B5EF4-FFF2-40B4-BE49-F238E27FC236}">
                <a16:creationId xmlns:a16="http://schemas.microsoft.com/office/drawing/2014/main" id="{5EB8CF76-B939-A032-4773-571DC8A27C40}"/>
              </a:ext>
            </a:extLst>
          </p:cNvPr>
          <p:cNvSpPr>
            <a:spLocks noGrp="1"/>
          </p:cNvSpPr>
          <p:nvPr>
            <p:ph type="body" sz="quarter" idx="59" hasCustomPrompt="1"/>
          </p:nvPr>
        </p:nvSpPr>
        <p:spPr>
          <a:xfrm>
            <a:off x="11262553" y="3465146"/>
            <a:ext cx="378062" cy="376570"/>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89" name="Text Placeholder 10">
            <a:extLst>
              <a:ext uri="{FF2B5EF4-FFF2-40B4-BE49-F238E27FC236}">
                <a16:creationId xmlns:a16="http://schemas.microsoft.com/office/drawing/2014/main" id="{013D0C96-FF54-18E1-471A-1CA8B1642A92}"/>
              </a:ext>
            </a:extLst>
          </p:cNvPr>
          <p:cNvSpPr>
            <a:spLocks noGrp="1"/>
          </p:cNvSpPr>
          <p:nvPr>
            <p:ph type="body" sz="quarter" idx="60" hasCustomPrompt="1"/>
          </p:nvPr>
        </p:nvSpPr>
        <p:spPr>
          <a:xfrm>
            <a:off x="9371963" y="3466652"/>
            <a:ext cx="1560843" cy="376561"/>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90" name="Text Placeholder 10">
            <a:extLst>
              <a:ext uri="{FF2B5EF4-FFF2-40B4-BE49-F238E27FC236}">
                <a16:creationId xmlns:a16="http://schemas.microsoft.com/office/drawing/2014/main" id="{CBC08395-0699-2012-9810-0318D0E6992A}"/>
              </a:ext>
            </a:extLst>
          </p:cNvPr>
          <p:cNvSpPr>
            <a:spLocks noGrp="1"/>
          </p:cNvSpPr>
          <p:nvPr>
            <p:ph type="body" sz="quarter" idx="61" hasCustomPrompt="1"/>
          </p:nvPr>
        </p:nvSpPr>
        <p:spPr>
          <a:xfrm>
            <a:off x="9371963" y="3955197"/>
            <a:ext cx="1681867" cy="376569"/>
          </a:xfrm>
          <a:prstGeom prst="rect">
            <a:avLst/>
          </a:prstGeom>
        </p:spPr>
        <p:txBody>
          <a:bodyPr anchor="t" anchorCtr="0"/>
          <a:lstStyle>
            <a:lvl1pPr marL="0" indent="0" algn="l">
              <a:lnSpc>
                <a:spcPct val="120000"/>
              </a:lnSpc>
              <a:spcAft>
                <a:spcPts val="0"/>
              </a:spcAft>
              <a:buNone/>
              <a:defRPr sz="1000" b="0"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2 lines</a:t>
            </a:r>
          </a:p>
        </p:txBody>
      </p:sp>
    </p:spTree>
    <p:extLst>
      <p:ext uri="{BB962C8B-B14F-4D97-AF65-F5344CB8AC3E}">
        <p14:creationId xmlns:p14="http://schemas.microsoft.com/office/powerpoint/2010/main" val="2718547926"/>
      </p:ext>
    </p:extLst>
  </p:cSld>
  <p:clrMapOvr>
    <a:masterClrMapping/>
  </p:clrMapOvr>
  <p:extLst>
    <p:ext uri="{DCECCB84-F9BA-43D5-87BE-67443E8EF086}">
      <p15:sldGuideLst xmlns:p15="http://schemas.microsoft.com/office/powerpoint/2012/main">
        <p15:guide id="1" pos="2933">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F1A0FE-008A-71DB-A610-33D0B3EFC336}"/>
              </a:ext>
            </a:extLst>
          </p:cNvPr>
          <p:cNvSpPr>
            <a:spLocks noGrp="1"/>
          </p:cNvSpPr>
          <p:nvPr>
            <p:ph type="sldNum" sz="quarter" idx="10"/>
          </p:nvPr>
        </p:nvSpPr>
        <p:spPr/>
        <p:txBody>
          <a:bodyPr/>
          <a:lstStyle/>
          <a:p>
            <a:fld id="{35E0D356-6DCB-1E45-8811-333E786CA1EC}" type="slidenum">
              <a:rPr lang="en-US" smtClean="0"/>
              <a:pPr/>
              <a:t>‹#›</a:t>
            </a:fld>
            <a:endParaRPr lang="en-US"/>
          </a:p>
        </p:txBody>
      </p:sp>
    </p:spTree>
    <p:extLst>
      <p:ext uri="{BB962C8B-B14F-4D97-AF65-F5344CB8AC3E}">
        <p14:creationId xmlns:p14="http://schemas.microsoft.com/office/powerpoint/2010/main" val="1231145114"/>
      </p:ext>
    </p:extLst>
  </p:cSld>
  <p:clrMapOvr>
    <a:masterClrMapping/>
  </p:clrMapOvr>
  <p:extLst>
    <p:ext uri="{DCECCB84-F9BA-43D5-87BE-67443E8EF086}">
      <p15:sldGuideLst xmlns:p15="http://schemas.microsoft.com/office/powerpoint/2012/main">
        <p15:guide id="1" orient="horz" pos="102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4">
    <p:bg>
      <p:bgPr>
        <a:gradFill>
          <a:gsLst>
            <a:gs pos="10000">
              <a:schemeClr val="tx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25227-08E8-A9CD-38DA-70285966C60B}"/>
              </a:ext>
            </a:extLst>
          </p:cNvPr>
          <p:cNvSpPr>
            <a:spLocks noGrp="1"/>
          </p:cNvSpPr>
          <p:nvPr>
            <p:ph type="ctrTitle" hasCustomPrompt="1"/>
          </p:nvPr>
        </p:nvSpPr>
        <p:spPr>
          <a:xfrm>
            <a:off x="550863" y="4078891"/>
            <a:ext cx="5534252" cy="1123425"/>
          </a:xfrm>
        </p:spPr>
        <p:txBody>
          <a:bodyPr anchor="b" anchorCtr="0"/>
          <a:lstStyle>
            <a:lvl1pPr algn="l">
              <a:defRPr sz="3600">
                <a:solidFill>
                  <a:schemeClr val="tx1"/>
                </a:solidFill>
              </a:defRPr>
            </a:lvl1pPr>
          </a:lstStyle>
          <a:p>
            <a:r>
              <a:rPr lang="en-GB" dirty="0"/>
              <a:t>Click here to add your presentation title</a:t>
            </a:r>
            <a:endParaRPr lang="en-US" dirty="0"/>
          </a:p>
        </p:txBody>
      </p:sp>
      <p:pic>
        <p:nvPicPr>
          <p:cNvPr id="4" name="Graphic 3">
            <a:extLst>
              <a:ext uri="{FF2B5EF4-FFF2-40B4-BE49-F238E27FC236}">
                <a16:creationId xmlns:a16="http://schemas.microsoft.com/office/drawing/2014/main" id="{A4C2801B-DA39-E105-37FF-BD7C9E7950B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5" name="Text Placeholder 14">
            <a:extLst>
              <a:ext uri="{FF2B5EF4-FFF2-40B4-BE49-F238E27FC236}">
                <a16:creationId xmlns:a16="http://schemas.microsoft.com/office/drawing/2014/main" id="{531499C4-A374-737C-D6A5-781F1BA42E8F}"/>
              </a:ext>
            </a:extLst>
          </p:cNvPr>
          <p:cNvSpPr>
            <a:spLocks noGrp="1"/>
          </p:cNvSpPr>
          <p:nvPr>
            <p:ph type="body" sz="quarter" idx="12" hasCustomPrompt="1"/>
          </p:nvPr>
        </p:nvSpPr>
        <p:spPr>
          <a:xfrm>
            <a:off x="550863" y="5491397"/>
            <a:ext cx="5545137" cy="380901"/>
          </a:xfrm>
        </p:spPr>
        <p:txBody>
          <a:bodyPr/>
          <a:lstStyle>
            <a:lvl1pPr marL="0" indent="0">
              <a:lnSpc>
                <a:spcPct val="90000"/>
              </a:lnSpc>
              <a:spcAft>
                <a:spcPts val="1400"/>
              </a:spcAft>
              <a:buNone/>
              <a:defRPr sz="1500" b="1" i="0">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dirty="0"/>
              <a:t>Click here to add your presentation description</a:t>
            </a:r>
          </a:p>
        </p:txBody>
      </p:sp>
      <p:pic>
        <p:nvPicPr>
          <p:cNvPr id="7" name="Graphic 6">
            <a:extLst>
              <a:ext uri="{FF2B5EF4-FFF2-40B4-BE49-F238E27FC236}">
                <a16:creationId xmlns:a16="http://schemas.microsoft.com/office/drawing/2014/main" id="{A5C64433-ECFA-CA7C-09CE-FAB47E9D77C7}"/>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5858" t="20831"/>
          <a:stretch/>
        </p:blipFill>
        <p:spPr>
          <a:xfrm flipH="1" flipV="1">
            <a:off x="8403956" y="3672428"/>
            <a:ext cx="3788044" cy="3185572"/>
          </a:xfrm>
          <a:custGeom>
            <a:avLst/>
            <a:gdLst>
              <a:gd name="connsiteX0" fmla="*/ 3788044 w 3788044"/>
              <a:gd name="connsiteY0" fmla="*/ 3185572 h 3185572"/>
              <a:gd name="connsiteX1" fmla="*/ 0 w 3788044"/>
              <a:gd name="connsiteY1" fmla="*/ 3185572 h 3185572"/>
              <a:gd name="connsiteX2" fmla="*/ 0 w 3788044"/>
              <a:gd name="connsiteY2" fmla="*/ 0 h 3185572"/>
              <a:gd name="connsiteX3" fmla="*/ 3788044 w 3788044"/>
              <a:gd name="connsiteY3" fmla="*/ 0 h 3185572"/>
            </a:gdLst>
            <a:ahLst/>
            <a:cxnLst>
              <a:cxn ang="0">
                <a:pos x="connsiteX0" y="connsiteY0"/>
              </a:cxn>
              <a:cxn ang="0">
                <a:pos x="connsiteX1" y="connsiteY1"/>
              </a:cxn>
              <a:cxn ang="0">
                <a:pos x="connsiteX2" y="connsiteY2"/>
              </a:cxn>
              <a:cxn ang="0">
                <a:pos x="connsiteX3" y="connsiteY3"/>
              </a:cxn>
            </a:cxnLst>
            <a:rect l="l" t="t" r="r" b="b"/>
            <a:pathLst>
              <a:path w="3788044" h="3185572">
                <a:moveTo>
                  <a:pt x="3788044" y="3185572"/>
                </a:moveTo>
                <a:lnTo>
                  <a:pt x="0" y="3185572"/>
                </a:lnTo>
                <a:lnTo>
                  <a:pt x="0" y="0"/>
                </a:lnTo>
                <a:lnTo>
                  <a:pt x="3788044" y="0"/>
                </a:lnTo>
                <a:close/>
              </a:path>
            </a:pathLst>
          </a:custGeom>
        </p:spPr>
      </p:pic>
      <p:sp>
        <p:nvSpPr>
          <p:cNvPr id="9" name="Freeform: Shape 24">
            <a:extLst>
              <a:ext uri="{FF2B5EF4-FFF2-40B4-BE49-F238E27FC236}">
                <a16:creationId xmlns:a16="http://schemas.microsoft.com/office/drawing/2014/main" id="{9C4348BE-B182-EF1D-0215-DFE14A8B58FF}"/>
              </a:ext>
            </a:extLst>
          </p:cNvPr>
          <p:cNvSpPr/>
          <p:nvPr userDrawn="1"/>
        </p:nvSpPr>
        <p:spPr>
          <a:xfrm flipH="1" flipV="1">
            <a:off x="0" y="1"/>
            <a:ext cx="8405030" cy="3672431"/>
          </a:xfrm>
          <a:custGeom>
            <a:avLst/>
            <a:gdLst>
              <a:gd name="connsiteX0" fmla="*/ 8405030 w 8405030"/>
              <a:gd name="connsiteY0" fmla="*/ 3672431 h 3672431"/>
              <a:gd name="connsiteX1" fmla="*/ 619053 w 8405030"/>
              <a:gd name="connsiteY1" fmla="*/ 3672431 h 3672431"/>
              <a:gd name="connsiteX2" fmla="*/ 0 w 8405030"/>
              <a:gd name="connsiteY2" fmla="*/ 3054125 h 3672431"/>
              <a:gd name="connsiteX3" fmla="*/ 0 w 8405030"/>
              <a:gd name="connsiteY3" fmla="*/ 0 h 3672431"/>
              <a:gd name="connsiteX4" fmla="*/ 3098615 w 8405030"/>
              <a:gd name="connsiteY4" fmla="*/ 0 h 3672431"/>
              <a:gd name="connsiteX5" fmla="*/ 5244614 w 8405030"/>
              <a:gd name="connsiteY5" fmla="*/ 2146001 h 3672431"/>
              <a:gd name="connsiteX6" fmla="*/ 7390615 w 8405030"/>
              <a:gd name="connsiteY6" fmla="*/ 0 h 3672431"/>
              <a:gd name="connsiteX7" fmla="*/ 8405030 w 8405030"/>
              <a:gd name="connsiteY7" fmla="*/ 0 h 36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05030" h="3672431">
                <a:moveTo>
                  <a:pt x="8405030" y="3672431"/>
                </a:moveTo>
                <a:lnTo>
                  <a:pt x="619053" y="3672431"/>
                </a:lnTo>
                <a:lnTo>
                  <a:pt x="0" y="3054125"/>
                </a:lnTo>
                <a:lnTo>
                  <a:pt x="0" y="0"/>
                </a:lnTo>
                <a:lnTo>
                  <a:pt x="3098615" y="0"/>
                </a:lnTo>
                <a:lnTo>
                  <a:pt x="5244614" y="2146001"/>
                </a:lnTo>
                <a:lnTo>
                  <a:pt x="7390615" y="0"/>
                </a:lnTo>
                <a:lnTo>
                  <a:pt x="8405030" y="0"/>
                </a:lnTo>
                <a:close/>
              </a:path>
            </a:pathLst>
          </a:custGeom>
          <a:solidFill>
            <a:srgbClr val="0A2756"/>
          </a:solidFill>
          <a:ln w="12700" cap="flat">
            <a:noFill/>
            <a:prstDash val="solid"/>
            <a:miter lim="800000"/>
          </a:ln>
          <a:effectLst/>
          <a:sp3d/>
        </p:spPr>
        <p:txBody>
          <a:bodyPr rot="0" spcFirstLastPara="1" vertOverflow="overflow" horzOverflow="overflow" vert="horz" wrap="square" lIns="45719" tIns="45719" rIns="45719" bIns="45719" numCol="1" spcCol="38100" rtlCol="0" anchor="ctr">
            <a:no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Poppins" pitchFamily="2" charset="77"/>
              <a:ea typeface="Arial"/>
              <a:cs typeface="Poppins" pitchFamily="2" charset="77"/>
              <a:sym typeface="Arial"/>
            </a:endParaRPr>
          </a:p>
        </p:txBody>
      </p:sp>
    </p:spTree>
    <p:extLst>
      <p:ext uri="{BB962C8B-B14F-4D97-AF65-F5344CB8AC3E}">
        <p14:creationId xmlns:p14="http://schemas.microsoft.com/office/powerpoint/2010/main" val="3756005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3203">
          <p15:clr>
            <a:srgbClr val="FBAE40"/>
          </p15:clr>
        </p15:guide>
        <p15:guide id="3"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D210-6B43-226A-8859-BF771D26FE9C}"/>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75F1A0FE-008A-71DB-A610-33D0B3EFC336}"/>
              </a:ext>
            </a:extLst>
          </p:cNvPr>
          <p:cNvSpPr>
            <a:spLocks noGrp="1"/>
          </p:cNvSpPr>
          <p:nvPr>
            <p:ph type="sldNum" sz="quarter" idx="10"/>
          </p:nvPr>
        </p:nvSpPr>
        <p:spPr/>
        <p:txBody>
          <a:bodyPr/>
          <a:lstStyle/>
          <a:p>
            <a:fld id="{35E0D356-6DCB-1E45-8811-333E786CA1EC}" type="slidenum">
              <a:rPr lang="en-US" smtClean="0"/>
              <a:pPr/>
              <a:t>‹#›</a:t>
            </a:fld>
            <a:endParaRPr lang="en-US"/>
          </a:p>
        </p:txBody>
      </p:sp>
    </p:spTree>
    <p:extLst>
      <p:ext uri="{BB962C8B-B14F-4D97-AF65-F5344CB8AC3E}">
        <p14:creationId xmlns:p14="http://schemas.microsoft.com/office/powerpoint/2010/main" val="716054972"/>
      </p:ext>
    </p:extLst>
  </p:cSld>
  <p:clrMapOvr>
    <a:masterClrMapping/>
  </p:clrMapOvr>
  <p:extLst>
    <p:ext uri="{DCECCB84-F9BA-43D5-87BE-67443E8EF086}">
      <p15:sldGuideLst xmlns:p15="http://schemas.microsoft.com/office/powerpoint/2012/main">
        <p15:guide id="1" orient="horz" pos="102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Subhead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D210-6B43-226A-8859-BF771D26FE9C}"/>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75F1A0FE-008A-71DB-A610-33D0B3EFC336}"/>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Text Placeholder 14">
            <a:extLst>
              <a:ext uri="{FF2B5EF4-FFF2-40B4-BE49-F238E27FC236}">
                <a16:creationId xmlns:a16="http://schemas.microsoft.com/office/drawing/2014/main" id="{E8D76C37-C0F4-68D7-C283-9C6C1B7F4558}"/>
              </a:ext>
            </a:extLst>
          </p:cNvPr>
          <p:cNvSpPr>
            <a:spLocks noGrp="1"/>
          </p:cNvSpPr>
          <p:nvPr>
            <p:ph type="body" sz="quarter" idx="32"/>
          </p:nvPr>
        </p:nvSpPr>
        <p:spPr>
          <a:xfrm>
            <a:off x="550863" y="169672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6" name="Text Placeholder 2">
            <a:extLst>
              <a:ext uri="{FF2B5EF4-FFF2-40B4-BE49-F238E27FC236}">
                <a16:creationId xmlns:a16="http://schemas.microsoft.com/office/drawing/2014/main" id="{A59060EC-6412-6A55-C37F-27B2701C093D}"/>
              </a:ext>
            </a:extLst>
          </p:cNvPr>
          <p:cNvSpPr>
            <a:spLocks noGrp="1"/>
          </p:cNvSpPr>
          <p:nvPr>
            <p:ph type="body" idx="15" hasCustomPrompt="1"/>
          </p:nvPr>
        </p:nvSpPr>
        <p:spPr>
          <a:xfrm>
            <a:off x="858831" y="1628775"/>
            <a:ext cx="10782307"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Tree>
    <p:extLst>
      <p:ext uri="{BB962C8B-B14F-4D97-AF65-F5344CB8AC3E}">
        <p14:creationId xmlns:p14="http://schemas.microsoft.com/office/powerpoint/2010/main" val="2198521633"/>
      </p:ext>
    </p:extLst>
  </p:cSld>
  <p:clrMapOvr>
    <a:masterClrMapping/>
  </p:clrMapOvr>
  <p:extLst>
    <p:ext uri="{DCECCB84-F9BA-43D5-87BE-67443E8EF086}">
      <p15:sldGuideLst xmlns:p15="http://schemas.microsoft.com/office/powerpoint/2012/main">
        <p15:guide id="1" orient="horz" pos="102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Heavy_1-Column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D210-6B43-226A-8859-BF771D26FE9C}"/>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75F1A0FE-008A-71DB-A610-33D0B3EFC336}"/>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Text Placeholder 14">
            <a:extLst>
              <a:ext uri="{FF2B5EF4-FFF2-40B4-BE49-F238E27FC236}">
                <a16:creationId xmlns:a16="http://schemas.microsoft.com/office/drawing/2014/main" id="{E8D76C37-C0F4-68D7-C283-9C6C1B7F4558}"/>
              </a:ext>
            </a:extLst>
          </p:cNvPr>
          <p:cNvSpPr>
            <a:spLocks noGrp="1"/>
          </p:cNvSpPr>
          <p:nvPr>
            <p:ph type="body" sz="quarter" idx="32"/>
          </p:nvPr>
        </p:nvSpPr>
        <p:spPr>
          <a:xfrm>
            <a:off x="550863" y="169672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6" name="Text Placeholder 2">
            <a:extLst>
              <a:ext uri="{FF2B5EF4-FFF2-40B4-BE49-F238E27FC236}">
                <a16:creationId xmlns:a16="http://schemas.microsoft.com/office/drawing/2014/main" id="{A59060EC-6412-6A55-C37F-27B2701C093D}"/>
              </a:ext>
            </a:extLst>
          </p:cNvPr>
          <p:cNvSpPr>
            <a:spLocks noGrp="1"/>
          </p:cNvSpPr>
          <p:nvPr>
            <p:ph type="body" idx="15" hasCustomPrompt="1"/>
          </p:nvPr>
        </p:nvSpPr>
        <p:spPr>
          <a:xfrm>
            <a:off x="858831" y="1628775"/>
            <a:ext cx="10782307"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
        <p:nvSpPr>
          <p:cNvPr id="8" name="Text Placeholder 7">
            <a:extLst>
              <a:ext uri="{FF2B5EF4-FFF2-40B4-BE49-F238E27FC236}">
                <a16:creationId xmlns:a16="http://schemas.microsoft.com/office/drawing/2014/main" id="{75045CDF-C627-4F12-2D89-9F2203B1ECD8}"/>
              </a:ext>
            </a:extLst>
          </p:cNvPr>
          <p:cNvSpPr>
            <a:spLocks noGrp="1"/>
          </p:cNvSpPr>
          <p:nvPr>
            <p:ph type="body" sz="quarter" idx="43" hasCustomPrompt="1"/>
          </p:nvPr>
        </p:nvSpPr>
        <p:spPr>
          <a:xfrm>
            <a:off x="858837" y="2185988"/>
            <a:ext cx="10782291" cy="3690937"/>
          </a:xfrm>
        </p:spPr>
        <p:txBody>
          <a:bodyPr/>
          <a:lstStyle>
            <a:lvl1pPr marL="0" indent="0">
              <a:buNone/>
              <a:defRPr/>
            </a:lvl1pPr>
          </a:lstStyle>
          <a:p>
            <a:pPr marL="0" indent="0">
              <a:buNone/>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a:t>
            </a:r>
          </a:p>
          <a:p>
            <a:pPr marL="0" indent="0">
              <a:buNone/>
            </a:pPr>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p:txBody>
      </p:sp>
    </p:spTree>
    <p:extLst>
      <p:ext uri="{BB962C8B-B14F-4D97-AF65-F5344CB8AC3E}">
        <p14:creationId xmlns:p14="http://schemas.microsoft.com/office/powerpoint/2010/main" val="763793155"/>
      </p:ext>
    </p:extLst>
  </p:cSld>
  <p:clrMapOvr>
    <a:masterClrMapping/>
  </p:clrMapOvr>
  <p:extLst>
    <p:ext uri="{DCECCB84-F9BA-43D5-87BE-67443E8EF086}">
      <p15:sldGuideLst xmlns:p15="http://schemas.microsoft.com/office/powerpoint/2012/main">
        <p15:guide id="1" orient="horz" pos="102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ntent-Heavy_1-Column - Deep Navy">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D210-6B43-226A-8859-BF771D26FE9C}"/>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75F1A0FE-008A-71DB-A610-33D0B3EFC336}"/>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Text Placeholder 14">
            <a:extLst>
              <a:ext uri="{FF2B5EF4-FFF2-40B4-BE49-F238E27FC236}">
                <a16:creationId xmlns:a16="http://schemas.microsoft.com/office/drawing/2014/main" id="{E8D76C37-C0F4-68D7-C283-9C6C1B7F4558}"/>
              </a:ext>
            </a:extLst>
          </p:cNvPr>
          <p:cNvSpPr>
            <a:spLocks noGrp="1"/>
          </p:cNvSpPr>
          <p:nvPr>
            <p:ph type="body" sz="quarter" idx="32"/>
          </p:nvPr>
        </p:nvSpPr>
        <p:spPr>
          <a:xfrm>
            <a:off x="550863" y="169672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6" name="Text Placeholder 2">
            <a:extLst>
              <a:ext uri="{FF2B5EF4-FFF2-40B4-BE49-F238E27FC236}">
                <a16:creationId xmlns:a16="http://schemas.microsoft.com/office/drawing/2014/main" id="{A59060EC-6412-6A55-C37F-27B2701C093D}"/>
              </a:ext>
            </a:extLst>
          </p:cNvPr>
          <p:cNvSpPr>
            <a:spLocks noGrp="1"/>
          </p:cNvSpPr>
          <p:nvPr>
            <p:ph type="body" idx="15" hasCustomPrompt="1"/>
          </p:nvPr>
        </p:nvSpPr>
        <p:spPr>
          <a:xfrm>
            <a:off x="858831" y="1628775"/>
            <a:ext cx="10782307" cy="439637"/>
          </a:xfrm>
        </p:spPr>
        <p:txBody>
          <a:bodyPr anchor="ctr"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
        <p:nvSpPr>
          <p:cNvPr id="8" name="Text Placeholder 7">
            <a:extLst>
              <a:ext uri="{FF2B5EF4-FFF2-40B4-BE49-F238E27FC236}">
                <a16:creationId xmlns:a16="http://schemas.microsoft.com/office/drawing/2014/main" id="{75045CDF-C627-4F12-2D89-9F2203B1ECD8}"/>
              </a:ext>
            </a:extLst>
          </p:cNvPr>
          <p:cNvSpPr>
            <a:spLocks noGrp="1"/>
          </p:cNvSpPr>
          <p:nvPr>
            <p:ph type="body" sz="quarter" idx="43" hasCustomPrompt="1"/>
          </p:nvPr>
        </p:nvSpPr>
        <p:spPr>
          <a:xfrm>
            <a:off x="858837" y="2185988"/>
            <a:ext cx="10782291" cy="3690937"/>
          </a:xfrm>
        </p:spPr>
        <p:txBody>
          <a:bodyPr/>
          <a:lstStyle>
            <a:lvl1pPr marL="0" indent="0">
              <a:buNone/>
              <a:defRPr/>
            </a:lvl1pPr>
          </a:lstStyle>
          <a:p>
            <a:pPr marL="0" indent="0">
              <a:buNone/>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a:t>
            </a:r>
          </a:p>
          <a:p>
            <a:pPr marL="0" indent="0">
              <a:buNone/>
            </a:pPr>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p:txBody>
      </p:sp>
    </p:spTree>
    <p:extLst>
      <p:ext uri="{BB962C8B-B14F-4D97-AF65-F5344CB8AC3E}">
        <p14:creationId xmlns:p14="http://schemas.microsoft.com/office/powerpoint/2010/main" val="4038452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2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Heavy_2-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D210-6B43-226A-8859-BF771D26FE9C}"/>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75F1A0FE-008A-71DB-A610-33D0B3EFC336}"/>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Text Placeholder 14">
            <a:extLst>
              <a:ext uri="{FF2B5EF4-FFF2-40B4-BE49-F238E27FC236}">
                <a16:creationId xmlns:a16="http://schemas.microsoft.com/office/drawing/2014/main" id="{E8D76C37-C0F4-68D7-C283-9C6C1B7F4558}"/>
              </a:ext>
            </a:extLst>
          </p:cNvPr>
          <p:cNvSpPr>
            <a:spLocks noGrp="1"/>
          </p:cNvSpPr>
          <p:nvPr>
            <p:ph type="body" sz="quarter" idx="32"/>
          </p:nvPr>
        </p:nvSpPr>
        <p:spPr>
          <a:xfrm>
            <a:off x="550863" y="169672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6" name="Text Placeholder 2">
            <a:extLst>
              <a:ext uri="{FF2B5EF4-FFF2-40B4-BE49-F238E27FC236}">
                <a16:creationId xmlns:a16="http://schemas.microsoft.com/office/drawing/2014/main" id="{A59060EC-6412-6A55-C37F-27B2701C093D}"/>
              </a:ext>
            </a:extLst>
          </p:cNvPr>
          <p:cNvSpPr>
            <a:spLocks noGrp="1"/>
          </p:cNvSpPr>
          <p:nvPr>
            <p:ph type="body" idx="15" hasCustomPrompt="1"/>
          </p:nvPr>
        </p:nvSpPr>
        <p:spPr>
          <a:xfrm>
            <a:off x="858831" y="1628775"/>
            <a:ext cx="4876807"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
        <p:nvSpPr>
          <p:cNvPr id="8" name="Text Placeholder 7">
            <a:extLst>
              <a:ext uri="{FF2B5EF4-FFF2-40B4-BE49-F238E27FC236}">
                <a16:creationId xmlns:a16="http://schemas.microsoft.com/office/drawing/2014/main" id="{75045CDF-C627-4F12-2D89-9F2203B1ECD8}"/>
              </a:ext>
            </a:extLst>
          </p:cNvPr>
          <p:cNvSpPr>
            <a:spLocks noGrp="1"/>
          </p:cNvSpPr>
          <p:nvPr>
            <p:ph type="body" sz="quarter" idx="43" hasCustomPrompt="1"/>
          </p:nvPr>
        </p:nvSpPr>
        <p:spPr>
          <a:xfrm>
            <a:off x="858837" y="2185988"/>
            <a:ext cx="4876801" cy="3690937"/>
          </a:xfrm>
        </p:spPr>
        <p:txBody>
          <a:bodyPr/>
          <a:lstStyle>
            <a:lvl1pPr marL="171450" indent="-171450">
              <a:buFont typeface="Arial" panose="020B0604020202020204" pitchFamily="34" charset="0"/>
              <a:buChar char="•"/>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endParaRPr lang="en-US" dirty="0"/>
          </a:p>
        </p:txBody>
      </p:sp>
      <p:sp>
        <p:nvSpPr>
          <p:cNvPr id="5" name="Text Placeholder 14">
            <a:extLst>
              <a:ext uri="{FF2B5EF4-FFF2-40B4-BE49-F238E27FC236}">
                <a16:creationId xmlns:a16="http://schemas.microsoft.com/office/drawing/2014/main" id="{C75B2A68-2FBB-CAD1-D269-48D45B311FF2}"/>
              </a:ext>
            </a:extLst>
          </p:cNvPr>
          <p:cNvSpPr>
            <a:spLocks noGrp="1"/>
          </p:cNvSpPr>
          <p:nvPr>
            <p:ph type="body" sz="quarter" idx="44"/>
          </p:nvPr>
        </p:nvSpPr>
        <p:spPr>
          <a:xfrm>
            <a:off x="6456364" y="169672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7" name="Text Placeholder 2">
            <a:extLst>
              <a:ext uri="{FF2B5EF4-FFF2-40B4-BE49-F238E27FC236}">
                <a16:creationId xmlns:a16="http://schemas.microsoft.com/office/drawing/2014/main" id="{29865C34-B0FC-73F8-6874-094C7AF0BE7B}"/>
              </a:ext>
            </a:extLst>
          </p:cNvPr>
          <p:cNvSpPr>
            <a:spLocks noGrp="1"/>
          </p:cNvSpPr>
          <p:nvPr>
            <p:ph type="body" idx="45" hasCustomPrompt="1"/>
          </p:nvPr>
        </p:nvSpPr>
        <p:spPr>
          <a:xfrm>
            <a:off x="6764332" y="1628775"/>
            <a:ext cx="4876807"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
        <p:nvSpPr>
          <p:cNvPr id="9" name="Text Placeholder 7">
            <a:extLst>
              <a:ext uri="{FF2B5EF4-FFF2-40B4-BE49-F238E27FC236}">
                <a16:creationId xmlns:a16="http://schemas.microsoft.com/office/drawing/2014/main" id="{3D4529E2-3893-DC63-A9FB-623E5C8DA004}"/>
              </a:ext>
            </a:extLst>
          </p:cNvPr>
          <p:cNvSpPr>
            <a:spLocks noGrp="1"/>
          </p:cNvSpPr>
          <p:nvPr>
            <p:ph type="body" sz="quarter" idx="46" hasCustomPrompt="1"/>
          </p:nvPr>
        </p:nvSpPr>
        <p:spPr>
          <a:xfrm>
            <a:off x="6764338" y="2185988"/>
            <a:ext cx="4876801" cy="3690937"/>
          </a:xfrm>
        </p:spPr>
        <p:txBody>
          <a:bodyPr/>
          <a:lstStyle>
            <a:lvl1pPr marL="0" indent="0">
              <a:buNone/>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endParaRPr lang="en-US" dirty="0"/>
          </a:p>
        </p:txBody>
      </p:sp>
    </p:spTree>
    <p:extLst>
      <p:ext uri="{BB962C8B-B14F-4D97-AF65-F5344CB8AC3E}">
        <p14:creationId xmlns:p14="http://schemas.microsoft.com/office/powerpoint/2010/main" val="3002584447"/>
      </p:ext>
    </p:extLst>
  </p:cSld>
  <p:clrMapOvr>
    <a:masterClrMapping/>
  </p:clrMapOvr>
  <p:extLst>
    <p:ext uri="{DCECCB84-F9BA-43D5-87BE-67443E8EF086}">
      <p15:sldGuideLst xmlns:p15="http://schemas.microsoft.com/office/powerpoint/2012/main">
        <p15:guide id="1" orient="horz" pos="1026">
          <p15:clr>
            <a:srgbClr val="FBAE40"/>
          </p15:clr>
        </p15:guide>
        <p15:guide id="2" pos="3613">
          <p15:clr>
            <a:srgbClr val="FBAE40"/>
          </p15:clr>
        </p15:guide>
        <p15:guide id="3" pos="406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Heavy_3-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D210-6B43-226A-8859-BF771D26FE9C}"/>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75F1A0FE-008A-71DB-A610-33D0B3EFC336}"/>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Text Placeholder 14">
            <a:extLst>
              <a:ext uri="{FF2B5EF4-FFF2-40B4-BE49-F238E27FC236}">
                <a16:creationId xmlns:a16="http://schemas.microsoft.com/office/drawing/2014/main" id="{E8D76C37-C0F4-68D7-C283-9C6C1B7F4558}"/>
              </a:ext>
            </a:extLst>
          </p:cNvPr>
          <p:cNvSpPr>
            <a:spLocks noGrp="1"/>
          </p:cNvSpPr>
          <p:nvPr>
            <p:ph type="body" sz="quarter" idx="32"/>
          </p:nvPr>
        </p:nvSpPr>
        <p:spPr>
          <a:xfrm>
            <a:off x="550863" y="169672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6" name="Text Placeholder 2">
            <a:extLst>
              <a:ext uri="{FF2B5EF4-FFF2-40B4-BE49-F238E27FC236}">
                <a16:creationId xmlns:a16="http://schemas.microsoft.com/office/drawing/2014/main" id="{A59060EC-6412-6A55-C37F-27B2701C093D}"/>
              </a:ext>
            </a:extLst>
          </p:cNvPr>
          <p:cNvSpPr>
            <a:spLocks noGrp="1"/>
          </p:cNvSpPr>
          <p:nvPr>
            <p:ph type="body" idx="15" hasCustomPrompt="1"/>
          </p:nvPr>
        </p:nvSpPr>
        <p:spPr>
          <a:xfrm>
            <a:off x="858831" y="1628775"/>
            <a:ext cx="2933707"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a:t>
            </a:r>
            <a:br>
              <a:rPr lang="en-MY" dirty="0"/>
            </a:br>
            <a:r>
              <a:rPr lang="en-MY" dirty="0"/>
              <a:t>sub-title of up to 2 lines</a:t>
            </a:r>
            <a:endParaRPr lang="en-US" dirty="0"/>
          </a:p>
        </p:txBody>
      </p:sp>
      <p:sp>
        <p:nvSpPr>
          <p:cNvPr id="8" name="Text Placeholder 7">
            <a:extLst>
              <a:ext uri="{FF2B5EF4-FFF2-40B4-BE49-F238E27FC236}">
                <a16:creationId xmlns:a16="http://schemas.microsoft.com/office/drawing/2014/main" id="{75045CDF-C627-4F12-2D89-9F2203B1ECD8}"/>
              </a:ext>
            </a:extLst>
          </p:cNvPr>
          <p:cNvSpPr>
            <a:spLocks noGrp="1"/>
          </p:cNvSpPr>
          <p:nvPr>
            <p:ph type="body" sz="quarter" idx="43" hasCustomPrompt="1"/>
          </p:nvPr>
        </p:nvSpPr>
        <p:spPr>
          <a:xfrm>
            <a:off x="858837" y="2185988"/>
            <a:ext cx="2933701" cy="3690937"/>
          </a:xfrm>
        </p:spPr>
        <p:txBody>
          <a:bodyPr/>
          <a:lstStyle>
            <a:lvl1pPr marL="0" indent="0">
              <a:buNone/>
              <a:defRPr/>
            </a:lvl1pPr>
          </a:lstStyle>
          <a:p>
            <a:pPr marL="0" indent="0">
              <a:buNone/>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a:t>
            </a:r>
          </a:p>
          <a:p>
            <a:pPr marL="0" indent="0">
              <a:buNone/>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a:t>
            </a:r>
          </a:p>
        </p:txBody>
      </p:sp>
      <p:sp>
        <p:nvSpPr>
          <p:cNvPr id="16" name="Text Placeholder 14">
            <a:extLst>
              <a:ext uri="{FF2B5EF4-FFF2-40B4-BE49-F238E27FC236}">
                <a16:creationId xmlns:a16="http://schemas.microsoft.com/office/drawing/2014/main" id="{53E100A5-0D97-49D4-4D75-018DF0C99A89}"/>
              </a:ext>
            </a:extLst>
          </p:cNvPr>
          <p:cNvSpPr>
            <a:spLocks noGrp="1"/>
          </p:cNvSpPr>
          <p:nvPr>
            <p:ph type="body" sz="quarter" idx="44"/>
          </p:nvPr>
        </p:nvSpPr>
        <p:spPr>
          <a:xfrm>
            <a:off x="4476092" y="169672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7" name="Text Placeholder 2">
            <a:extLst>
              <a:ext uri="{FF2B5EF4-FFF2-40B4-BE49-F238E27FC236}">
                <a16:creationId xmlns:a16="http://schemas.microsoft.com/office/drawing/2014/main" id="{24517A4F-CFF6-F74E-11B9-7F616960CE76}"/>
              </a:ext>
            </a:extLst>
          </p:cNvPr>
          <p:cNvSpPr>
            <a:spLocks noGrp="1"/>
          </p:cNvSpPr>
          <p:nvPr>
            <p:ph type="body" idx="45" hasCustomPrompt="1"/>
          </p:nvPr>
        </p:nvSpPr>
        <p:spPr>
          <a:xfrm>
            <a:off x="4784060" y="1628775"/>
            <a:ext cx="2933707"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a:t>
            </a:r>
            <a:br>
              <a:rPr lang="en-MY" dirty="0"/>
            </a:br>
            <a:r>
              <a:rPr lang="en-MY" dirty="0"/>
              <a:t>sub-title of up to 2 lines</a:t>
            </a:r>
            <a:endParaRPr lang="en-US" dirty="0"/>
          </a:p>
        </p:txBody>
      </p:sp>
      <p:sp>
        <p:nvSpPr>
          <p:cNvPr id="18" name="Text Placeholder 7">
            <a:extLst>
              <a:ext uri="{FF2B5EF4-FFF2-40B4-BE49-F238E27FC236}">
                <a16:creationId xmlns:a16="http://schemas.microsoft.com/office/drawing/2014/main" id="{8DF42066-9955-E33E-AE68-0C15AE7C671B}"/>
              </a:ext>
            </a:extLst>
          </p:cNvPr>
          <p:cNvSpPr>
            <a:spLocks noGrp="1"/>
          </p:cNvSpPr>
          <p:nvPr>
            <p:ph type="body" sz="quarter" idx="46" hasCustomPrompt="1"/>
          </p:nvPr>
        </p:nvSpPr>
        <p:spPr>
          <a:xfrm>
            <a:off x="4784066" y="2185988"/>
            <a:ext cx="2933701" cy="3690937"/>
          </a:xfrm>
        </p:spPr>
        <p:txBody>
          <a:bodyPr/>
          <a:lstStyle/>
          <a:p>
            <a:pPr marL="0" indent="0">
              <a:buNone/>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a:t>
            </a:r>
          </a:p>
          <a:p>
            <a:pPr marL="171450" indent="-171450">
              <a:buFont typeface="Arial" panose="020B0604020202020204" pitchFamily="34" charset="0"/>
              <a:buChar cha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a:t>
            </a:r>
          </a:p>
          <a:p>
            <a:pPr marL="171450" indent="-171450">
              <a:buFont typeface="Arial" panose="020B0604020202020204" pitchFamily="34" charset="0"/>
              <a:buChar cha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a:t>
            </a:r>
          </a:p>
        </p:txBody>
      </p:sp>
      <p:sp>
        <p:nvSpPr>
          <p:cNvPr id="19" name="Text Placeholder 14">
            <a:extLst>
              <a:ext uri="{FF2B5EF4-FFF2-40B4-BE49-F238E27FC236}">
                <a16:creationId xmlns:a16="http://schemas.microsoft.com/office/drawing/2014/main" id="{A7393BA0-5149-9916-D602-3851E19CFA4B}"/>
              </a:ext>
            </a:extLst>
          </p:cNvPr>
          <p:cNvSpPr>
            <a:spLocks noGrp="1"/>
          </p:cNvSpPr>
          <p:nvPr>
            <p:ph type="body" sz="quarter" idx="47"/>
          </p:nvPr>
        </p:nvSpPr>
        <p:spPr>
          <a:xfrm>
            <a:off x="8401321" y="169672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0" name="Text Placeholder 2">
            <a:extLst>
              <a:ext uri="{FF2B5EF4-FFF2-40B4-BE49-F238E27FC236}">
                <a16:creationId xmlns:a16="http://schemas.microsoft.com/office/drawing/2014/main" id="{E1C55DC0-D8A4-DB3D-7E78-734B5403BB00}"/>
              </a:ext>
            </a:extLst>
          </p:cNvPr>
          <p:cNvSpPr>
            <a:spLocks noGrp="1"/>
          </p:cNvSpPr>
          <p:nvPr>
            <p:ph type="body" idx="48" hasCustomPrompt="1"/>
          </p:nvPr>
        </p:nvSpPr>
        <p:spPr>
          <a:xfrm>
            <a:off x="8709289" y="1628775"/>
            <a:ext cx="2933707"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a:t>
            </a:r>
            <a:br>
              <a:rPr lang="en-MY" dirty="0"/>
            </a:br>
            <a:r>
              <a:rPr lang="en-MY" dirty="0"/>
              <a:t>sub-title of up to 2 lines</a:t>
            </a:r>
            <a:endParaRPr lang="en-US" dirty="0"/>
          </a:p>
        </p:txBody>
      </p:sp>
      <p:sp>
        <p:nvSpPr>
          <p:cNvPr id="21" name="Text Placeholder 7">
            <a:extLst>
              <a:ext uri="{FF2B5EF4-FFF2-40B4-BE49-F238E27FC236}">
                <a16:creationId xmlns:a16="http://schemas.microsoft.com/office/drawing/2014/main" id="{A53307FA-0771-52E5-390E-F06CCAA51D00}"/>
              </a:ext>
            </a:extLst>
          </p:cNvPr>
          <p:cNvSpPr>
            <a:spLocks noGrp="1"/>
          </p:cNvSpPr>
          <p:nvPr>
            <p:ph type="body" sz="quarter" idx="49" hasCustomPrompt="1"/>
          </p:nvPr>
        </p:nvSpPr>
        <p:spPr>
          <a:xfrm>
            <a:off x="8709295" y="2185988"/>
            <a:ext cx="2933701" cy="3690937"/>
          </a:xfrm>
        </p:spPr>
        <p:txBody>
          <a:bodyPr/>
          <a:lstStyle/>
          <a:p>
            <a:pPr marL="0" indent="0">
              <a:buNone/>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a:t>
            </a:r>
          </a:p>
          <a:p>
            <a:pPr marL="171450" indent="-171450">
              <a:buFont typeface="Arial" panose="020B0604020202020204" pitchFamily="34" charset="0"/>
              <a:buChar cha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a:t>
            </a:r>
          </a:p>
          <a:p>
            <a:pPr marL="171450" indent="-171450">
              <a:buFont typeface="Arial" panose="020B0604020202020204" pitchFamily="34" charset="0"/>
              <a:buChar cha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a:t>
            </a:r>
          </a:p>
        </p:txBody>
      </p:sp>
    </p:spTree>
    <p:extLst>
      <p:ext uri="{BB962C8B-B14F-4D97-AF65-F5344CB8AC3E}">
        <p14:creationId xmlns:p14="http://schemas.microsoft.com/office/powerpoint/2010/main" val="703262093"/>
      </p:ext>
    </p:extLst>
  </p:cSld>
  <p:clrMapOvr>
    <a:masterClrMapping/>
  </p:clrMapOvr>
  <p:extLst>
    <p:ext uri="{DCECCB84-F9BA-43D5-87BE-67443E8EF086}">
      <p15:sldGuideLst xmlns:p15="http://schemas.microsoft.com/office/powerpoint/2012/main">
        <p15:guide id="1" orient="horz" pos="1026">
          <p15:clr>
            <a:srgbClr val="FBAE40"/>
          </p15:clr>
        </p15:guide>
        <p15:guide id="2" pos="2389">
          <p15:clr>
            <a:srgbClr val="FBAE40"/>
          </p15:clr>
        </p15:guide>
        <p15:guide id="3" pos="2819">
          <p15:clr>
            <a:srgbClr val="FBAE40"/>
          </p15:clr>
        </p15:guide>
        <p15:guide id="4" pos="4861">
          <p15:clr>
            <a:srgbClr val="FBAE40"/>
          </p15:clr>
        </p15:guide>
        <p15:guide id="5" pos="529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and Image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3" y="430442"/>
            <a:ext cx="5005387" cy="695096"/>
          </a:xfrm>
        </p:spPr>
        <p:txBody>
          <a:bodyPr/>
          <a:lstStyle/>
          <a:p>
            <a:r>
              <a:rPr lang="en-MY" dirty="0"/>
              <a:t>Click here to add your title of up to 2 lines</a:t>
            </a:r>
            <a:endParaRPr lang="en-US" dirty="0"/>
          </a:p>
        </p:txBody>
      </p:sp>
      <p:sp>
        <p:nvSpPr>
          <p:cNvPr id="16" name="Text Placeholder 10">
            <a:extLst>
              <a:ext uri="{FF2B5EF4-FFF2-40B4-BE49-F238E27FC236}">
                <a16:creationId xmlns:a16="http://schemas.microsoft.com/office/drawing/2014/main" id="{A02D5304-D06A-D080-F2B8-0C59D83F5343}"/>
              </a:ext>
            </a:extLst>
          </p:cNvPr>
          <p:cNvSpPr>
            <a:spLocks noGrp="1"/>
          </p:cNvSpPr>
          <p:nvPr>
            <p:ph type="body" sz="quarter" idx="14" hasCustomPrompt="1"/>
          </p:nvPr>
        </p:nvSpPr>
        <p:spPr>
          <a:xfrm>
            <a:off x="550864" y="1628775"/>
            <a:ext cx="5005387" cy="4068762"/>
          </a:xfrm>
        </p:spPr>
        <p:txBody>
          <a:bodyPr/>
          <a:lstStyle>
            <a:lvl1pPr marL="0" indent="0">
              <a:buNone/>
              <a:defRPr/>
            </a:lvl1pPr>
            <a:lvl2pPr marL="180000">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a:t>
            </a:r>
          </a:p>
          <a:p>
            <a:pPr marL="171450" lvl="1" indent="-171450">
              <a:buFont typeface="Arial" panose="020B0604020202020204" pitchFamily="34" charset="0"/>
              <a:buChar cha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a:p>
            <a:pPr marL="171450" lvl="1" indent="-171450">
              <a:buFont typeface="Arial" panose="020B0604020202020204" pitchFamily="34" charset="0"/>
              <a:buChar cha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a:p>
            <a:pPr marL="171450" lvl="1" indent="-171450">
              <a:buFont typeface="Arial" panose="020B0604020202020204" pitchFamily="34" charset="0"/>
              <a:buChar cha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a:p>
            <a:pPr marL="171450" lvl="1" indent="-171450">
              <a:buFont typeface="Arial" panose="020B0604020202020204" pitchFamily="34" charset="0"/>
              <a:buChar cha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a:p>
            <a:pPr marL="171450" lvl="1" indent="-171450">
              <a:buFont typeface="Arial" panose="020B0604020202020204" pitchFamily="34" charset="0"/>
              <a:buChar cha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28" name="Picture Placeholder 27">
            <a:extLst>
              <a:ext uri="{FF2B5EF4-FFF2-40B4-BE49-F238E27FC236}">
                <a16:creationId xmlns:a16="http://schemas.microsoft.com/office/drawing/2014/main" id="{94474956-7CAB-7B46-A1C3-8D94FAEE1C7F}"/>
              </a:ext>
            </a:extLst>
          </p:cNvPr>
          <p:cNvSpPr>
            <a:spLocks noGrp="1"/>
          </p:cNvSpPr>
          <p:nvPr>
            <p:ph type="pic" sz="quarter" idx="16" hasCustomPrompt="1"/>
          </p:nvPr>
        </p:nvSpPr>
        <p:spPr>
          <a:xfrm>
            <a:off x="6090454" y="0"/>
            <a:ext cx="6101546" cy="6858000"/>
          </a:xfrm>
          <a:custGeom>
            <a:avLst/>
            <a:gdLst>
              <a:gd name="connsiteX0" fmla="*/ 0 w 6101546"/>
              <a:gd name="connsiteY0" fmla="*/ 0 h 6858000"/>
              <a:gd name="connsiteX1" fmla="*/ 6101546 w 6101546"/>
              <a:gd name="connsiteY1" fmla="*/ 0 h 6858000"/>
              <a:gd name="connsiteX2" fmla="*/ 6101546 w 6101546"/>
              <a:gd name="connsiteY2" fmla="*/ 6858000 h 6858000"/>
              <a:gd name="connsiteX3" fmla="*/ 0 w 6101546"/>
              <a:gd name="connsiteY3" fmla="*/ 6858000 h 6858000"/>
              <a:gd name="connsiteX4" fmla="*/ 0 w 6101546"/>
              <a:gd name="connsiteY4" fmla="*/ 1910816 h 6858000"/>
              <a:gd name="connsiteX5" fmla="*/ 1901961 w 6101546"/>
              <a:gd name="connsiteY5" fmla="*/ 3 h 6858000"/>
              <a:gd name="connsiteX6" fmla="*/ 0 w 6101546"/>
              <a:gd name="connsiteY6"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1546" h="6858000">
                <a:moveTo>
                  <a:pt x="0" y="0"/>
                </a:moveTo>
                <a:lnTo>
                  <a:pt x="6101546" y="0"/>
                </a:lnTo>
                <a:lnTo>
                  <a:pt x="6101546" y="6858000"/>
                </a:lnTo>
                <a:lnTo>
                  <a:pt x="0" y="6858000"/>
                </a:lnTo>
                <a:lnTo>
                  <a:pt x="0" y="1910816"/>
                </a:lnTo>
                <a:lnTo>
                  <a:pt x="1901961" y="3"/>
                </a:lnTo>
                <a:lnTo>
                  <a:pt x="0" y="3"/>
                </a:lnTo>
                <a:close/>
              </a:path>
            </a:pathLst>
          </a:custGeom>
          <a:solidFill>
            <a:schemeClr val="bg1">
              <a:lumMod val="50000"/>
            </a:schemeClr>
          </a:solidFill>
          <a:ln>
            <a:noFill/>
          </a:ln>
        </p:spPr>
        <p:txBody>
          <a:bodyPr wrap="square">
            <a:noAutofit/>
          </a:bodyPr>
          <a:lstStyle>
            <a:lvl1pPr marL="0" indent="0" algn="r">
              <a:buNone/>
              <a:defRPr>
                <a:solidFill>
                  <a:schemeClr val="bg1"/>
                </a:solidFill>
              </a:defRPr>
            </a:lvl1pPr>
          </a:lstStyle>
          <a:p>
            <a:r>
              <a:rPr lang="en-US" dirty="0"/>
              <a:t>Click icon to add your image</a:t>
            </a:r>
          </a:p>
        </p:txBody>
      </p:sp>
      <p:sp>
        <p:nvSpPr>
          <p:cNvPr id="29" name="Slide Number Placeholder 2">
            <a:extLst>
              <a:ext uri="{FF2B5EF4-FFF2-40B4-BE49-F238E27FC236}">
                <a16:creationId xmlns:a16="http://schemas.microsoft.com/office/drawing/2014/main" id="{756690F5-2004-8BF7-1AD5-8CAD15633748}"/>
              </a:ext>
            </a:extLst>
          </p:cNvPr>
          <p:cNvSpPr>
            <a:spLocks noGrp="1"/>
          </p:cNvSpPr>
          <p:nvPr>
            <p:ph type="sldNum" sz="quarter" idx="10"/>
          </p:nvPr>
        </p:nvSpPr>
        <p:spPr>
          <a:xfrm>
            <a:off x="11361600" y="6289200"/>
            <a:ext cx="831600" cy="248400"/>
          </a:xfrm>
        </p:spPr>
        <p:txBody>
          <a:bodyPr/>
          <a:lstStyle>
            <a:lvl1pPr>
              <a:defRPr>
                <a:solidFill>
                  <a:schemeClr val="bg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2158074388"/>
      </p:ext>
    </p:extLst>
  </p:cSld>
  <p:clrMapOvr>
    <a:masterClrMapping/>
  </p:clrMapOvr>
  <p:extLst>
    <p:ext uri="{DCECCB84-F9BA-43D5-87BE-67443E8EF086}">
      <p15:sldGuideLst xmlns:p15="http://schemas.microsoft.com/office/powerpoint/2012/main">
        <p15:guide id="1" orient="horz" pos="1026">
          <p15:clr>
            <a:srgbClr val="FBAE40"/>
          </p15:clr>
        </p15:guide>
        <p15:guide id="2" pos="350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and Image_2">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3" y="430442"/>
            <a:ext cx="5005387" cy="695096"/>
          </a:xfrm>
        </p:spPr>
        <p:txBody>
          <a:bodyPr/>
          <a:lstStyle>
            <a:lvl1pPr>
              <a:defRPr>
                <a:solidFill>
                  <a:schemeClr val="bg1"/>
                </a:solidFill>
              </a:defRPr>
            </a:lvl1pPr>
          </a:lstStyle>
          <a:p>
            <a:r>
              <a:rPr lang="en-MY" dirty="0"/>
              <a:t>Click here to add your title of up to 2 lines</a:t>
            </a:r>
            <a:endParaRPr lang="en-US" dirty="0"/>
          </a:p>
        </p:txBody>
      </p:sp>
      <p:sp>
        <p:nvSpPr>
          <p:cNvPr id="16" name="Text Placeholder 10">
            <a:extLst>
              <a:ext uri="{FF2B5EF4-FFF2-40B4-BE49-F238E27FC236}">
                <a16:creationId xmlns:a16="http://schemas.microsoft.com/office/drawing/2014/main" id="{A02D5304-D06A-D080-F2B8-0C59D83F5343}"/>
              </a:ext>
            </a:extLst>
          </p:cNvPr>
          <p:cNvSpPr>
            <a:spLocks noGrp="1"/>
          </p:cNvSpPr>
          <p:nvPr>
            <p:ph type="body" sz="quarter" idx="14" hasCustomPrompt="1"/>
          </p:nvPr>
        </p:nvSpPr>
        <p:spPr>
          <a:xfrm>
            <a:off x="550864" y="1628775"/>
            <a:ext cx="5005387" cy="4157207"/>
          </a:xfrm>
        </p:spPr>
        <p:txBody>
          <a:bodyPr/>
          <a:lstStyle>
            <a:lvl1pPr marL="0" indent="0">
              <a:buClr>
                <a:schemeClr val="bg1"/>
              </a:buClr>
              <a:buFont typeface="Arial" panose="020B0604020202020204" pitchFamily="34" charset="0"/>
              <a:buNone/>
              <a:defRPr>
                <a:solidFill>
                  <a:schemeClr val="bg1"/>
                </a:solidFill>
              </a:defRPr>
            </a:lvl1pPr>
            <a:lvl2pPr marL="0" indent="0">
              <a:buClr>
                <a:schemeClr val="bg1"/>
              </a:buClr>
              <a:buNone/>
              <a:defRPr>
                <a:solidFill>
                  <a:schemeClr val="bg1"/>
                </a:solidFill>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a:t>
            </a:r>
          </a:p>
          <a:p>
            <a:pPr marL="171450" lvl="1" indent="-171450">
              <a:buFont typeface="Arial" panose="020B0604020202020204" pitchFamily="34" charset="0"/>
              <a:buChar cha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a:p>
            <a:pPr marL="171450" lvl="1" indent="-171450">
              <a:buFont typeface="Arial" panose="020B0604020202020204" pitchFamily="34" charset="0"/>
              <a:buChar cha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a:p>
            <a:pPr marL="171450" lvl="1" indent="-171450">
              <a:buFont typeface="Arial" panose="020B0604020202020204" pitchFamily="34" charset="0"/>
              <a:buChar cha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a:p>
            <a:pPr marL="171450" lvl="1" indent="-171450">
              <a:buFont typeface="Arial" panose="020B0604020202020204" pitchFamily="34" charset="0"/>
              <a:buChar cha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a:p>
            <a:pPr marL="171450" lvl="1" indent="-171450">
              <a:buFont typeface="Arial" panose="020B0604020202020204" pitchFamily="34" charset="0"/>
              <a:buChar cha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28" name="Picture Placeholder 27">
            <a:extLst>
              <a:ext uri="{FF2B5EF4-FFF2-40B4-BE49-F238E27FC236}">
                <a16:creationId xmlns:a16="http://schemas.microsoft.com/office/drawing/2014/main" id="{94474956-7CAB-7B46-A1C3-8D94FAEE1C7F}"/>
              </a:ext>
            </a:extLst>
          </p:cNvPr>
          <p:cNvSpPr>
            <a:spLocks noGrp="1"/>
          </p:cNvSpPr>
          <p:nvPr>
            <p:ph type="pic" sz="quarter" idx="16" hasCustomPrompt="1"/>
          </p:nvPr>
        </p:nvSpPr>
        <p:spPr>
          <a:xfrm>
            <a:off x="6090454" y="0"/>
            <a:ext cx="6101546" cy="6858000"/>
          </a:xfrm>
          <a:custGeom>
            <a:avLst/>
            <a:gdLst>
              <a:gd name="connsiteX0" fmla="*/ 0 w 6101546"/>
              <a:gd name="connsiteY0" fmla="*/ 0 h 6858000"/>
              <a:gd name="connsiteX1" fmla="*/ 6101546 w 6101546"/>
              <a:gd name="connsiteY1" fmla="*/ 0 h 6858000"/>
              <a:gd name="connsiteX2" fmla="*/ 6101546 w 6101546"/>
              <a:gd name="connsiteY2" fmla="*/ 6858000 h 6858000"/>
              <a:gd name="connsiteX3" fmla="*/ 0 w 6101546"/>
              <a:gd name="connsiteY3" fmla="*/ 6858000 h 6858000"/>
              <a:gd name="connsiteX4" fmla="*/ 0 w 6101546"/>
              <a:gd name="connsiteY4" fmla="*/ 1910816 h 6858000"/>
              <a:gd name="connsiteX5" fmla="*/ 1901961 w 6101546"/>
              <a:gd name="connsiteY5" fmla="*/ 3 h 6858000"/>
              <a:gd name="connsiteX6" fmla="*/ 0 w 6101546"/>
              <a:gd name="connsiteY6"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1546" h="6858000">
                <a:moveTo>
                  <a:pt x="0" y="0"/>
                </a:moveTo>
                <a:lnTo>
                  <a:pt x="6101546" y="0"/>
                </a:lnTo>
                <a:lnTo>
                  <a:pt x="6101546" y="6858000"/>
                </a:lnTo>
                <a:lnTo>
                  <a:pt x="0" y="6858000"/>
                </a:lnTo>
                <a:lnTo>
                  <a:pt x="0" y="1910816"/>
                </a:lnTo>
                <a:lnTo>
                  <a:pt x="1901961" y="3"/>
                </a:lnTo>
                <a:lnTo>
                  <a:pt x="0" y="3"/>
                </a:lnTo>
                <a:close/>
              </a:path>
            </a:pathLst>
          </a:custGeom>
          <a:solidFill>
            <a:schemeClr val="bg1">
              <a:lumMod val="50000"/>
            </a:schemeClr>
          </a:solidFill>
          <a:ln>
            <a:noFill/>
          </a:ln>
        </p:spPr>
        <p:txBody>
          <a:bodyPr wrap="square">
            <a:noAutofit/>
          </a:bodyPr>
          <a:lstStyle>
            <a:lvl1pPr marL="0" indent="0" algn="r">
              <a:buNone/>
              <a:defRPr>
                <a:solidFill>
                  <a:schemeClr val="bg1"/>
                </a:solidFill>
              </a:defRPr>
            </a:lvl1pPr>
          </a:lstStyle>
          <a:p>
            <a:r>
              <a:rPr lang="en-US" dirty="0"/>
              <a:t>Click icon to add your image</a:t>
            </a:r>
          </a:p>
        </p:txBody>
      </p:sp>
      <p:sp>
        <p:nvSpPr>
          <p:cNvPr id="29" name="Slide Number Placeholder 2">
            <a:extLst>
              <a:ext uri="{FF2B5EF4-FFF2-40B4-BE49-F238E27FC236}">
                <a16:creationId xmlns:a16="http://schemas.microsoft.com/office/drawing/2014/main" id="{756690F5-2004-8BF7-1AD5-8CAD15633748}"/>
              </a:ext>
            </a:extLst>
          </p:cNvPr>
          <p:cNvSpPr>
            <a:spLocks noGrp="1"/>
          </p:cNvSpPr>
          <p:nvPr>
            <p:ph type="sldNum" sz="quarter" idx="10"/>
          </p:nvPr>
        </p:nvSpPr>
        <p:spPr>
          <a:xfrm>
            <a:off x="11361600" y="6289200"/>
            <a:ext cx="831600" cy="248400"/>
          </a:xfrm>
        </p:spPr>
        <p:txBody>
          <a:bodyPr/>
          <a:lstStyle>
            <a:lvl1pPr>
              <a:defRPr>
                <a:solidFill>
                  <a:schemeClr val="bg1"/>
                </a:solidFill>
              </a:defRPr>
            </a:lvl1pPr>
          </a:lstStyle>
          <a:p>
            <a:fld id="{35E0D356-6DCB-1E45-8811-333E786CA1EC}" type="slidenum">
              <a:rPr lang="en-US" smtClean="0"/>
              <a:pPr/>
              <a:t>‹#›</a:t>
            </a:fld>
            <a:endParaRPr lang="en-US"/>
          </a:p>
        </p:txBody>
      </p:sp>
      <p:pic>
        <p:nvPicPr>
          <p:cNvPr id="3" name="Graphic 2">
            <a:extLst>
              <a:ext uri="{FF2B5EF4-FFF2-40B4-BE49-F238E27FC236}">
                <a16:creationId xmlns:a16="http://schemas.microsoft.com/office/drawing/2014/main" id="{CCAA83AA-E6B5-F608-71A6-372EC51723B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Tree>
    <p:extLst>
      <p:ext uri="{BB962C8B-B14F-4D97-AF65-F5344CB8AC3E}">
        <p14:creationId xmlns:p14="http://schemas.microsoft.com/office/powerpoint/2010/main" val="2554075538"/>
      </p:ext>
    </p:extLst>
  </p:cSld>
  <p:clrMapOvr>
    <a:masterClrMapping/>
  </p:clrMapOvr>
  <p:extLst>
    <p:ext uri="{DCECCB84-F9BA-43D5-87BE-67443E8EF086}">
      <p15:sldGuideLst xmlns:p15="http://schemas.microsoft.com/office/powerpoint/2012/main">
        <p15:guide id="1" orient="horz" pos="1026">
          <p15:clr>
            <a:srgbClr val="FBAE40"/>
          </p15:clr>
        </p15:guide>
        <p15:guide id="2" pos="350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and Image_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6C5A149-D661-7B8A-E30D-E663BF674CAF}"/>
              </a:ext>
            </a:extLst>
          </p:cNvPr>
          <p:cNvSpPr>
            <a:spLocks noGrp="1"/>
          </p:cNvSpPr>
          <p:nvPr>
            <p:ph type="pic" sz="quarter" idx="15" hasCustomPrompt="1"/>
          </p:nvPr>
        </p:nvSpPr>
        <p:spPr>
          <a:xfrm>
            <a:off x="0" y="0"/>
            <a:ext cx="12192000" cy="2160000"/>
          </a:xfrm>
          <a:solidFill>
            <a:schemeClr val="bg1">
              <a:lumMod val="50000"/>
            </a:schemeClr>
          </a:solidFill>
        </p:spPr>
        <p:txBody>
          <a:bodyPr/>
          <a:lstStyle>
            <a:lvl1pPr marL="0" indent="0">
              <a:buNone/>
              <a:defRPr>
                <a:solidFill>
                  <a:schemeClr val="bg1"/>
                </a:solidFill>
              </a:defRPr>
            </a:lvl1pPr>
          </a:lstStyle>
          <a:p>
            <a:r>
              <a:rPr lang="en-US" dirty="0"/>
              <a:t>Move the blue overlay to the right &gt; click icon to add your image &gt; right click “Send to back” &gt; Align blue overlay back to left</a:t>
            </a:r>
          </a:p>
        </p:txBody>
      </p:sp>
      <p:sp>
        <p:nvSpPr>
          <p:cNvPr id="16" name="Text Placeholder 10">
            <a:extLst>
              <a:ext uri="{FF2B5EF4-FFF2-40B4-BE49-F238E27FC236}">
                <a16:creationId xmlns:a16="http://schemas.microsoft.com/office/drawing/2014/main" id="{A02D5304-D06A-D080-F2B8-0C59D83F5343}"/>
              </a:ext>
            </a:extLst>
          </p:cNvPr>
          <p:cNvSpPr>
            <a:spLocks noGrp="1"/>
          </p:cNvSpPr>
          <p:nvPr>
            <p:ph type="body" sz="quarter" idx="14" hasCustomPrompt="1"/>
          </p:nvPr>
        </p:nvSpPr>
        <p:spPr>
          <a:xfrm>
            <a:off x="1102759" y="2413881"/>
            <a:ext cx="4632879" cy="617614"/>
          </a:xfrm>
        </p:spPr>
        <p:txBody>
          <a:bodyPr anchor="ctr" anchorCtr="0"/>
          <a:lstStyle>
            <a:lvl1pPr marL="0" indent="0" algn="l">
              <a:buNone/>
              <a:defRPr/>
            </a:lvl1pPr>
            <a:lvl2pPr marL="360000" indent="0" algn="l">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5" name="Text Placeholder 21">
            <a:extLst>
              <a:ext uri="{FF2B5EF4-FFF2-40B4-BE49-F238E27FC236}">
                <a16:creationId xmlns:a16="http://schemas.microsoft.com/office/drawing/2014/main" id="{F89DDB5D-94FC-99AC-6905-C66419A87671}"/>
              </a:ext>
            </a:extLst>
          </p:cNvPr>
          <p:cNvSpPr>
            <a:spLocks noGrp="1"/>
          </p:cNvSpPr>
          <p:nvPr>
            <p:ph type="body" sz="quarter" idx="20"/>
          </p:nvPr>
        </p:nvSpPr>
        <p:spPr>
          <a:xfrm>
            <a:off x="0" y="0"/>
            <a:ext cx="12192000" cy="2160000"/>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0" h="6857999">
                <a:moveTo>
                  <a:pt x="0" y="0"/>
                </a:moveTo>
                <a:lnTo>
                  <a:pt x="12192000" y="0"/>
                </a:lnTo>
                <a:lnTo>
                  <a:pt x="12192000" y="6857999"/>
                </a:lnTo>
                <a:lnTo>
                  <a:pt x="0" y="6857999"/>
                </a:lnTo>
                <a:close/>
              </a:path>
            </a:pathLst>
          </a:custGeom>
          <a:solidFill>
            <a:schemeClr val="tx1">
              <a:alpha val="60000"/>
            </a:schemeClr>
          </a:solidFill>
        </p:spPr>
        <p:txBody>
          <a:bodyPr wrap="square">
            <a:noAutofit/>
          </a:bodyPr>
          <a:lstStyle>
            <a:lvl1pPr marL="0" indent="0">
              <a:buNone/>
              <a:defRPr>
                <a:noFill/>
              </a:defRPr>
            </a:lvl1pPr>
          </a:lstStyle>
          <a:p>
            <a:pPr lvl="0"/>
            <a:endParaRPr lang="en-US" dirty="0"/>
          </a:p>
        </p:txBody>
      </p:sp>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2" y="728662"/>
            <a:ext cx="11090275" cy="695096"/>
          </a:xfrm>
        </p:spPr>
        <p:txBody>
          <a:bodyPr anchor="ctr" anchorCtr="0"/>
          <a:lstStyle>
            <a:lvl1pPr algn="ctr">
              <a:defRPr>
                <a:solidFill>
                  <a:schemeClr val="bg1"/>
                </a:solidFill>
              </a:defRPr>
            </a:lvl1pPr>
          </a:lstStyle>
          <a:p>
            <a:r>
              <a:rPr lang="en-MY" dirty="0"/>
              <a:t>Click here to add your title</a:t>
            </a:r>
            <a:endParaRPr lang="en-US" dirty="0"/>
          </a:p>
        </p:txBody>
      </p:sp>
      <p:sp>
        <p:nvSpPr>
          <p:cNvPr id="8" name="Picture Placeholder 7">
            <a:extLst>
              <a:ext uri="{FF2B5EF4-FFF2-40B4-BE49-F238E27FC236}">
                <a16:creationId xmlns:a16="http://schemas.microsoft.com/office/drawing/2014/main" id="{ACDC896F-474F-7CE3-41CC-FC382D004F33}"/>
              </a:ext>
            </a:extLst>
          </p:cNvPr>
          <p:cNvSpPr>
            <a:spLocks noGrp="1" noChangeAspect="1"/>
          </p:cNvSpPr>
          <p:nvPr>
            <p:ph type="pic" sz="quarter" idx="21" hasCustomPrompt="1"/>
          </p:nvPr>
        </p:nvSpPr>
        <p:spPr>
          <a:xfrm>
            <a:off x="550863" y="2550710"/>
            <a:ext cx="360000" cy="360000"/>
          </a:xfrm>
        </p:spPr>
        <p:txBody>
          <a:bodyPr/>
          <a:lstStyle>
            <a:lvl1pPr marL="0" indent="0">
              <a:buNone/>
              <a:defRPr sz="700"/>
            </a:lvl1pPr>
          </a:lstStyle>
          <a:p>
            <a:r>
              <a:rPr lang="en-US" dirty="0"/>
              <a:t>Click to add your icon</a:t>
            </a:r>
          </a:p>
        </p:txBody>
      </p:sp>
      <p:sp>
        <p:nvSpPr>
          <p:cNvPr id="10" name="Text Placeholder 10">
            <a:extLst>
              <a:ext uri="{FF2B5EF4-FFF2-40B4-BE49-F238E27FC236}">
                <a16:creationId xmlns:a16="http://schemas.microsoft.com/office/drawing/2014/main" id="{24F38258-2DA7-342A-0AEF-7187099E674C}"/>
              </a:ext>
            </a:extLst>
          </p:cNvPr>
          <p:cNvSpPr>
            <a:spLocks noGrp="1"/>
          </p:cNvSpPr>
          <p:nvPr>
            <p:ph type="body" sz="quarter" idx="22" hasCustomPrompt="1"/>
          </p:nvPr>
        </p:nvSpPr>
        <p:spPr>
          <a:xfrm>
            <a:off x="1102759" y="3128557"/>
            <a:ext cx="4632879" cy="617614"/>
          </a:xfrm>
        </p:spPr>
        <p:txBody>
          <a:bodyPr anchor="ctr" anchorCtr="0"/>
          <a:lstStyle>
            <a:lvl1pPr marL="0" indent="0" algn="l">
              <a:buNone/>
              <a:defRPr/>
            </a:lvl1pPr>
            <a:lvl2pPr marL="360000" indent="0" algn="l">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14" name="Text Placeholder 10">
            <a:extLst>
              <a:ext uri="{FF2B5EF4-FFF2-40B4-BE49-F238E27FC236}">
                <a16:creationId xmlns:a16="http://schemas.microsoft.com/office/drawing/2014/main" id="{1B3D9F93-46A8-F9D8-A85D-F098B2BC3F00}"/>
              </a:ext>
            </a:extLst>
          </p:cNvPr>
          <p:cNvSpPr>
            <a:spLocks noGrp="1"/>
          </p:cNvSpPr>
          <p:nvPr>
            <p:ph type="body" sz="quarter" idx="24" hasCustomPrompt="1"/>
          </p:nvPr>
        </p:nvSpPr>
        <p:spPr>
          <a:xfrm>
            <a:off x="1102759" y="3843233"/>
            <a:ext cx="4632879" cy="617614"/>
          </a:xfrm>
        </p:spPr>
        <p:txBody>
          <a:bodyPr anchor="ctr" anchorCtr="0"/>
          <a:lstStyle>
            <a:lvl1pPr marL="0" indent="0" algn="l">
              <a:buNone/>
              <a:defRPr/>
            </a:lvl1pPr>
            <a:lvl2pPr marL="360000" indent="0" algn="l">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17" name="Text Placeholder 10">
            <a:extLst>
              <a:ext uri="{FF2B5EF4-FFF2-40B4-BE49-F238E27FC236}">
                <a16:creationId xmlns:a16="http://schemas.microsoft.com/office/drawing/2014/main" id="{6EF0F1C2-70E4-16D2-3A13-BB89CB5EFF95}"/>
              </a:ext>
            </a:extLst>
          </p:cNvPr>
          <p:cNvSpPr>
            <a:spLocks noGrp="1"/>
          </p:cNvSpPr>
          <p:nvPr>
            <p:ph type="body" sz="quarter" idx="26" hasCustomPrompt="1"/>
          </p:nvPr>
        </p:nvSpPr>
        <p:spPr>
          <a:xfrm>
            <a:off x="1102759" y="5272585"/>
            <a:ext cx="4632879" cy="617614"/>
          </a:xfrm>
        </p:spPr>
        <p:txBody>
          <a:bodyPr anchor="ctr" anchorCtr="0"/>
          <a:lstStyle>
            <a:lvl1pPr marL="0" indent="0" algn="l">
              <a:buNone/>
              <a:defRPr/>
            </a:lvl1pPr>
            <a:lvl2pPr marL="360000" indent="0" algn="l">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19" name="Text Placeholder 10">
            <a:extLst>
              <a:ext uri="{FF2B5EF4-FFF2-40B4-BE49-F238E27FC236}">
                <a16:creationId xmlns:a16="http://schemas.microsoft.com/office/drawing/2014/main" id="{1A1A3503-C22A-50B8-DA05-376E3FAB61B8}"/>
              </a:ext>
            </a:extLst>
          </p:cNvPr>
          <p:cNvSpPr>
            <a:spLocks noGrp="1"/>
          </p:cNvSpPr>
          <p:nvPr>
            <p:ph type="body" sz="quarter" idx="28" hasCustomPrompt="1"/>
          </p:nvPr>
        </p:nvSpPr>
        <p:spPr>
          <a:xfrm>
            <a:off x="1102759" y="4557909"/>
            <a:ext cx="4632879" cy="617614"/>
          </a:xfrm>
        </p:spPr>
        <p:txBody>
          <a:bodyPr anchor="ctr" anchorCtr="0"/>
          <a:lstStyle>
            <a:lvl1pPr marL="0" indent="0" algn="l">
              <a:buNone/>
              <a:defRPr/>
            </a:lvl1pPr>
            <a:lvl2pPr marL="360000" indent="0" algn="l">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21" name="Text Placeholder 10">
            <a:extLst>
              <a:ext uri="{FF2B5EF4-FFF2-40B4-BE49-F238E27FC236}">
                <a16:creationId xmlns:a16="http://schemas.microsoft.com/office/drawing/2014/main" id="{8B06F02E-731A-3C6B-7F77-F7B99D45E2E7}"/>
              </a:ext>
            </a:extLst>
          </p:cNvPr>
          <p:cNvSpPr>
            <a:spLocks noGrp="1"/>
          </p:cNvSpPr>
          <p:nvPr>
            <p:ph type="body" sz="quarter" idx="30" hasCustomPrompt="1"/>
          </p:nvPr>
        </p:nvSpPr>
        <p:spPr>
          <a:xfrm>
            <a:off x="7006426" y="2413881"/>
            <a:ext cx="4632879" cy="617614"/>
          </a:xfrm>
        </p:spPr>
        <p:txBody>
          <a:bodyPr anchor="ctr" anchorCtr="0"/>
          <a:lstStyle>
            <a:lvl1pPr marL="0" indent="0" algn="l">
              <a:buNone/>
              <a:defRPr/>
            </a:lvl1pPr>
            <a:lvl2pPr marL="360000" indent="0" algn="l">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23" name="Text Placeholder 10">
            <a:extLst>
              <a:ext uri="{FF2B5EF4-FFF2-40B4-BE49-F238E27FC236}">
                <a16:creationId xmlns:a16="http://schemas.microsoft.com/office/drawing/2014/main" id="{547B7546-C36F-2FDA-6DB1-4A733B77540A}"/>
              </a:ext>
            </a:extLst>
          </p:cNvPr>
          <p:cNvSpPr>
            <a:spLocks noGrp="1"/>
          </p:cNvSpPr>
          <p:nvPr>
            <p:ph type="body" sz="quarter" idx="32" hasCustomPrompt="1"/>
          </p:nvPr>
        </p:nvSpPr>
        <p:spPr>
          <a:xfrm>
            <a:off x="7006426" y="3128557"/>
            <a:ext cx="4632879" cy="617614"/>
          </a:xfrm>
        </p:spPr>
        <p:txBody>
          <a:bodyPr anchor="ctr" anchorCtr="0"/>
          <a:lstStyle>
            <a:lvl1pPr marL="0" indent="0" algn="l">
              <a:buNone/>
              <a:defRPr/>
            </a:lvl1pPr>
            <a:lvl2pPr marL="360000" indent="0" algn="l">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25" name="Text Placeholder 10">
            <a:extLst>
              <a:ext uri="{FF2B5EF4-FFF2-40B4-BE49-F238E27FC236}">
                <a16:creationId xmlns:a16="http://schemas.microsoft.com/office/drawing/2014/main" id="{67D6942A-B44C-1D8C-2C84-A94663B3DBFD}"/>
              </a:ext>
            </a:extLst>
          </p:cNvPr>
          <p:cNvSpPr>
            <a:spLocks noGrp="1"/>
          </p:cNvSpPr>
          <p:nvPr>
            <p:ph type="body" sz="quarter" idx="34" hasCustomPrompt="1"/>
          </p:nvPr>
        </p:nvSpPr>
        <p:spPr>
          <a:xfrm>
            <a:off x="7006426" y="3843233"/>
            <a:ext cx="4632879" cy="617614"/>
          </a:xfrm>
        </p:spPr>
        <p:txBody>
          <a:bodyPr anchor="ctr" anchorCtr="0"/>
          <a:lstStyle>
            <a:lvl1pPr marL="0" indent="0" algn="l">
              <a:buNone/>
              <a:defRPr/>
            </a:lvl1pPr>
            <a:lvl2pPr marL="360000" indent="0" algn="l">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27" name="Text Placeholder 10">
            <a:extLst>
              <a:ext uri="{FF2B5EF4-FFF2-40B4-BE49-F238E27FC236}">
                <a16:creationId xmlns:a16="http://schemas.microsoft.com/office/drawing/2014/main" id="{2A12BBC9-36D3-9838-7CE0-CDC2BF03C88D}"/>
              </a:ext>
            </a:extLst>
          </p:cNvPr>
          <p:cNvSpPr>
            <a:spLocks noGrp="1"/>
          </p:cNvSpPr>
          <p:nvPr>
            <p:ph type="body" sz="quarter" idx="36" hasCustomPrompt="1"/>
          </p:nvPr>
        </p:nvSpPr>
        <p:spPr>
          <a:xfrm>
            <a:off x="7006426" y="5272585"/>
            <a:ext cx="4632879" cy="617614"/>
          </a:xfrm>
        </p:spPr>
        <p:txBody>
          <a:bodyPr anchor="ctr" anchorCtr="0"/>
          <a:lstStyle>
            <a:lvl1pPr marL="0" indent="0" algn="l">
              <a:buNone/>
              <a:defRPr/>
            </a:lvl1pPr>
            <a:lvl2pPr marL="360000" indent="0" algn="l">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29" name="Text Placeholder 10">
            <a:extLst>
              <a:ext uri="{FF2B5EF4-FFF2-40B4-BE49-F238E27FC236}">
                <a16:creationId xmlns:a16="http://schemas.microsoft.com/office/drawing/2014/main" id="{BCAED347-95E7-D5EA-6B8F-FED13157C618}"/>
              </a:ext>
            </a:extLst>
          </p:cNvPr>
          <p:cNvSpPr>
            <a:spLocks noGrp="1"/>
          </p:cNvSpPr>
          <p:nvPr>
            <p:ph type="body" sz="quarter" idx="38" hasCustomPrompt="1"/>
          </p:nvPr>
        </p:nvSpPr>
        <p:spPr>
          <a:xfrm>
            <a:off x="7006426" y="4557909"/>
            <a:ext cx="4632879" cy="617614"/>
          </a:xfrm>
        </p:spPr>
        <p:txBody>
          <a:bodyPr anchor="ctr" anchorCtr="0"/>
          <a:lstStyle>
            <a:lvl1pPr marL="0" indent="0" algn="l">
              <a:buNone/>
              <a:defRPr/>
            </a:lvl1pPr>
            <a:lvl2pPr marL="360000" indent="0" algn="l">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31" name="Picture Placeholder 7">
            <a:extLst>
              <a:ext uri="{FF2B5EF4-FFF2-40B4-BE49-F238E27FC236}">
                <a16:creationId xmlns:a16="http://schemas.microsoft.com/office/drawing/2014/main" id="{ED5831DD-0D52-FBC9-1761-489EF1CD3F48}"/>
              </a:ext>
            </a:extLst>
          </p:cNvPr>
          <p:cNvSpPr>
            <a:spLocks noGrp="1" noChangeAspect="1"/>
          </p:cNvSpPr>
          <p:nvPr>
            <p:ph type="pic" sz="quarter" idx="39" hasCustomPrompt="1"/>
          </p:nvPr>
        </p:nvSpPr>
        <p:spPr>
          <a:xfrm>
            <a:off x="550863" y="3263381"/>
            <a:ext cx="360000" cy="360000"/>
          </a:xfrm>
        </p:spPr>
        <p:txBody>
          <a:bodyPr/>
          <a:lstStyle>
            <a:lvl1pPr marL="0" indent="0">
              <a:buNone/>
              <a:defRPr sz="700"/>
            </a:lvl1pPr>
          </a:lstStyle>
          <a:p>
            <a:r>
              <a:rPr lang="en-US" dirty="0"/>
              <a:t>Click to add your icon</a:t>
            </a:r>
          </a:p>
        </p:txBody>
      </p:sp>
      <p:sp>
        <p:nvSpPr>
          <p:cNvPr id="32" name="Picture Placeholder 7">
            <a:extLst>
              <a:ext uri="{FF2B5EF4-FFF2-40B4-BE49-F238E27FC236}">
                <a16:creationId xmlns:a16="http://schemas.microsoft.com/office/drawing/2014/main" id="{EDEA8971-5450-BB0A-BCF1-B3BCE8679A8A}"/>
              </a:ext>
            </a:extLst>
          </p:cNvPr>
          <p:cNvSpPr>
            <a:spLocks noGrp="1" noChangeAspect="1"/>
          </p:cNvSpPr>
          <p:nvPr>
            <p:ph type="pic" sz="quarter" idx="40" hasCustomPrompt="1"/>
          </p:nvPr>
        </p:nvSpPr>
        <p:spPr>
          <a:xfrm>
            <a:off x="550863" y="5401392"/>
            <a:ext cx="360000" cy="360000"/>
          </a:xfrm>
        </p:spPr>
        <p:txBody>
          <a:bodyPr/>
          <a:lstStyle>
            <a:lvl1pPr marL="0" indent="0">
              <a:buNone/>
              <a:defRPr sz="700"/>
            </a:lvl1pPr>
          </a:lstStyle>
          <a:p>
            <a:r>
              <a:rPr lang="en-US" dirty="0"/>
              <a:t>Click to add your icon</a:t>
            </a:r>
          </a:p>
        </p:txBody>
      </p:sp>
      <p:sp>
        <p:nvSpPr>
          <p:cNvPr id="33" name="Picture Placeholder 7">
            <a:extLst>
              <a:ext uri="{FF2B5EF4-FFF2-40B4-BE49-F238E27FC236}">
                <a16:creationId xmlns:a16="http://schemas.microsoft.com/office/drawing/2014/main" id="{0F21E4FE-623E-A822-EE0E-0105035C172E}"/>
              </a:ext>
            </a:extLst>
          </p:cNvPr>
          <p:cNvSpPr>
            <a:spLocks noGrp="1" noChangeAspect="1"/>
          </p:cNvSpPr>
          <p:nvPr>
            <p:ph type="pic" sz="quarter" idx="41" hasCustomPrompt="1"/>
          </p:nvPr>
        </p:nvSpPr>
        <p:spPr>
          <a:xfrm>
            <a:off x="550863" y="4688723"/>
            <a:ext cx="360000" cy="360000"/>
          </a:xfrm>
        </p:spPr>
        <p:txBody>
          <a:bodyPr/>
          <a:lstStyle>
            <a:lvl1pPr marL="0" indent="0">
              <a:buNone/>
              <a:defRPr sz="700"/>
            </a:lvl1pPr>
          </a:lstStyle>
          <a:p>
            <a:r>
              <a:rPr lang="en-US" dirty="0"/>
              <a:t>Click to add your icon</a:t>
            </a:r>
          </a:p>
        </p:txBody>
      </p:sp>
      <p:sp>
        <p:nvSpPr>
          <p:cNvPr id="34" name="Picture Placeholder 7">
            <a:extLst>
              <a:ext uri="{FF2B5EF4-FFF2-40B4-BE49-F238E27FC236}">
                <a16:creationId xmlns:a16="http://schemas.microsoft.com/office/drawing/2014/main" id="{102BC5AB-2FF2-5E6B-770B-1E272CDD8FE4}"/>
              </a:ext>
            </a:extLst>
          </p:cNvPr>
          <p:cNvSpPr>
            <a:spLocks noGrp="1" noChangeAspect="1"/>
          </p:cNvSpPr>
          <p:nvPr>
            <p:ph type="pic" sz="quarter" idx="42" hasCustomPrompt="1"/>
          </p:nvPr>
        </p:nvSpPr>
        <p:spPr>
          <a:xfrm>
            <a:off x="550863" y="3976052"/>
            <a:ext cx="360000" cy="360000"/>
          </a:xfrm>
        </p:spPr>
        <p:txBody>
          <a:bodyPr/>
          <a:lstStyle>
            <a:lvl1pPr marL="0" indent="0">
              <a:buNone/>
              <a:defRPr sz="700"/>
            </a:lvl1pPr>
          </a:lstStyle>
          <a:p>
            <a:r>
              <a:rPr lang="en-US" dirty="0"/>
              <a:t>Click to add your icon</a:t>
            </a:r>
          </a:p>
        </p:txBody>
      </p:sp>
      <p:sp>
        <p:nvSpPr>
          <p:cNvPr id="35" name="Picture Placeholder 7">
            <a:extLst>
              <a:ext uri="{FF2B5EF4-FFF2-40B4-BE49-F238E27FC236}">
                <a16:creationId xmlns:a16="http://schemas.microsoft.com/office/drawing/2014/main" id="{22A1B63E-F2F1-3141-FFD7-67F394E11B53}"/>
              </a:ext>
            </a:extLst>
          </p:cNvPr>
          <p:cNvSpPr>
            <a:spLocks noGrp="1" noChangeAspect="1"/>
          </p:cNvSpPr>
          <p:nvPr>
            <p:ph type="pic" sz="quarter" idx="43" hasCustomPrompt="1"/>
          </p:nvPr>
        </p:nvSpPr>
        <p:spPr>
          <a:xfrm>
            <a:off x="6456363" y="2550710"/>
            <a:ext cx="360000" cy="360000"/>
          </a:xfrm>
        </p:spPr>
        <p:txBody>
          <a:bodyPr/>
          <a:lstStyle>
            <a:lvl1pPr marL="0" indent="0">
              <a:buNone/>
              <a:defRPr sz="700"/>
            </a:lvl1pPr>
          </a:lstStyle>
          <a:p>
            <a:r>
              <a:rPr lang="en-US" dirty="0"/>
              <a:t>Click to add your icon</a:t>
            </a:r>
          </a:p>
        </p:txBody>
      </p:sp>
      <p:sp>
        <p:nvSpPr>
          <p:cNvPr id="36" name="Picture Placeholder 7">
            <a:extLst>
              <a:ext uri="{FF2B5EF4-FFF2-40B4-BE49-F238E27FC236}">
                <a16:creationId xmlns:a16="http://schemas.microsoft.com/office/drawing/2014/main" id="{BD6C3968-6036-0253-4559-37A2DA88F863}"/>
              </a:ext>
            </a:extLst>
          </p:cNvPr>
          <p:cNvSpPr>
            <a:spLocks noGrp="1" noChangeAspect="1"/>
          </p:cNvSpPr>
          <p:nvPr>
            <p:ph type="pic" sz="quarter" idx="44" hasCustomPrompt="1"/>
          </p:nvPr>
        </p:nvSpPr>
        <p:spPr>
          <a:xfrm>
            <a:off x="6456363" y="3263381"/>
            <a:ext cx="360000" cy="360000"/>
          </a:xfrm>
        </p:spPr>
        <p:txBody>
          <a:bodyPr/>
          <a:lstStyle>
            <a:lvl1pPr marL="0" indent="0">
              <a:buNone/>
              <a:defRPr sz="700"/>
            </a:lvl1pPr>
          </a:lstStyle>
          <a:p>
            <a:r>
              <a:rPr lang="en-US" dirty="0"/>
              <a:t>Click to add your icon</a:t>
            </a:r>
          </a:p>
        </p:txBody>
      </p:sp>
      <p:sp>
        <p:nvSpPr>
          <p:cNvPr id="37" name="Picture Placeholder 7">
            <a:extLst>
              <a:ext uri="{FF2B5EF4-FFF2-40B4-BE49-F238E27FC236}">
                <a16:creationId xmlns:a16="http://schemas.microsoft.com/office/drawing/2014/main" id="{380A7212-DC67-1B47-EDBD-A4DE471E04A9}"/>
              </a:ext>
            </a:extLst>
          </p:cNvPr>
          <p:cNvSpPr>
            <a:spLocks noGrp="1" noChangeAspect="1"/>
          </p:cNvSpPr>
          <p:nvPr>
            <p:ph type="pic" sz="quarter" idx="45" hasCustomPrompt="1"/>
          </p:nvPr>
        </p:nvSpPr>
        <p:spPr>
          <a:xfrm>
            <a:off x="6456363" y="5401392"/>
            <a:ext cx="360000" cy="360000"/>
          </a:xfrm>
        </p:spPr>
        <p:txBody>
          <a:bodyPr/>
          <a:lstStyle>
            <a:lvl1pPr marL="0" indent="0">
              <a:buNone/>
              <a:defRPr sz="700"/>
            </a:lvl1pPr>
          </a:lstStyle>
          <a:p>
            <a:r>
              <a:rPr lang="en-US" dirty="0"/>
              <a:t>Click to add your icon</a:t>
            </a:r>
          </a:p>
        </p:txBody>
      </p:sp>
      <p:sp>
        <p:nvSpPr>
          <p:cNvPr id="38" name="Picture Placeholder 7">
            <a:extLst>
              <a:ext uri="{FF2B5EF4-FFF2-40B4-BE49-F238E27FC236}">
                <a16:creationId xmlns:a16="http://schemas.microsoft.com/office/drawing/2014/main" id="{804D0183-40F0-6A0D-77FB-280D8D7083F5}"/>
              </a:ext>
            </a:extLst>
          </p:cNvPr>
          <p:cNvSpPr>
            <a:spLocks noGrp="1" noChangeAspect="1"/>
          </p:cNvSpPr>
          <p:nvPr>
            <p:ph type="pic" sz="quarter" idx="46" hasCustomPrompt="1"/>
          </p:nvPr>
        </p:nvSpPr>
        <p:spPr>
          <a:xfrm>
            <a:off x="6456363" y="4688723"/>
            <a:ext cx="360000" cy="360000"/>
          </a:xfrm>
        </p:spPr>
        <p:txBody>
          <a:bodyPr/>
          <a:lstStyle>
            <a:lvl1pPr marL="0" indent="0">
              <a:buNone/>
              <a:defRPr sz="700"/>
            </a:lvl1pPr>
          </a:lstStyle>
          <a:p>
            <a:r>
              <a:rPr lang="en-US" dirty="0"/>
              <a:t>Click to add your icon</a:t>
            </a:r>
          </a:p>
        </p:txBody>
      </p:sp>
      <p:sp>
        <p:nvSpPr>
          <p:cNvPr id="39" name="Picture Placeholder 7">
            <a:extLst>
              <a:ext uri="{FF2B5EF4-FFF2-40B4-BE49-F238E27FC236}">
                <a16:creationId xmlns:a16="http://schemas.microsoft.com/office/drawing/2014/main" id="{BCE78C4B-6BFD-4539-3B7E-60B95AD1C20D}"/>
              </a:ext>
            </a:extLst>
          </p:cNvPr>
          <p:cNvSpPr>
            <a:spLocks noGrp="1" noChangeAspect="1"/>
          </p:cNvSpPr>
          <p:nvPr>
            <p:ph type="pic" sz="quarter" idx="47" hasCustomPrompt="1"/>
          </p:nvPr>
        </p:nvSpPr>
        <p:spPr>
          <a:xfrm>
            <a:off x="6456363" y="3976052"/>
            <a:ext cx="360000" cy="360000"/>
          </a:xfrm>
        </p:spPr>
        <p:txBody>
          <a:bodyPr/>
          <a:lstStyle>
            <a:lvl1pPr marL="0" indent="0">
              <a:buNone/>
              <a:defRPr sz="700"/>
            </a:lvl1pPr>
          </a:lstStyle>
          <a:p>
            <a:r>
              <a:rPr lang="en-US" dirty="0"/>
              <a:t>Click to add your icon</a:t>
            </a:r>
          </a:p>
        </p:txBody>
      </p:sp>
      <p:sp>
        <p:nvSpPr>
          <p:cNvPr id="40" name="Slide Number Placeholder 2">
            <a:extLst>
              <a:ext uri="{FF2B5EF4-FFF2-40B4-BE49-F238E27FC236}">
                <a16:creationId xmlns:a16="http://schemas.microsoft.com/office/drawing/2014/main" id="{950E9402-F791-1423-6FA0-7CAEB92C4F1D}"/>
              </a:ext>
            </a:extLst>
          </p:cNvPr>
          <p:cNvSpPr>
            <a:spLocks noGrp="1"/>
          </p:cNvSpPr>
          <p:nvPr>
            <p:ph type="sldNum" sz="quarter" idx="10"/>
          </p:nvPr>
        </p:nvSpPr>
        <p:spPr>
          <a:xfrm>
            <a:off x="11361600" y="6289200"/>
            <a:ext cx="831600" cy="248400"/>
          </a:xfrm>
        </p:spPr>
        <p:txBody>
          <a:bodyPr/>
          <a:lstStyle>
            <a:lvl1pPr>
              <a:defRPr>
                <a:solidFill>
                  <a:schemeClr val="tx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39248025"/>
      </p:ext>
    </p:extLst>
  </p:cSld>
  <p:clrMapOvr>
    <a:masterClrMapping/>
  </p:clrMapOvr>
  <p:extLst>
    <p:ext uri="{DCECCB84-F9BA-43D5-87BE-67443E8EF086}">
      <p15:sldGuideLst xmlns:p15="http://schemas.microsoft.com/office/powerpoint/2012/main">
        <p15:guide id="1" pos="3613">
          <p15:clr>
            <a:srgbClr val="FBAE40"/>
          </p15:clr>
        </p15:guide>
        <p15:guide id="2" pos="4067">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13" name="Text Placeholder 2">
            <a:extLst>
              <a:ext uri="{FF2B5EF4-FFF2-40B4-BE49-F238E27FC236}">
                <a16:creationId xmlns:a16="http://schemas.microsoft.com/office/drawing/2014/main" id="{17CAAF2F-23D7-C15A-0E47-A458DF62E4EE}"/>
              </a:ext>
            </a:extLst>
          </p:cNvPr>
          <p:cNvSpPr>
            <a:spLocks noGrp="1"/>
          </p:cNvSpPr>
          <p:nvPr>
            <p:ph type="body" idx="1" hasCustomPrompt="1"/>
          </p:nvPr>
        </p:nvSpPr>
        <p:spPr>
          <a:xfrm>
            <a:off x="550863" y="1449388"/>
            <a:ext cx="11090275" cy="442280"/>
          </a:xfrm>
        </p:spPr>
        <p:txBody>
          <a:bodyPr anchor="b"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up to a maximum of 2 lines which is detailed and descriptive to the content on this slide</a:t>
            </a:r>
            <a:endParaRPr lang="en-US" dirty="0"/>
          </a:p>
        </p:txBody>
      </p:sp>
      <p:sp>
        <p:nvSpPr>
          <p:cNvPr id="16" name="Text Placeholder 10">
            <a:extLst>
              <a:ext uri="{FF2B5EF4-FFF2-40B4-BE49-F238E27FC236}">
                <a16:creationId xmlns:a16="http://schemas.microsoft.com/office/drawing/2014/main" id="{A02D5304-D06A-D080-F2B8-0C59D83F5343}"/>
              </a:ext>
            </a:extLst>
          </p:cNvPr>
          <p:cNvSpPr>
            <a:spLocks noGrp="1"/>
          </p:cNvSpPr>
          <p:nvPr>
            <p:ph type="body" sz="quarter" idx="14" hasCustomPrompt="1"/>
          </p:nvPr>
        </p:nvSpPr>
        <p:spPr>
          <a:xfrm>
            <a:off x="858831" y="2403677"/>
            <a:ext cx="4876807" cy="1048677"/>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4" name="Text Placeholder 14">
            <a:extLst>
              <a:ext uri="{FF2B5EF4-FFF2-40B4-BE49-F238E27FC236}">
                <a16:creationId xmlns:a16="http://schemas.microsoft.com/office/drawing/2014/main" id="{F8E77BD6-9CB1-95E7-E1D9-EA82CA01B05C}"/>
              </a:ext>
            </a:extLst>
          </p:cNvPr>
          <p:cNvSpPr>
            <a:spLocks noGrp="1"/>
          </p:cNvSpPr>
          <p:nvPr>
            <p:ph type="body" sz="quarter" idx="32"/>
          </p:nvPr>
        </p:nvSpPr>
        <p:spPr>
          <a:xfrm>
            <a:off x="550863" y="2387728"/>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7" name="Text Placeholder 10">
            <a:extLst>
              <a:ext uri="{FF2B5EF4-FFF2-40B4-BE49-F238E27FC236}">
                <a16:creationId xmlns:a16="http://schemas.microsoft.com/office/drawing/2014/main" id="{1A2D37CC-83CF-2F70-C99C-8C9DC35CE0BE}"/>
              </a:ext>
            </a:extLst>
          </p:cNvPr>
          <p:cNvSpPr>
            <a:spLocks noGrp="1"/>
          </p:cNvSpPr>
          <p:nvPr>
            <p:ph type="body" sz="quarter" idx="33" hasCustomPrompt="1"/>
          </p:nvPr>
        </p:nvSpPr>
        <p:spPr>
          <a:xfrm>
            <a:off x="6767261" y="2403677"/>
            <a:ext cx="4876807" cy="1048677"/>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8" name="Text Placeholder 14">
            <a:extLst>
              <a:ext uri="{FF2B5EF4-FFF2-40B4-BE49-F238E27FC236}">
                <a16:creationId xmlns:a16="http://schemas.microsoft.com/office/drawing/2014/main" id="{02CB0830-7281-B8C9-8EE5-74BB3CB6F876}"/>
              </a:ext>
            </a:extLst>
          </p:cNvPr>
          <p:cNvSpPr>
            <a:spLocks noGrp="1"/>
          </p:cNvSpPr>
          <p:nvPr>
            <p:ph type="body" sz="quarter" idx="34"/>
          </p:nvPr>
        </p:nvSpPr>
        <p:spPr>
          <a:xfrm>
            <a:off x="6459293" y="2387728"/>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9" name="Text Placeholder 10">
            <a:extLst>
              <a:ext uri="{FF2B5EF4-FFF2-40B4-BE49-F238E27FC236}">
                <a16:creationId xmlns:a16="http://schemas.microsoft.com/office/drawing/2014/main" id="{F42E1854-FD7F-6895-0FB2-D076746BB938}"/>
              </a:ext>
            </a:extLst>
          </p:cNvPr>
          <p:cNvSpPr>
            <a:spLocks noGrp="1"/>
          </p:cNvSpPr>
          <p:nvPr>
            <p:ph type="body" sz="quarter" idx="35" hasCustomPrompt="1"/>
          </p:nvPr>
        </p:nvSpPr>
        <p:spPr>
          <a:xfrm>
            <a:off x="1477177" y="3755903"/>
            <a:ext cx="4258461" cy="862999"/>
          </a:xfrm>
        </p:spPr>
        <p:txBody>
          <a:bodyPr anchor="t" anchorCtr="0"/>
          <a:lstStyle>
            <a:lvl1pPr marL="0" indent="0" algn="l">
              <a:buNone/>
              <a:defRPr/>
            </a:lvl1pPr>
            <a:lvl2pPr marL="360000" indent="0" algn="l">
              <a:buNone/>
              <a:defRPr/>
            </a:lvl2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10" name="Picture Placeholder 7">
            <a:extLst>
              <a:ext uri="{FF2B5EF4-FFF2-40B4-BE49-F238E27FC236}">
                <a16:creationId xmlns:a16="http://schemas.microsoft.com/office/drawing/2014/main" id="{A1E2E957-66CC-4F0D-435F-1C9EF7F9770A}"/>
              </a:ext>
            </a:extLst>
          </p:cNvPr>
          <p:cNvSpPr>
            <a:spLocks noGrp="1" noChangeAspect="1"/>
          </p:cNvSpPr>
          <p:nvPr>
            <p:ph type="pic" sz="quarter" idx="21" hasCustomPrompt="1"/>
          </p:nvPr>
        </p:nvSpPr>
        <p:spPr>
          <a:xfrm>
            <a:off x="858831" y="3781331"/>
            <a:ext cx="432000" cy="432000"/>
          </a:xfrm>
        </p:spPr>
        <p:txBody>
          <a:bodyPr/>
          <a:lstStyle>
            <a:lvl1pPr marL="0" indent="0">
              <a:buNone/>
              <a:defRPr sz="700"/>
            </a:lvl1pPr>
          </a:lstStyle>
          <a:p>
            <a:r>
              <a:rPr lang="en-US" dirty="0"/>
              <a:t>Click to add your icon</a:t>
            </a:r>
          </a:p>
        </p:txBody>
      </p:sp>
      <p:sp>
        <p:nvSpPr>
          <p:cNvPr id="11" name="Text Placeholder 10">
            <a:extLst>
              <a:ext uri="{FF2B5EF4-FFF2-40B4-BE49-F238E27FC236}">
                <a16:creationId xmlns:a16="http://schemas.microsoft.com/office/drawing/2014/main" id="{B9C5D8CF-7FA0-1B19-381C-EBB4ABCCA143}"/>
              </a:ext>
            </a:extLst>
          </p:cNvPr>
          <p:cNvSpPr>
            <a:spLocks noGrp="1"/>
          </p:cNvSpPr>
          <p:nvPr>
            <p:ph type="body" sz="quarter" idx="36" hasCustomPrompt="1"/>
          </p:nvPr>
        </p:nvSpPr>
        <p:spPr>
          <a:xfrm>
            <a:off x="1477177" y="4881970"/>
            <a:ext cx="4258461" cy="862999"/>
          </a:xfrm>
        </p:spPr>
        <p:txBody>
          <a:bodyPr anchor="t" anchorCtr="0"/>
          <a:lstStyle>
            <a:lvl1pPr marL="0" indent="0" algn="l">
              <a:buNone/>
              <a:defRPr/>
            </a:lvl1pPr>
            <a:lvl2pPr marL="360000" indent="0" algn="l">
              <a:buNone/>
              <a:defRPr/>
            </a:lvl2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14" name="Picture Placeholder 7">
            <a:extLst>
              <a:ext uri="{FF2B5EF4-FFF2-40B4-BE49-F238E27FC236}">
                <a16:creationId xmlns:a16="http://schemas.microsoft.com/office/drawing/2014/main" id="{46ECF4A3-7ADF-2F9F-442D-12243746CF93}"/>
              </a:ext>
            </a:extLst>
          </p:cNvPr>
          <p:cNvSpPr>
            <a:spLocks noGrp="1" noChangeAspect="1"/>
          </p:cNvSpPr>
          <p:nvPr>
            <p:ph type="pic" sz="quarter" idx="37" hasCustomPrompt="1"/>
          </p:nvPr>
        </p:nvSpPr>
        <p:spPr>
          <a:xfrm>
            <a:off x="858831" y="4907398"/>
            <a:ext cx="432000" cy="432000"/>
          </a:xfrm>
        </p:spPr>
        <p:txBody>
          <a:bodyPr/>
          <a:lstStyle>
            <a:lvl1pPr marL="0" indent="0">
              <a:buNone/>
              <a:defRPr sz="700"/>
            </a:lvl1pPr>
          </a:lstStyle>
          <a:p>
            <a:r>
              <a:rPr lang="en-US" dirty="0"/>
              <a:t>Click to add your icon</a:t>
            </a:r>
          </a:p>
        </p:txBody>
      </p:sp>
      <p:sp>
        <p:nvSpPr>
          <p:cNvPr id="15" name="Text Placeholder 10">
            <a:extLst>
              <a:ext uri="{FF2B5EF4-FFF2-40B4-BE49-F238E27FC236}">
                <a16:creationId xmlns:a16="http://schemas.microsoft.com/office/drawing/2014/main" id="{2A20CABE-8C4E-A74B-9167-2CAF2C12A681}"/>
              </a:ext>
            </a:extLst>
          </p:cNvPr>
          <p:cNvSpPr>
            <a:spLocks noGrp="1"/>
          </p:cNvSpPr>
          <p:nvPr>
            <p:ph type="body" sz="quarter" idx="38" hasCustomPrompt="1"/>
          </p:nvPr>
        </p:nvSpPr>
        <p:spPr>
          <a:xfrm>
            <a:off x="7382677" y="3755903"/>
            <a:ext cx="4258461" cy="862999"/>
          </a:xfrm>
        </p:spPr>
        <p:txBody>
          <a:bodyPr anchor="t" anchorCtr="0"/>
          <a:lstStyle>
            <a:lvl1pPr marL="0" indent="0" algn="l">
              <a:buNone/>
              <a:defRPr/>
            </a:lvl1pPr>
            <a:lvl2pPr marL="360000" indent="0" algn="l">
              <a:buNone/>
              <a:defRPr/>
            </a:lvl2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17" name="Picture Placeholder 7">
            <a:extLst>
              <a:ext uri="{FF2B5EF4-FFF2-40B4-BE49-F238E27FC236}">
                <a16:creationId xmlns:a16="http://schemas.microsoft.com/office/drawing/2014/main" id="{29C65CB1-ED59-9C22-2EA7-3D4102B23EA3}"/>
              </a:ext>
            </a:extLst>
          </p:cNvPr>
          <p:cNvSpPr>
            <a:spLocks noGrp="1" noChangeAspect="1"/>
          </p:cNvSpPr>
          <p:nvPr>
            <p:ph type="pic" sz="quarter" idx="39" hasCustomPrompt="1"/>
          </p:nvPr>
        </p:nvSpPr>
        <p:spPr>
          <a:xfrm>
            <a:off x="6764330" y="3781331"/>
            <a:ext cx="432000" cy="432000"/>
          </a:xfrm>
        </p:spPr>
        <p:txBody>
          <a:bodyPr/>
          <a:lstStyle>
            <a:lvl1pPr marL="0" indent="0">
              <a:buNone/>
              <a:defRPr sz="700"/>
            </a:lvl1pPr>
          </a:lstStyle>
          <a:p>
            <a:r>
              <a:rPr lang="en-US" dirty="0"/>
              <a:t>Click to add your icon</a:t>
            </a:r>
          </a:p>
        </p:txBody>
      </p:sp>
      <p:sp>
        <p:nvSpPr>
          <p:cNvPr id="18" name="Text Placeholder 10">
            <a:extLst>
              <a:ext uri="{FF2B5EF4-FFF2-40B4-BE49-F238E27FC236}">
                <a16:creationId xmlns:a16="http://schemas.microsoft.com/office/drawing/2014/main" id="{7B34A20E-20B1-B205-F904-5C8603E3887D}"/>
              </a:ext>
            </a:extLst>
          </p:cNvPr>
          <p:cNvSpPr>
            <a:spLocks noGrp="1"/>
          </p:cNvSpPr>
          <p:nvPr>
            <p:ph type="body" sz="quarter" idx="40" hasCustomPrompt="1"/>
          </p:nvPr>
        </p:nvSpPr>
        <p:spPr>
          <a:xfrm>
            <a:off x="7382677" y="4881970"/>
            <a:ext cx="4258461" cy="862999"/>
          </a:xfrm>
        </p:spPr>
        <p:txBody>
          <a:bodyPr anchor="t" anchorCtr="0"/>
          <a:lstStyle>
            <a:lvl1pPr marL="0" indent="0" algn="l">
              <a:buNone/>
              <a:defRPr/>
            </a:lvl1pPr>
            <a:lvl2pPr marL="360000" indent="0" algn="l">
              <a:buNone/>
              <a:defRPr/>
            </a:lvl2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19" name="Picture Placeholder 7">
            <a:extLst>
              <a:ext uri="{FF2B5EF4-FFF2-40B4-BE49-F238E27FC236}">
                <a16:creationId xmlns:a16="http://schemas.microsoft.com/office/drawing/2014/main" id="{E9F0E919-573D-7D4E-6C63-6BF64E92E4A8}"/>
              </a:ext>
            </a:extLst>
          </p:cNvPr>
          <p:cNvSpPr>
            <a:spLocks noGrp="1" noChangeAspect="1"/>
          </p:cNvSpPr>
          <p:nvPr>
            <p:ph type="pic" sz="quarter" idx="41" hasCustomPrompt="1"/>
          </p:nvPr>
        </p:nvSpPr>
        <p:spPr>
          <a:xfrm>
            <a:off x="6764330" y="4907398"/>
            <a:ext cx="432000" cy="432000"/>
          </a:xfrm>
        </p:spPr>
        <p:txBody>
          <a:bodyPr/>
          <a:lstStyle>
            <a:lvl1pPr marL="0" indent="0">
              <a:buNone/>
              <a:defRPr sz="700"/>
            </a:lvl1pPr>
          </a:lstStyle>
          <a:p>
            <a:r>
              <a:rPr lang="en-US" dirty="0"/>
              <a:t>Click to add your icon</a:t>
            </a:r>
          </a:p>
        </p:txBody>
      </p:sp>
      <p:sp>
        <p:nvSpPr>
          <p:cNvPr id="21" name="Slide Number Placeholder 2">
            <a:extLst>
              <a:ext uri="{FF2B5EF4-FFF2-40B4-BE49-F238E27FC236}">
                <a16:creationId xmlns:a16="http://schemas.microsoft.com/office/drawing/2014/main" id="{C454B77C-88B6-C831-FB84-9A3C8897D1BD}"/>
              </a:ext>
            </a:extLst>
          </p:cNvPr>
          <p:cNvSpPr>
            <a:spLocks noGrp="1"/>
          </p:cNvSpPr>
          <p:nvPr>
            <p:ph type="sldNum" sz="quarter" idx="10"/>
          </p:nvPr>
        </p:nvSpPr>
        <p:spPr>
          <a:xfrm>
            <a:off x="11361600" y="6289200"/>
            <a:ext cx="831600" cy="248400"/>
          </a:xfrm>
        </p:spPr>
        <p:txBody>
          <a:bodyPr/>
          <a:lstStyle>
            <a:lvl1pPr>
              <a:defRPr>
                <a:solidFill>
                  <a:schemeClr val="tx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561587253"/>
      </p:ext>
    </p:extLst>
  </p:cSld>
  <p:clrMapOvr>
    <a:masterClrMapping/>
  </p:clrMapOvr>
  <p:extLst>
    <p:ext uri="{DCECCB84-F9BA-43D5-87BE-67443E8EF086}">
      <p15:sldGuideLst xmlns:p15="http://schemas.microsoft.com/office/powerpoint/2012/main">
        <p15:guide id="1" orient="horz" pos="913">
          <p15:clr>
            <a:srgbClr val="FBAE40"/>
          </p15:clr>
        </p15:guide>
        <p15:guide id="2" pos="3613">
          <p15:clr>
            <a:srgbClr val="FBAE40"/>
          </p15:clr>
        </p15:guide>
        <p15:guide id="3" pos="40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6">
    <p:bg>
      <p:bgPr>
        <a:gradFill>
          <a:gsLst>
            <a:gs pos="10000">
              <a:schemeClr val="tx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25227-08E8-A9CD-38DA-70285966C60B}"/>
              </a:ext>
            </a:extLst>
          </p:cNvPr>
          <p:cNvSpPr>
            <a:spLocks noGrp="1"/>
          </p:cNvSpPr>
          <p:nvPr>
            <p:ph type="ctrTitle" hasCustomPrompt="1"/>
          </p:nvPr>
        </p:nvSpPr>
        <p:spPr>
          <a:xfrm>
            <a:off x="550864" y="4083518"/>
            <a:ext cx="4967514" cy="1123425"/>
          </a:xfrm>
        </p:spPr>
        <p:txBody>
          <a:bodyPr anchor="b" anchorCtr="0"/>
          <a:lstStyle>
            <a:lvl1pPr algn="l">
              <a:defRPr sz="3600">
                <a:solidFill>
                  <a:schemeClr val="tx1"/>
                </a:solidFill>
              </a:defRPr>
            </a:lvl1pPr>
          </a:lstStyle>
          <a:p>
            <a:r>
              <a:rPr lang="en-GB" dirty="0"/>
              <a:t>Click here to add your presentation title</a:t>
            </a:r>
            <a:endParaRPr lang="en-US" dirty="0"/>
          </a:p>
        </p:txBody>
      </p:sp>
      <p:pic>
        <p:nvPicPr>
          <p:cNvPr id="4" name="Graphic 3">
            <a:extLst>
              <a:ext uri="{FF2B5EF4-FFF2-40B4-BE49-F238E27FC236}">
                <a16:creationId xmlns:a16="http://schemas.microsoft.com/office/drawing/2014/main" id="{A4C2801B-DA39-E105-37FF-BD7C9E7950B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5" name="Text Placeholder 14">
            <a:extLst>
              <a:ext uri="{FF2B5EF4-FFF2-40B4-BE49-F238E27FC236}">
                <a16:creationId xmlns:a16="http://schemas.microsoft.com/office/drawing/2014/main" id="{531499C4-A374-737C-D6A5-781F1BA42E8F}"/>
              </a:ext>
            </a:extLst>
          </p:cNvPr>
          <p:cNvSpPr>
            <a:spLocks noGrp="1"/>
          </p:cNvSpPr>
          <p:nvPr>
            <p:ph type="body" sz="quarter" idx="12" hasCustomPrompt="1"/>
          </p:nvPr>
        </p:nvSpPr>
        <p:spPr>
          <a:xfrm>
            <a:off x="550864" y="5496024"/>
            <a:ext cx="4977284" cy="380901"/>
          </a:xfrm>
        </p:spPr>
        <p:txBody>
          <a:bodyPr/>
          <a:lstStyle>
            <a:lvl1pPr marL="0" indent="0">
              <a:lnSpc>
                <a:spcPct val="90000"/>
              </a:lnSpc>
              <a:spcAft>
                <a:spcPts val="1400"/>
              </a:spcAft>
              <a:buNone/>
              <a:defRPr sz="1500" b="1" i="0">
                <a:solidFill>
                  <a:schemeClr val="accent1"/>
                </a:solidFill>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dirty="0"/>
              <a:t>Click here to add your presentation description</a:t>
            </a:r>
          </a:p>
        </p:txBody>
      </p:sp>
      <p:sp>
        <p:nvSpPr>
          <p:cNvPr id="10" name="Oval 9">
            <a:extLst>
              <a:ext uri="{FF2B5EF4-FFF2-40B4-BE49-F238E27FC236}">
                <a16:creationId xmlns:a16="http://schemas.microsoft.com/office/drawing/2014/main" id="{B7789168-2E28-66D7-A416-07577CCA2120}"/>
              </a:ext>
            </a:extLst>
          </p:cNvPr>
          <p:cNvSpPr/>
          <p:nvPr userDrawn="1"/>
        </p:nvSpPr>
        <p:spPr>
          <a:xfrm>
            <a:off x="5230091" y="1906206"/>
            <a:ext cx="1731818" cy="1724499"/>
          </a:xfrm>
          <a:prstGeom prst="ellipse">
            <a:avLst/>
          </a:prstGeom>
          <a:solidFill>
            <a:srgbClr val="FFFFFF"/>
          </a:solidFill>
          <a:ln w="12700" cap="flat">
            <a:noFill/>
            <a:prstDash val="solid"/>
            <a:miter lim="800000"/>
          </a:ln>
          <a:effectLst/>
          <a:sp3d/>
        </p:spPr>
        <p:txBody>
          <a:bodyPr rot="0" spcFirstLastPara="1" vertOverflow="overflow" horzOverflow="overflow" vert="horz" wrap="square" lIns="45719" tIns="45719" rIns="45719" bIns="45719" numCol="1" spcCol="38100" rtlCol="0" anchor="ctr">
            <a:no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Poppins" pitchFamily="2" charset="77"/>
              <a:ea typeface="Arial"/>
              <a:cs typeface="Poppins" pitchFamily="2" charset="77"/>
              <a:sym typeface="Arial"/>
            </a:endParaRPr>
          </a:p>
        </p:txBody>
      </p:sp>
      <p:pic>
        <p:nvPicPr>
          <p:cNvPr id="11" name="Graphic 10">
            <a:extLst>
              <a:ext uri="{FF2B5EF4-FFF2-40B4-BE49-F238E27FC236}">
                <a16:creationId xmlns:a16="http://schemas.microsoft.com/office/drawing/2014/main" id="{6F1D91E2-B5A7-EE3C-2D58-6DDCE165100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34673" t="70408"/>
          <a:stretch/>
        </p:blipFill>
        <p:spPr>
          <a:xfrm>
            <a:off x="-1" y="2"/>
            <a:ext cx="6096003" cy="2761421"/>
          </a:xfrm>
          <a:custGeom>
            <a:avLst/>
            <a:gdLst>
              <a:gd name="connsiteX0" fmla="*/ 0 w 6096003"/>
              <a:gd name="connsiteY0" fmla="*/ 0 h 2761421"/>
              <a:gd name="connsiteX1" fmla="*/ 6096003 w 6096003"/>
              <a:gd name="connsiteY1" fmla="*/ 0 h 2761421"/>
              <a:gd name="connsiteX2" fmla="*/ 6096003 w 6096003"/>
              <a:gd name="connsiteY2" fmla="*/ 2761421 h 2761421"/>
              <a:gd name="connsiteX3" fmla="*/ 0 w 6096003"/>
              <a:gd name="connsiteY3" fmla="*/ 2761421 h 2761421"/>
            </a:gdLst>
            <a:ahLst/>
            <a:cxnLst>
              <a:cxn ang="0">
                <a:pos x="connsiteX0" y="connsiteY0"/>
              </a:cxn>
              <a:cxn ang="0">
                <a:pos x="connsiteX1" y="connsiteY1"/>
              </a:cxn>
              <a:cxn ang="0">
                <a:pos x="connsiteX2" y="connsiteY2"/>
              </a:cxn>
              <a:cxn ang="0">
                <a:pos x="connsiteX3" y="connsiteY3"/>
              </a:cxn>
            </a:cxnLst>
            <a:rect l="l" t="t" r="r" b="b"/>
            <a:pathLst>
              <a:path w="6096003" h="2761421">
                <a:moveTo>
                  <a:pt x="0" y="0"/>
                </a:moveTo>
                <a:lnTo>
                  <a:pt x="6096003" y="0"/>
                </a:lnTo>
                <a:lnTo>
                  <a:pt x="6096003" y="2761421"/>
                </a:lnTo>
                <a:lnTo>
                  <a:pt x="0" y="2761421"/>
                </a:lnTo>
                <a:close/>
              </a:path>
            </a:pathLst>
          </a:custGeom>
        </p:spPr>
      </p:pic>
      <p:pic>
        <p:nvPicPr>
          <p:cNvPr id="12" name="Graphic 11">
            <a:extLst>
              <a:ext uri="{FF2B5EF4-FFF2-40B4-BE49-F238E27FC236}">
                <a16:creationId xmlns:a16="http://schemas.microsoft.com/office/drawing/2014/main" id="{A2AFF596-07DB-AEDB-CE00-1798EA347CD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35162" b="56428"/>
          <a:stretch/>
        </p:blipFill>
        <p:spPr>
          <a:xfrm>
            <a:off x="6096005" y="2761422"/>
            <a:ext cx="6095995" cy="4096578"/>
          </a:xfrm>
          <a:custGeom>
            <a:avLst/>
            <a:gdLst>
              <a:gd name="connsiteX0" fmla="*/ 0 w 6095995"/>
              <a:gd name="connsiteY0" fmla="*/ 0 h 4096578"/>
              <a:gd name="connsiteX1" fmla="*/ 6095995 w 6095995"/>
              <a:gd name="connsiteY1" fmla="*/ 0 h 4096578"/>
              <a:gd name="connsiteX2" fmla="*/ 6095995 w 6095995"/>
              <a:gd name="connsiteY2" fmla="*/ 4096578 h 4096578"/>
              <a:gd name="connsiteX3" fmla="*/ 0 w 6095995"/>
              <a:gd name="connsiteY3" fmla="*/ 4096578 h 4096578"/>
            </a:gdLst>
            <a:ahLst/>
            <a:cxnLst>
              <a:cxn ang="0">
                <a:pos x="connsiteX0" y="connsiteY0"/>
              </a:cxn>
              <a:cxn ang="0">
                <a:pos x="connsiteX1" y="connsiteY1"/>
              </a:cxn>
              <a:cxn ang="0">
                <a:pos x="connsiteX2" y="connsiteY2"/>
              </a:cxn>
              <a:cxn ang="0">
                <a:pos x="connsiteX3" y="connsiteY3"/>
              </a:cxn>
            </a:cxnLst>
            <a:rect l="l" t="t" r="r" b="b"/>
            <a:pathLst>
              <a:path w="6095995" h="4096578">
                <a:moveTo>
                  <a:pt x="0" y="0"/>
                </a:moveTo>
                <a:lnTo>
                  <a:pt x="6095995" y="0"/>
                </a:lnTo>
                <a:lnTo>
                  <a:pt x="6095995" y="4096578"/>
                </a:lnTo>
                <a:lnTo>
                  <a:pt x="0" y="4096578"/>
                </a:lnTo>
                <a:close/>
              </a:path>
            </a:pathLst>
          </a:custGeom>
        </p:spPr>
      </p:pic>
    </p:spTree>
    <p:extLst>
      <p:ext uri="{BB962C8B-B14F-4D97-AF65-F5344CB8AC3E}">
        <p14:creationId xmlns:p14="http://schemas.microsoft.com/office/powerpoint/2010/main" val="31101437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3203">
          <p15:clr>
            <a:srgbClr val="FBAE40"/>
          </p15:clr>
        </p15:guide>
        <p15:guide id="3"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479CA962-5B82-78A0-3379-518EEE56D270}"/>
              </a:ext>
            </a:extLst>
          </p:cNvPr>
          <p:cNvSpPr/>
          <p:nvPr userDrawn="1"/>
        </p:nvSpPr>
        <p:spPr>
          <a:xfrm>
            <a:off x="6790154" y="2084223"/>
            <a:ext cx="5414546" cy="4773778"/>
          </a:xfrm>
          <a:custGeom>
            <a:avLst/>
            <a:gdLst>
              <a:gd name="connsiteX0" fmla="*/ 0 w 5414546"/>
              <a:gd name="connsiteY0" fmla="*/ 0 h 4773778"/>
              <a:gd name="connsiteX1" fmla="*/ 3207053 w 5414546"/>
              <a:gd name="connsiteY1" fmla="*/ 0 h 4773778"/>
              <a:gd name="connsiteX2" fmla="*/ 5414546 w 5414546"/>
              <a:gd name="connsiteY2" fmla="*/ 2206936 h 4773778"/>
              <a:gd name="connsiteX3" fmla="*/ 5414546 w 5414546"/>
              <a:gd name="connsiteY3" fmla="*/ 4773778 h 4773778"/>
              <a:gd name="connsiteX4" fmla="*/ 1613656 w 5414546"/>
              <a:gd name="connsiteY4" fmla="*/ 4773778 h 4773778"/>
              <a:gd name="connsiteX5" fmla="*/ 0 w 5414546"/>
              <a:gd name="connsiteY5" fmla="*/ 3160468 h 47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4546" h="4773778">
                <a:moveTo>
                  <a:pt x="0" y="0"/>
                </a:moveTo>
                <a:lnTo>
                  <a:pt x="3207053" y="0"/>
                </a:lnTo>
                <a:lnTo>
                  <a:pt x="5414546" y="2206936"/>
                </a:lnTo>
                <a:lnTo>
                  <a:pt x="5414546" y="4773778"/>
                </a:lnTo>
                <a:lnTo>
                  <a:pt x="1613656" y="4773778"/>
                </a:lnTo>
                <a:lnTo>
                  <a:pt x="0" y="3160468"/>
                </a:lnTo>
                <a:close/>
              </a:path>
            </a:pathLst>
          </a:custGeom>
          <a:solidFill>
            <a:srgbClr val="00B5B1">
              <a:alpha val="10000"/>
            </a:srgbClr>
          </a:solidFill>
          <a:ln w="5065" cap="flat">
            <a:noFill/>
            <a:prstDash val="solid"/>
            <a:miter/>
          </a:ln>
        </p:spPr>
        <p:txBody>
          <a:bodyPr wrap="square" rtlCol="0" anchor="ctr">
            <a:no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Poppins" pitchFamily="2" charset="77"/>
              <a:cs typeface="Poppins" pitchFamily="2" charset="77"/>
              <a:sym typeface="Arial"/>
            </a:endParaRPr>
          </a:p>
        </p:txBody>
      </p:sp>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2" y="430442"/>
            <a:ext cx="11090275" cy="695096"/>
          </a:xfrm>
        </p:spPr>
        <p:txBody>
          <a:bodyPr/>
          <a:lstStyle/>
          <a:p>
            <a:r>
              <a:rPr lang="en-MY" dirty="0"/>
              <a:t>Click here to add your title which is detailed and descriptive to the content on this slide</a:t>
            </a:r>
            <a:endParaRPr lang="en-US" dirty="0"/>
          </a:p>
        </p:txBody>
      </p:sp>
      <p:sp>
        <p:nvSpPr>
          <p:cNvPr id="13" name="Text Placeholder 2">
            <a:extLst>
              <a:ext uri="{FF2B5EF4-FFF2-40B4-BE49-F238E27FC236}">
                <a16:creationId xmlns:a16="http://schemas.microsoft.com/office/drawing/2014/main" id="{17CAAF2F-23D7-C15A-0E47-A458DF62E4EE}"/>
              </a:ext>
            </a:extLst>
          </p:cNvPr>
          <p:cNvSpPr>
            <a:spLocks noGrp="1"/>
          </p:cNvSpPr>
          <p:nvPr>
            <p:ph type="body" idx="1" hasCustomPrompt="1"/>
          </p:nvPr>
        </p:nvSpPr>
        <p:spPr>
          <a:xfrm>
            <a:off x="550863" y="1449388"/>
            <a:ext cx="5184775" cy="594762"/>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up to a maximum of 2 lines which is detailed and descriptive to the content on this slide</a:t>
            </a:r>
            <a:endParaRPr lang="en-US" dirty="0"/>
          </a:p>
        </p:txBody>
      </p:sp>
      <p:sp>
        <p:nvSpPr>
          <p:cNvPr id="16" name="Text Placeholder 10">
            <a:extLst>
              <a:ext uri="{FF2B5EF4-FFF2-40B4-BE49-F238E27FC236}">
                <a16:creationId xmlns:a16="http://schemas.microsoft.com/office/drawing/2014/main" id="{A02D5304-D06A-D080-F2B8-0C59D83F5343}"/>
              </a:ext>
            </a:extLst>
          </p:cNvPr>
          <p:cNvSpPr>
            <a:spLocks noGrp="1"/>
          </p:cNvSpPr>
          <p:nvPr>
            <p:ph type="body" sz="quarter" idx="14" hasCustomPrompt="1"/>
          </p:nvPr>
        </p:nvSpPr>
        <p:spPr>
          <a:xfrm>
            <a:off x="550864" y="3540569"/>
            <a:ext cx="2985550" cy="1048677"/>
          </a:xfrm>
        </p:spPr>
        <p:txBody>
          <a:bodyPr/>
          <a:lstStyle>
            <a:lvl1pPr marL="171450" indent="-171450">
              <a:buFont typeface="Arial" panose="020B0604020202020204" pitchFamily="34" charset="0"/>
              <a:buChar char="•"/>
              <a:defRPr/>
            </a:lvl1pPr>
            <a:lvl2pPr marL="360000" indent="0">
              <a:buFont typeface="Arial" panose="020B0604020202020204" pitchFamily="34" charset="0"/>
              <a:buNone/>
              <a:defRPr/>
            </a:lvl2pPr>
          </a:lstStyle>
          <a:p>
            <a:r>
              <a:rPr lang="en-US" dirty="0"/>
              <a:t>Lorem ipsum dolor sit </a:t>
            </a:r>
            <a:r>
              <a:rPr lang="en-US" dirty="0" err="1"/>
              <a:t>amet</a:t>
            </a:r>
            <a:endParaRPr lang="en-US" dirty="0"/>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endParaRPr lang="en-US" dirty="0"/>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endParaRPr lang="en-US" dirty="0"/>
          </a:p>
        </p:txBody>
      </p:sp>
      <p:sp>
        <p:nvSpPr>
          <p:cNvPr id="34" name="Text Placeholder 2">
            <a:extLst>
              <a:ext uri="{FF2B5EF4-FFF2-40B4-BE49-F238E27FC236}">
                <a16:creationId xmlns:a16="http://schemas.microsoft.com/office/drawing/2014/main" id="{8F9B9B07-BF1F-62FA-DB8F-2E70F4ACE80C}"/>
              </a:ext>
            </a:extLst>
          </p:cNvPr>
          <p:cNvSpPr>
            <a:spLocks noGrp="1"/>
          </p:cNvSpPr>
          <p:nvPr>
            <p:ph type="body" idx="15" hasCustomPrompt="1"/>
          </p:nvPr>
        </p:nvSpPr>
        <p:spPr>
          <a:xfrm>
            <a:off x="550864" y="2950649"/>
            <a:ext cx="2985550" cy="439637"/>
          </a:xfrm>
        </p:spPr>
        <p:txBody>
          <a:bodyPr anchor="t"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subhead</a:t>
            </a:r>
            <a:endParaRPr lang="en-US" dirty="0"/>
          </a:p>
        </p:txBody>
      </p:sp>
      <p:sp>
        <p:nvSpPr>
          <p:cNvPr id="35" name="Text Placeholder 10">
            <a:extLst>
              <a:ext uri="{FF2B5EF4-FFF2-40B4-BE49-F238E27FC236}">
                <a16:creationId xmlns:a16="http://schemas.microsoft.com/office/drawing/2014/main" id="{A18F0A37-286F-E283-39CB-465E3492F4A6}"/>
              </a:ext>
            </a:extLst>
          </p:cNvPr>
          <p:cNvSpPr>
            <a:spLocks noGrp="1"/>
          </p:cNvSpPr>
          <p:nvPr>
            <p:ph type="body" sz="quarter" idx="16" hasCustomPrompt="1"/>
          </p:nvPr>
        </p:nvSpPr>
        <p:spPr>
          <a:xfrm>
            <a:off x="4133057" y="3540569"/>
            <a:ext cx="2985550" cy="1048677"/>
          </a:xfrm>
        </p:spPr>
        <p:txBody>
          <a:bodyPr/>
          <a:lstStyle>
            <a:lvl1pPr marL="171450" indent="-171450">
              <a:buFont typeface="Arial" panose="020B0604020202020204" pitchFamily="34" charset="0"/>
              <a:buChar char="•"/>
              <a:defRPr/>
            </a:lvl1pPr>
            <a:lvl2pPr marL="360000" indent="0">
              <a:buFont typeface="Arial" panose="020B0604020202020204" pitchFamily="34" charset="0"/>
              <a:buNone/>
              <a:defRPr/>
            </a:lvl2pPr>
          </a:lstStyle>
          <a:p>
            <a:r>
              <a:rPr lang="en-US" dirty="0"/>
              <a:t>Lorem ipsum dolor sit </a:t>
            </a:r>
            <a:r>
              <a:rPr lang="en-US" dirty="0" err="1"/>
              <a:t>amet</a:t>
            </a:r>
            <a:endParaRPr lang="en-US" dirty="0"/>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endParaRPr lang="en-US" dirty="0"/>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endParaRPr lang="en-US" dirty="0"/>
          </a:p>
        </p:txBody>
      </p:sp>
      <p:sp>
        <p:nvSpPr>
          <p:cNvPr id="36" name="Text Placeholder 2">
            <a:extLst>
              <a:ext uri="{FF2B5EF4-FFF2-40B4-BE49-F238E27FC236}">
                <a16:creationId xmlns:a16="http://schemas.microsoft.com/office/drawing/2014/main" id="{B6564A9C-362A-08DC-8890-577E2B1F997C}"/>
              </a:ext>
            </a:extLst>
          </p:cNvPr>
          <p:cNvSpPr>
            <a:spLocks noGrp="1"/>
          </p:cNvSpPr>
          <p:nvPr>
            <p:ph type="body" idx="17" hasCustomPrompt="1"/>
          </p:nvPr>
        </p:nvSpPr>
        <p:spPr>
          <a:xfrm>
            <a:off x="4133057" y="2950649"/>
            <a:ext cx="2985550" cy="439637"/>
          </a:xfrm>
        </p:spPr>
        <p:txBody>
          <a:bodyPr anchor="t"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subhead</a:t>
            </a:r>
            <a:endParaRPr lang="en-US" dirty="0"/>
          </a:p>
        </p:txBody>
      </p:sp>
      <p:sp>
        <p:nvSpPr>
          <p:cNvPr id="37" name="Text Placeholder 10">
            <a:extLst>
              <a:ext uri="{FF2B5EF4-FFF2-40B4-BE49-F238E27FC236}">
                <a16:creationId xmlns:a16="http://schemas.microsoft.com/office/drawing/2014/main" id="{80A62DB4-119A-F9F3-6D00-6941B588A752}"/>
              </a:ext>
            </a:extLst>
          </p:cNvPr>
          <p:cNvSpPr>
            <a:spLocks noGrp="1"/>
          </p:cNvSpPr>
          <p:nvPr>
            <p:ph type="body" sz="quarter" idx="18" hasCustomPrompt="1"/>
          </p:nvPr>
        </p:nvSpPr>
        <p:spPr>
          <a:xfrm>
            <a:off x="7716838" y="3540569"/>
            <a:ext cx="2985550" cy="1048677"/>
          </a:xfrm>
        </p:spPr>
        <p:txBody>
          <a:bodyPr/>
          <a:lstStyle>
            <a:lvl1pPr marL="171450" indent="-171450">
              <a:buFont typeface="Arial" panose="020B0604020202020204" pitchFamily="34" charset="0"/>
              <a:buChar char="•"/>
              <a:defRPr/>
            </a:lvl1pPr>
            <a:lvl2pPr marL="360000" indent="0">
              <a:buFont typeface="Arial" panose="020B0604020202020204" pitchFamily="34" charset="0"/>
              <a:buNone/>
              <a:defRPr/>
            </a:lvl2pPr>
          </a:lstStyle>
          <a:p>
            <a:r>
              <a:rPr lang="en-US" dirty="0"/>
              <a:t>Lorem ipsum dolor sit </a:t>
            </a:r>
            <a:r>
              <a:rPr lang="en-US" dirty="0" err="1"/>
              <a:t>amet</a:t>
            </a:r>
            <a:endParaRPr lang="en-US" dirty="0"/>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endParaRPr lang="en-US" dirty="0"/>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endParaRPr lang="en-US" dirty="0"/>
          </a:p>
        </p:txBody>
      </p:sp>
      <p:sp>
        <p:nvSpPr>
          <p:cNvPr id="38" name="Text Placeholder 2">
            <a:extLst>
              <a:ext uri="{FF2B5EF4-FFF2-40B4-BE49-F238E27FC236}">
                <a16:creationId xmlns:a16="http://schemas.microsoft.com/office/drawing/2014/main" id="{1530A090-54BE-42D0-A214-DAD1E061A66C}"/>
              </a:ext>
            </a:extLst>
          </p:cNvPr>
          <p:cNvSpPr>
            <a:spLocks noGrp="1"/>
          </p:cNvSpPr>
          <p:nvPr>
            <p:ph type="body" idx="19" hasCustomPrompt="1"/>
          </p:nvPr>
        </p:nvSpPr>
        <p:spPr>
          <a:xfrm>
            <a:off x="7716838" y="2950649"/>
            <a:ext cx="2985550" cy="439637"/>
          </a:xfrm>
        </p:spPr>
        <p:txBody>
          <a:bodyPr anchor="t"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subhead</a:t>
            </a:r>
            <a:endParaRPr lang="en-US" dirty="0"/>
          </a:p>
        </p:txBody>
      </p:sp>
      <p:sp>
        <p:nvSpPr>
          <p:cNvPr id="41" name="Slide Number Placeholder 2">
            <a:extLst>
              <a:ext uri="{FF2B5EF4-FFF2-40B4-BE49-F238E27FC236}">
                <a16:creationId xmlns:a16="http://schemas.microsoft.com/office/drawing/2014/main" id="{3F921CFB-6DBA-4E6E-D876-52087FFC4997}"/>
              </a:ext>
            </a:extLst>
          </p:cNvPr>
          <p:cNvSpPr>
            <a:spLocks noGrp="1"/>
          </p:cNvSpPr>
          <p:nvPr>
            <p:ph type="sldNum" sz="quarter" idx="10"/>
          </p:nvPr>
        </p:nvSpPr>
        <p:spPr>
          <a:xfrm>
            <a:off x="11361600" y="6289200"/>
            <a:ext cx="831600" cy="248400"/>
          </a:xfrm>
        </p:spPr>
        <p:txBody>
          <a:bodyPr/>
          <a:lstStyle>
            <a:lvl1pPr>
              <a:defRPr>
                <a:solidFill>
                  <a:schemeClr val="tx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802273793"/>
      </p:ext>
    </p:extLst>
  </p:cSld>
  <p:clrMapOvr>
    <a:masterClrMapping/>
  </p:clrMapOvr>
  <p:extLst>
    <p:ext uri="{DCECCB84-F9BA-43D5-87BE-67443E8EF086}">
      <p15:sldGuideLst xmlns:p15="http://schemas.microsoft.com/office/powerpoint/2012/main">
        <p15:guide id="1" orient="horz" pos="913">
          <p15:clr>
            <a:srgbClr val="FBAE40"/>
          </p15:clr>
        </p15:guide>
        <p15:guide id="2" pos="2230">
          <p15:clr>
            <a:srgbClr val="FBAE40"/>
          </p15:clr>
        </p15:guide>
        <p15:guide id="3" pos="4475">
          <p15:clr>
            <a:srgbClr val="FBAE40"/>
          </p15:clr>
        </p15:guide>
        <p15:guide id="4" pos="2593">
          <p15:clr>
            <a:srgbClr val="FBAE40"/>
          </p15:clr>
        </p15:guide>
        <p15:guide id="5" pos="486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2-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404D-8B5B-D44E-459D-5A00F31BDA93}"/>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A1FB60A4-FE48-5236-470B-7E81184C84DF}"/>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Picture Placeholder 7">
            <a:extLst>
              <a:ext uri="{FF2B5EF4-FFF2-40B4-BE49-F238E27FC236}">
                <a16:creationId xmlns:a16="http://schemas.microsoft.com/office/drawing/2014/main" id="{3B959A93-C124-80D5-F87F-3DF41F0FCD1B}"/>
              </a:ext>
            </a:extLst>
          </p:cNvPr>
          <p:cNvSpPr>
            <a:spLocks noGrp="1" noChangeAspect="1"/>
          </p:cNvSpPr>
          <p:nvPr>
            <p:ph type="pic" sz="quarter" idx="21" hasCustomPrompt="1"/>
          </p:nvPr>
        </p:nvSpPr>
        <p:spPr>
          <a:xfrm>
            <a:off x="550862" y="1634923"/>
            <a:ext cx="432000" cy="432000"/>
          </a:xfrm>
        </p:spPr>
        <p:txBody>
          <a:bodyPr/>
          <a:lstStyle>
            <a:lvl1pPr marL="0" indent="0">
              <a:buNone/>
              <a:defRPr sz="700"/>
            </a:lvl1pPr>
          </a:lstStyle>
          <a:p>
            <a:r>
              <a:rPr lang="en-US" dirty="0"/>
              <a:t>Click to add your icon</a:t>
            </a:r>
          </a:p>
        </p:txBody>
      </p:sp>
      <p:sp>
        <p:nvSpPr>
          <p:cNvPr id="5" name="Text Placeholder 10">
            <a:extLst>
              <a:ext uri="{FF2B5EF4-FFF2-40B4-BE49-F238E27FC236}">
                <a16:creationId xmlns:a16="http://schemas.microsoft.com/office/drawing/2014/main" id="{75D1F0C3-BA3C-CE07-B68F-B0368D155BDF}"/>
              </a:ext>
            </a:extLst>
          </p:cNvPr>
          <p:cNvSpPr>
            <a:spLocks noGrp="1"/>
          </p:cNvSpPr>
          <p:nvPr>
            <p:ph type="body" sz="quarter" idx="14" hasCustomPrompt="1"/>
          </p:nvPr>
        </p:nvSpPr>
        <p:spPr>
          <a:xfrm>
            <a:off x="550864" y="2835488"/>
            <a:ext cx="5184774" cy="2879417"/>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6" name="Text Placeholder 2">
            <a:extLst>
              <a:ext uri="{FF2B5EF4-FFF2-40B4-BE49-F238E27FC236}">
                <a16:creationId xmlns:a16="http://schemas.microsoft.com/office/drawing/2014/main" id="{872529E9-58C5-EF23-4D3A-D3F8467A08BB}"/>
              </a:ext>
            </a:extLst>
          </p:cNvPr>
          <p:cNvSpPr>
            <a:spLocks noGrp="1"/>
          </p:cNvSpPr>
          <p:nvPr>
            <p:ph type="body" idx="15" hasCustomPrompt="1"/>
          </p:nvPr>
        </p:nvSpPr>
        <p:spPr>
          <a:xfrm>
            <a:off x="550864" y="2253425"/>
            <a:ext cx="5184774"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detailed and descriptive to the content on this slide</a:t>
            </a:r>
            <a:endParaRPr lang="en-US" dirty="0"/>
          </a:p>
        </p:txBody>
      </p:sp>
      <p:sp>
        <p:nvSpPr>
          <p:cNvPr id="7" name="Picture Placeholder 7">
            <a:extLst>
              <a:ext uri="{FF2B5EF4-FFF2-40B4-BE49-F238E27FC236}">
                <a16:creationId xmlns:a16="http://schemas.microsoft.com/office/drawing/2014/main" id="{0F25B93F-34BB-13B3-020C-3198B9CE6635}"/>
              </a:ext>
            </a:extLst>
          </p:cNvPr>
          <p:cNvSpPr>
            <a:spLocks noGrp="1" noChangeAspect="1"/>
          </p:cNvSpPr>
          <p:nvPr>
            <p:ph type="pic" sz="quarter" idx="22" hasCustomPrompt="1"/>
          </p:nvPr>
        </p:nvSpPr>
        <p:spPr>
          <a:xfrm>
            <a:off x="6457886" y="1634923"/>
            <a:ext cx="432000" cy="432000"/>
          </a:xfrm>
        </p:spPr>
        <p:txBody>
          <a:bodyPr/>
          <a:lstStyle>
            <a:lvl1pPr marL="0" indent="0">
              <a:buNone/>
              <a:defRPr sz="700"/>
            </a:lvl1pPr>
          </a:lstStyle>
          <a:p>
            <a:r>
              <a:rPr lang="en-US" dirty="0"/>
              <a:t>Click to add your icon</a:t>
            </a:r>
          </a:p>
        </p:txBody>
      </p:sp>
      <p:sp>
        <p:nvSpPr>
          <p:cNvPr id="8" name="Text Placeholder 10">
            <a:extLst>
              <a:ext uri="{FF2B5EF4-FFF2-40B4-BE49-F238E27FC236}">
                <a16:creationId xmlns:a16="http://schemas.microsoft.com/office/drawing/2014/main" id="{FB068FB4-1DF5-5998-5AA7-4EA9AAD7BBCC}"/>
              </a:ext>
            </a:extLst>
          </p:cNvPr>
          <p:cNvSpPr>
            <a:spLocks noGrp="1"/>
          </p:cNvSpPr>
          <p:nvPr>
            <p:ph type="body" sz="quarter" idx="23" hasCustomPrompt="1"/>
          </p:nvPr>
        </p:nvSpPr>
        <p:spPr>
          <a:xfrm>
            <a:off x="6457888" y="2835488"/>
            <a:ext cx="5184774" cy="2879417"/>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9" name="Text Placeholder 2">
            <a:extLst>
              <a:ext uri="{FF2B5EF4-FFF2-40B4-BE49-F238E27FC236}">
                <a16:creationId xmlns:a16="http://schemas.microsoft.com/office/drawing/2014/main" id="{24B295BB-D4C3-1463-725D-8D34C39EB5EE}"/>
              </a:ext>
            </a:extLst>
          </p:cNvPr>
          <p:cNvSpPr>
            <a:spLocks noGrp="1"/>
          </p:cNvSpPr>
          <p:nvPr>
            <p:ph type="body" idx="24" hasCustomPrompt="1"/>
          </p:nvPr>
        </p:nvSpPr>
        <p:spPr>
          <a:xfrm>
            <a:off x="6457888" y="2253425"/>
            <a:ext cx="5184774"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detailed and descriptive to the content on this slide</a:t>
            </a:r>
            <a:endParaRPr lang="en-US" dirty="0"/>
          </a:p>
        </p:txBody>
      </p:sp>
    </p:spTree>
    <p:extLst>
      <p:ext uri="{BB962C8B-B14F-4D97-AF65-F5344CB8AC3E}">
        <p14:creationId xmlns:p14="http://schemas.microsoft.com/office/powerpoint/2010/main" val="2058769239"/>
      </p:ext>
    </p:extLst>
  </p:cSld>
  <p:clrMapOvr>
    <a:masterClrMapping/>
  </p:clrMapOvr>
  <p:extLst>
    <p:ext uri="{DCECCB84-F9BA-43D5-87BE-67443E8EF086}">
      <p15:sldGuideLst xmlns:p15="http://schemas.microsoft.com/office/powerpoint/2012/main">
        <p15:guide id="1" pos="3613">
          <p15:clr>
            <a:srgbClr val="FBAE40"/>
          </p15:clr>
        </p15:guide>
        <p15:guide id="2" pos="4067">
          <p15:clr>
            <a:srgbClr val="FBAE40"/>
          </p15:clr>
        </p15:guide>
        <p15:guide id="3" orient="horz" pos="102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3-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2" y="430442"/>
            <a:ext cx="11090275" cy="695096"/>
          </a:xfrm>
        </p:spPr>
        <p:txBody>
          <a:bodyPr/>
          <a:lstStyle/>
          <a:p>
            <a:r>
              <a:rPr lang="en-MY" dirty="0"/>
              <a:t>Click here to add your title which is detailed and descriptive to the content on this slide</a:t>
            </a:r>
            <a:endParaRPr lang="en-US" dirty="0"/>
          </a:p>
        </p:txBody>
      </p:sp>
      <p:sp>
        <p:nvSpPr>
          <p:cNvPr id="3" name="Picture Placeholder 7">
            <a:extLst>
              <a:ext uri="{FF2B5EF4-FFF2-40B4-BE49-F238E27FC236}">
                <a16:creationId xmlns:a16="http://schemas.microsoft.com/office/drawing/2014/main" id="{3A4A98AC-BF41-B8F2-034C-95DA962CAB02}"/>
              </a:ext>
            </a:extLst>
          </p:cNvPr>
          <p:cNvSpPr>
            <a:spLocks noGrp="1" noChangeAspect="1"/>
          </p:cNvSpPr>
          <p:nvPr>
            <p:ph type="pic" sz="quarter" idx="21" hasCustomPrompt="1"/>
          </p:nvPr>
        </p:nvSpPr>
        <p:spPr>
          <a:xfrm>
            <a:off x="550862" y="1634923"/>
            <a:ext cx="432000" cy="432000"/>
          </a:xfrm>
        </p:spPr>
        <p:txBody>
          <a:bodyPr/>
          <a:lstStyle>
            <a:lvl1pPr marL="0" indent="0">
              <a:buNone/>
              <a:defRPr sz="700"/>
            </a:lvl1pPr>
          </a:lstStyle>
          <a:p>
            <a:r>
              <a:rPr lang="en-US" dirty="0"/>
              <a:t>Click to add your icon</a:t>
            </a:r>
          </a:p>
        </p:txBody>
      </p:sp>
      <p:sp>
        <p:nvSpPr>
          <p:cNvPr id="4" name="Text Placeholder 10">
            <a:extLst>
              <a:ext uri="{FF2B5EF4-FFF2-40B4-BE49-F238E27FC236}">
                <a16:creationId xmlns:a16="http://schemas.microsoft.com/office/drawing/2014/main" id="{F59E8663-9437-BC17-7E97-361F7753D4F2}"/>
              </a:ext>
            </a:extLst>
          </p:cNvPr>
          <p:cNvSpPr>
            <a:spLocks noGrp="1"/>
          </p:cNvSpPr>
          <p:nvPr>
            <p:ph type="body" sz="quarter" idx="14" hasCustomPrompt="1"/>
          </p:nvPr>
        </p:nvSpPr>
        <p:spPr>
          <a:xfrm>
            <a:off x="550864" y="2831141"/>
            <a:ext cx="3241674"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7" name="Text Placeholder 2">
            <a:extLst>
              <a:ext uri="{FF2B5EF4-FFF2-40B4-BE49-F238E27FC236}">
                <a16:creationId xmlns:a16="http://schemas.microsoft.com/office/drawing/2014/main" id="{D2DB5AAE-1AE5-8807-DDC7-A658C08DDBE2}"/>
              </a:ext>
            </a:extLst>
          </p:cNvPr>
          <p:cNvSpPr>
            <a:spLocks noGrp="1"/>
          </p:cNvSpPr>
          <p:nvPr>
            <p:ph type="body" idx="15" hasCustomPrompt="1"/>
          </p:nvPr>
        </p:nvSpPr>
        <p:spPr>
          <a:xfrm>
            <a:off x="550864" y="2253600"/>
            <a:ext cx="3241674"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 of up to 2 lines</a:t>
            </a:r>
            <a:endParaRPr lang="en-US" dirty="0"/>
          </a:p>
        </p:txBody>
      </p:sp>
      <p:sp>
        <p:nvSpPr>
          <p:cNvPr id="22" name="Picture Placeholder 7">
            <a:extLst>
              <a:ext uri="{FF2B5EF4-FFF2-40B4-BE49-F238E27FC236}">
                <a16:creationId xmlns:a16="http://schemas.microsoft.com/office/drawing/2014/main" id="{6206DD16-60E4-F42D-1815-467E6AF4F6A3}"/>
              </a:ext>
            </a:extLst>
          </p:cNvPr>
          <p:cNvSpPr>
            <a:spLocks noGrp="1" noChangeAspect="1"/>
          </p:cNvSpPr>
          <p:nvPr>
            <p:ph type="pic" sz="quarter" idx="22" hasCustomPrompt="1"/>
          </p:nvPr>
        </p:nvSpPr>
        <p:spPr>
          <a:xfrm>
            <a:off x="4460179" y="1634923"/>
            <a:ext cx="432000" cy="432000"/>
          </a:xfrm>
        </p:spPr>
        <p:txBody>
          <a:bodyPr/>
          <a:lstStyle>
            <a:lvl1pPr marL="0" indent="0">
              <a:buNone/>
              <a:defRPr sz="700"/>
            </a:lvl1pPr>
          </a:lstStyle>
          <a:p>
            <a:r>
              <a:rPr lang="en-US" dirty="0"/>
              <a:t>Click to add your icon</a:t>
            </a:r>
          </a:p>
        </p:txBody>
      </p:sp>
      <p:sp>
        <p:nvSpPr>
          <p:cNvPr id="23" name="Text Placeholder 10">
            <a:extLst>
              <a:ext uri="{FF2B5EF4-FFF2-40B4-BE49-F238E27FC236}">
                <a16:creationId xmlns:a16="http://schemas.microsoft.com/office/drawing/2014/main" id="{988E99DF-B199-D39A-FF4E-A314ECA532F0}"/>
              </a:ext>
            </a:extLst>
          </p:cNvPr>
          <p:cNvSpPr>
            <a:spLocks noGrp="1"/>
          </p:cNvSpPr>
          <p:nvPr>
            <p:ph type="body" sz="quarter" idx="23" hasCustomPrompt="1"/>
          </p:nvPr>
        </p:nvSpPr>
        <p:spPr>
          <a:xfrm>
            <a:off x="4460179" y="2831141"/>
            <a:ext cx="3241674"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24" name="Text Placeholder 2">
            <a:extLst>
              <a:ext uri="{FF2B5EF4-FFF2-40B4-BE49-F238E27FC236}">
                <a16:creationId xmlns:a16="http://schemas.microsoft.com/office/drawing/2014/main" id="{ECE54494-A86B-650F-B8AB-200F4A3B8B50}"/>
              </a:ext>
            </a:extLst>
          </p:cNvPr>
          <p:cNvSpPr>
            <a:spLocks noGrp="1"/>
          </p:cNvSpPr>
          <p:nvPr>
            <p:ph type="body" idx="24" hasCustomPrompt="1"/>
          </p:nvPr>
        </p:nvSpPr>
        <p:spPr>
          <a:xfrm>
            <a:off x="4460179" y="2253600"/>
            <a:ext cx="3241674"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 of up to 2 lines</a:t>
            </a:r>
            <a:endParaRPr lang="en-US" dirty="0"/>
          </a:p>
        </p:txBody>
      </p:sp>
      <p:sp>
        <p:nvSpPr>
          <p:cNvPr id="25" name="Picture Placeholder 7">
            <a:extLst>
              <a:ext uri="{FF2B5EF4-FFF2-40B4-BE49-F238E27FC236}">
                <a16:creationId xmlns:a16="http://schemas.microsoft.com/office/drawing/2014/main" id="{3D93E7F5-B378-1915-54A1-2C950C93E61E}"/>
              </a:ext>
            </a:extLst>
          </p:cNvPr>
          <p:cNvSpPr>
            <a:spLocks noGrp="1" noChangeAspect="1"/>
          </p:cNvSpPr>
          <p:nvPr>
            <p:ph type="pic" sz="quarter" idx="25" hasCustomPrompt="1"/>
          </p:nvPr>
        </p:nvSpPr>
        <p:spPr>
          <a:xfrm>
            <a:off x="8369496" y="1634923"/>
            <a:ext cx="432000" cy="432000"/>
          </a:xfrm>
        </p:spPr>
        <p:txBody>
          <a:bodyPr/>
          <a:lstStyle>
            <a:lvl1pPr marL="0" indent="0">
              <a:buNone/>
              <a:defRPr sz="700"/>
            </a:lvl1pPr>
          </a:lstStyle>
          <a:p>
            <a:r>
              <a:rPr lang="en-US" dirty="0"/>
              <a:t>Click to add your icon</a:t>
            </a:r>
          </a:p>
        </p:txBody>
      </p:sp>
      <p:sp>
        <p:nvSpPr>
          <p:cNvPr id="26" name="Text Placeholder 10">
            <a:extLst>
              <a:ext uri="{FF2B5EF4-FFF2-40B4-BE49-F238E27FC236}">
                <a16:creationId xmlns:a16="http://schemas.microsoft.com/office/drawing/2014/main" id="{7971E1AD-2AA9-DB7F-7EFE-BE9CA2801A67}"/>
              </a:ext>
            </a:extLst>
          </p:cNvPr>
          <p:cNvSpPr>
            <a:spLocks noGrp="1"/>
          </p:cNvSpPr>
          <p:nvPr>
            <p:ph type="body" sz="quarter" idx="26" hasCustomPrompt="1"/>
          </p:nvPr>
        </p:nvSpPr>
        <p:spPr>
          <a:xfrm>
            <a:off x="8369496" y="2831141"/>
            <a:ext cx="3241674"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27" name="Text Placeholder 2">
            <a:extLst>
              <a:ext uri="{FF2B5EF4-FFF2-40B4-BE49-F238E27FC236}">
                <a16:creationId xmlns:a16="http://schemas.microsoft.com/office/drawing/2014/main" id="{12EA9AE0-681E-288E-243D-79ED8FA8DCA5}"/>
              </a:ext>
            </a:extLst>
          </p:cNvPr>
          <p:cNvSpPr>
            <a:spLocks noGrp="1"/>
          </p:cNvSpPr>
          <p:nvPr>
            <p:ph type="body" idx="27" hasCustomPrompt="1"/>
          </p:nvPr>
        </p:nvSpPr>
        <p:spPr>
          <a:xfrm>
            <a:off x="8369496" y="2253600"/>
            <a:ext cx="3241674"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 of up to 2 lines</a:t>
            </a:r>
            <a:endParaRPr lang="en-US" dirty="0"/>
          </a:p>
        </p:txBody>
      </p:sp>
      <p:sp>
        <p:nvSpPr>
          <p:cNvPr id="28" name="Slide Number Placeholder 2">
            <a:extLst>
              <a:ext uri="{FF2B5EF4-FFF2-40B4-BE49-F238E27FC236}">
                <a16:creationId xmlns:a16="http://schemas.microsoft.com/office/drawing/2014/main" id="{A6C12981-A5E1-BE9F-BCD0-4C847ABAE0FC}"/>
              </a:ext>
            </a:extLst>
          </p:cNvPr>
          <p:cNvSpPr>
            <a:spLocks noGrp="1"/>
          </p:cNvSpPr>
          <p:nvPr>
            <p:ph type="sldNum" sz="quarter" idx="10"/>
          </p:nvPr>
        </p:nvSpPr>
        <p:spPr>
          <a:xfrm>
            <a:off x="11361600" y="6289200"/>
            <a:ext cx="831600" cy="248400"/>
          </a:xfrm>
        </p:spPr>
        <p:txBody>
          <a:bodyPr/>
          <a:lstStyle>
            <a:lvl1pPr>
              <a:defRPr>
                <a:solidFill>
                  <a:schemeClr val="tx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227326644"/>
      </p:ext>
    </p:extLst>
  </p:cSld>
  <p:clrMapOvr>
    <a:masterClrMapping/>
  </p:clrMapOvr>
  <p:extLst>
    <p:ext uri="{DCECCB84-F9BA-43D5-87BE-67443E8EF086}">
      <p15:sldGuideLst xmlns:p15="http://schemas.microsoft.com/office/powerpoint/2012/main">
        <p15:guide id="1" orient="horz" pos="1026">
          <p15:clr>
            <a:srgbClr val="FBAE40"/>
          </p15:clr>
        </p15:guide>
        <p15:guide id="2" pos="2389">
          <p15:clr>
            <a:srgbClr val="FBAE40"/>
          </p15:clr>
        </p15:guide>
        <p15:guide id="3" pos="4861">
          <p15:clr>
            <a:srgbClr val="FBAE40"/>
          </p15:clr>
        </p15:guide>
        <p15:guide id="4" pos="2797">
          <p15:clr>
            <a:srgbClr val="FBAE40"/>
          </p15:clr>
        </p15:guide>
        <p15:guide id="5" pos="5269">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4-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2" y="430442"/>
            <a:ext cx="11090275" cy="695096"/>
          </a:xfrm>
        </p:spPr>
        <p:txBody>
          <a:bodyPr/>
          <a:lstStyle/>
          <a:p>
            <a:r>
              <a:rPr lang="en-MY" dirty="0"/>
              <a:t>Click here to add your title which is detailed and descriptive to the content on this slide</a:t>
            </a:r>
            <a:endParaRPr lang="en-US" dirty="0"/>
          </a:p>
        </p:txBody>
      </p:sp>
      <p:sp>
        <p:nvSpPr>
          <p:cNvPr id="3" name="Picture Placeholder 7">
            <a:extLst>
              <a:ext uri="{FF2B5EF4-FFF2-40B4-BE49-F238E27FC236}">
                <a16:creationId xmlns:a16="http://schemas.microsoft.com/office/drawing/2014/main" id="{3A4A98AC-BF41-B8F2-034C-95DA962CAB02}"/>
              </a:ext>
            </a:extLst>
          </p:cNvPr>
          <p:cNvSpPr>
            <a:spLocks noGrp="1" noChangeAspect="1"/>
          </p:cNvSpPr>
          <p:nvPr>
            <p:ph type="pic" sz="quarter" idx="21" hasCustomPrompt="1"/>
          </p:nvPr>
        </p:nvSpPr>
        <p:spPr>
          <a:xfrm>
            <a:off x="550862" y="1634923"/>
            <a:ext cx="432000" cy="432000"/>
          </a:xfrm>
        </p:spPr>
        <p:txBody>
          <a:bodyPr/>
          <a:lstStyle>
            <a:lvl1pPr marL="0" indent="0">
              <a:buNone/>
              <a:defRPr sz="700"/>
            </a:lvl1pPr>
          </a:lstStyle>
          <a:p>
            <a:r>
              <a:rPr lang="en-US" dirty="0"/>
              <a:t>Click to add your icon</a:t>
            </a:r>
          </a:p>
        </p:txBody>
      </p:sp>
      <p:sp>
        <p:nvSpPr>
          <p:cNvPr id="4" name="Text Placeholder 10">
            <a:extLst>
              <a:ext uri="{FF2B5EF4-FFF2-40B4-BE49-F238E27FC236}">
                <a16:creationId xmlns:a16="http://schemas.microsoft.com/office/drawing/2014/main" id="{F59E8663-9437-BC17-7E97-361F7753D4F2}"/>
              </a:ext>
            </a:extLst>
          </p:cNvPr>
          <p:cNvSpPr>
            <a:spLocks noGrp="1"/>
          </p:cNvSpPr>
          <p:nvPr>
            <p:ph type="body" sz="quarter" idx="14" hasCustomPrompt="1"/>
          </p:nvPr>
        </p:nvSpPr>
        <p:spPr>
          <a:xfrm>
            <a:off x="550862" y="2829559"/>
            <a:ext cx="2341561"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7" name="Text Placeholder 2">
            <a:extLst>
              <a:ext uri="{FF2B5EF4-FFF2-40B4-BE49-F238E27FC236}">
                <a16:creationId xmlns:a16="http://schemas.microsoft.com/office/drawing/2014/main" id="{D2DB5AAE-1AE5-8807-DDC7-A658C08DDBE2}"/>
              </a:ext>
            </a:extLst>
          </p:cNvPr>
          <p:cNvSpPr>
            <a:spLocks noGrp="1"/>
          </p:cNvSpPr>
          <p:nvPr>
            <p:ph type="body" idx="15" hasCustomPrompt="1"/>
          </p:nvPr>
        </p:nvSpPr>
        <p:spPr>
          <a:xfrm>
            <a:off x="550862" y="2253600"/>
            <a:ext cx="2341561"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22" name="Picture Placeholder 7">
            <a:extLst>
              <a:ext uri="{FF2B5EF4-FFF2-40B4-BE49-F238E27FC236}">
                <a16:creationId xmlns:a16="http://schemas.microsoft.com/office/drawing/2014/main" id="{6206DD16-60E4-F42D-1815-467E6AF4F6A3}"/>
              </a:ext>
            </a:extLst>
          </p:cNvPr>
          <p:cNvSpPr>
            <a:spLocks noGrp="1" noChangeAspect="1"/>
          </p:cNvSpPr>
          <p:nvPr>
            <p:ph type="pic" sz="quarter" idx="22" hasCustomPrompt="1"/>
          </p:nvPr>
        </p:nvSpPr>
        <p:spPr>
          <a:xfrm>
            <a:off x="3482151" y="1634923"/>
            <a:ext cx="432000" cy="432000"/>
          </a:xfrm>
        </p:spPr>
        <p:txBody>
          <a:bodyPr/>
          <a:lstStyle>
            <a:lvl1pPr marL="0" indent="0">
              <a:buNone/>
              <a:defRPr sz="700"/>
            </a:lvl1pPr>
          </a:lstStyle>
          <a:p>
            <a:r>
              <a:rPr lang="en-US" dirty="0"/>
              <a:t>Click to add your icon</a:t>
            </a:r>
          </a:p>
        </p:txBody>
      </p:sp>
      <p:sp>
        <p:nvSpPr>
          <p:cNvPr id="23" name="Text Placeholder 10">
            <a:extLst>
              <a:ext uri="{FF2B5EF4-FFF2-40B4-BE49-F238E27FC236}">
                <a16:creationId xmlns:a16="http://schemas.microsoft.com/office/drawing/2014/main" id="{988E99DF-B199-D39A-FF4E-A314ECA532F0}"/>
              </a:ext>
            </a:extLst>
          </p:cNvPr>
          <p:cNvSpPr>
            <a:spLocks noGrp="1"/>
          </p:cNvSpPr>
          <p:nvPr>
            <p:ph type="body" sz="quarter" idx="23" hasCustomPrompt="1"/>
          </p:nvPr>
        </p:nvSpPr>
        <p:spPr>
          <a:xfrm>
            <a:off x="3482151" y="2829559"/>
            <a:ext cx="2294757"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24" name="Text Placeholder 2">
            <a:extLst>
              <a:ext uri="{FF2B5EF4-FFF2-40B4-BE49-F238E27FC236}">
                <a16:creationId xmlns:a16="http://schemas.microsoft.com/office/drawing/2014/main" id="{ECE54494-A86B-650F-B8AB-200F4A3B8B50}"/>
              </a:ext>
            </a:extLst>
          </p:cNvPr>
          <p:cNvSpPr>
            <a:spLocks noGrp="1"/>
          </p:cNvSpPr>
          <p:nvPr>
            <p:ph type="body" idx="24" hasCustomPrompt="1"/>
          </p:nvPr>
        </p:nvSpPr>
        <p:spPr>
          <a:xfrm>
            <a:off x="3482151" y="2253600"/>
            <a:ext cx="2294757"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25" name="Picture Placeholder 7">
            <a:extLst>
              <a:ext uri="{FF2B5EF4-FFF2-40B4-BE49-F238E27FC236}">
                <a16:creationId xmlns:a16="http://schemas.microsoft.com/office/drawing/2014/main" id="{3D93E7F5-B378-1915-54A1-2C950C93E61E}"/>
              </a:ext>
            </a:extLst>
          </p:cNvPr>
          <p:cNvSpPr>
            <a:spLocks noGrp="1" noChangeAspect="1"/>
          </p:cNvSpPr>
          <p:nvPr>
            <p:ph type="pic" sz="quarter" idx="25" hasCustomPrompt="1"/>
          </p:nvPr>
        </p:nvSpPr>
        <p:spPr>
          <a:xfrm>
            <a:off x="6364346" y="1634923"/>
            <a:ext cx="432000" cy="432000"/>
          </a:xfrm>
        </p:spPr>
        <p:txBody>
          <a:bodyPr/>
          <a:lstStyle>
            <a:lvl1pPr marL="0" indent="0">
              <a:buNone/>
              <a:defRPr sz="700"/>
            </a:lvl1pPr>
          </a:lstStyle>
          <a:p>
            <a:r>
              <a:rPr lang="en-US" dirty="0"/>
              <a:t>Click to add your icon</a:t>
            </a:r>
          </a:p>
        </p:txBody>
      </p:sp>
      <p:sp>
        <p:nvSpPr>
          <p:cNvPr id="26" name="Text Placeholder 10">
            <a:extLst>
              <a:ext uri="{FF2B5EF4-FFF2-40B4-BE49-F238E27FC236}">
                <a16:creationId xmlns:a16="http://schemas.microsoft.com/office/drawing/2014/main" id="{7971E1AD-2AA9-DB7F-7EFE-BE9CA2801A67}"/>
              </a:ext>
            </a:extLst>
          </p:cNvPr>
          <p:cNvSpPr>
            <a:spLocks noGrp="1"/>
          </p:cNvSpPr>
          <p:nvPr>
            <p:ph type="body" sz="quarter" idx="26" hasCustomPrompt="1"/>
          </p:nvPr>
        </p:nvSpPr>
        <p:spPr>
          <a:xfrm>
            <a:off x="6366636" y="2829559"/>
            <a:ext cx="2341562"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27" name="Text Placeholder 2">
            <a:extLst>
              <a:ext uri="{FF2B5EF4-FFF2-40B4-BE49-F238E27FC236}">
                <a16:creationId xmlns:a16="http://schemas.microsoft.com/office/drawing/2014/main" id="{12EA9AE0-681E-288E-243D-79ED8FA8DCA5}"/>
              </a:ext>
            </a:extLst>
          </p:cNvPr>
          <p:cNvSpPr>
            <a:spLocks noGrp="1"/>
          </p:cNvSpPr>
          <p:nvPr>
            <p:ph type="body" idx="27" hasCustomPrompt="1"/>
          </p:nvPr>
        </p:nvSpPr>
        <p:spPr>
          <a:xfrm>
            <a:off x="6366636" y="2253600"/>
            <a:ext cx="2341562"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13" name="Picture Placeholder 7">
            <a:extLst>
              <a:ext uri="{FF2B5EF4-FFF2-40B4-BE49-F238E27FC236}">
                <a16:creationId xmlns:a16="http://schemas.microsoft.com/office/drawing/2014/main" id="{0A47F708-D6FD-5B8F-2F1B-0B19D22F7860}"/>
              </a:ext>
            </a:extLst>
          </p:cNvPr>
          <p:cNvSpPr>
            <a:spLocks noGrp="1" noChangeAspect="1"/>
          </p:cNvSpPr>
          <p:nvPr>
            <p:ph type="pic" sz="quarter" idx="28" hasCustomPrompt="1"/>
          </p:nvPr>
        </p:nvSpPr>
        <p:spPr>
          <a:xfrm>
            <a:off x="9297925" y="1634923"/>
            <a:ext cx="432000" cy="432000"/>
          </a:xfrm>
        </p:spPr>
        <p:txBody>
          <a:bodyPr/>
          <a:lstStyle>
            <a:lvl1pPr marL="0" indent="0">
              <a:buNone/>
              <a:defRPr sz="700"/>
            </a:lvl1pPr>
          </a:lstStyle>
          <a:p>
            <a:r>
              <a:rPr lang="en-US" dirty="0"/>
              <a:t>Click to add your icon</a:t>
            </a:r>
          </a:p>
        </p:txBody>
      </p:sp>
      <p:sp>
        <p:nvSpPr>
          <p:cNvPr id="14" name="Text Placeholder 10">
            <a:extLst>
              <a:ext uri="{FF2B5EF4-FFF2-40B4-BE49-F238E27FC236}">
                <a16:creationId xmlns:a16="http://schemas.microsoft.com/office/drawing/2014/main" id="{EC71802E-AF0A-5A1A-10B6-28373613E9D3}"/>
              </a:ext>
            </a:extLst>
          </p:cNvPr>
          <p:cNvSpPr>
            <a:spLocks noGrp="1"/>
          </p:cNvSpPr>
          <p:nvPr>
            <p:ph type="body" sz="quarter" idx="29" hasCustomPrompt="1"/>
          </p:nvPr>
        </p:nvSpPr>
        <p:spPr>
          <a:xfrm>
            <a:off x="9297925" y="2829559"/>
            <a:ext cx="2341562"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15" name="Text Placeholder 2">
            <a:extLst>
              <a:ext uri="{FF2B5EF4-FFF2-40B4-BE49-F238E27FC236}">
                <a16:creationId xmlns:a16="http://schemas.microsoft.com/office/drawing/2014/main" id="{32E5027A-4800-0F90-49B0-5D5E44455B1E}"/>
              </a:ext>
            </a:extLst>
          </p:cNvPr>
          <p:cNvSpPr>
            <a:spLocks noGrp="1"/>
          </p:cNvSpPr>
          <p:nvPr>
            <p:ph type="body" idx="30" hasCustomPrompt="1"/>
          </p:nvPr>
        </p:nvSpPr>
        <p:spPr>
          <a:xfrm>
            <a:off x="9297925" y="2253600"/>
            <a:ext cx="2341562"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16" name="Slide Number Placeholder 2">
            <a:extLst>
              <a:ext uri="{FF2B5EF4-FFF2-40B4-BE49-F238E27FC236}">
                <a16:creationId xmlns:a16="http://schemas.microsoft.com/office/drawing/2014/main" id="{5EC8545A-2585-875E-CB0F-9A80B4BFAFAF}"/>
              </a:ext>
            </a:extLst>
          </p:cNvPr>
          <p:cNvSpPr>
            <a:spLocks noGrp="1"/>
          </p:cNvSpPr>
          <p:nvPr>
            <p:ph type="sldNum" sz="quarter" idx="10"/>
          </p:nvPr>
        </p:nvSpPr>
        <p:spPr>
          <a:xfrm>
            <a:off x="11361600" y="6289200"/>
            <a:ext cx="831600" cy="248400"/>
          </a:xfrm>
        </p:spPr>
        <p:txBody>
          <a:bodyPr/>
          <a:lstStyle>
            <a:lvl1pPr>
              <a:defRPr>
                <a:solidFill>
                  <a:schemeClr val="tx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93725124"/>
      </p:ext>
    </p:extLst>
  </p:cSld>
  <p:clrMapOvr>
    <a:masterClrMapping/>
  </p:clrMapOvr>
  <p:extLst>
    <p:ext uri="{DCECCB84-F9BA-43D5-87BE-67443E8EF086}">
      <p15:sldGuideLst xmlns:p15="http://schemas.microsoft.com/office/powerpoint/2012/main">
        <p15:guide id="1" orient="horz" pos="1026">
          <p15:clr>
            <a:srgbClr val="FBAE40"/>
          </p15:clr>
        </p15:guide>
        <p15:guide id="2" pos="1822">
          <p15:clr>
            <a:srgbClr val="FBAE40"/>
          </p15:clr>
        </p15:guide>
        <p15:guide id="3" pos="3636">
          <p15:clr>
            <a:srgbClr val="FBAE40"/>
          </p15:clr>
        </p15:guide>
        <p15:guide id="4" pos="2184">
          <p15:clr>
            <a:srgbClr val="FBAE40"/>
          </p15:clr>
        </p15:guide>
        <p15:guide id="5" pos="3999">
          <p15:clr>
            <a:srgbClr val="FBAE40"/>
          </p15:clr>
        </p15:guide>
        <p15:guide id="6" pos="5496">
          <p15:clr>
            <a:srgbClr val="FBAE40"/>
          </p15:clr>
        </p15:guide>
        <p15:guide id="7" pos="5858">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5-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2" y="430442"/>
            <a:ext cx="11090275" cy="695096"/>
          </a:xfrm>
        </p:spPr>
        <p:txBody>
          <a:bodyPr/>
          <a:lstStyle/>
          <a:p>
            <a:r>
              <a:rPr lang="en-MY" dirty="0"/>
              <a:t>Click here to add your title which is detailed and descriptive to the content on this slide</a:t>
            </a:r>
            <a:endParaRPr lang="en-US" dirty="0"/>
          </a:p>
        </p:txBody>
      </p:sp>
      <p:sp>
        <p:nvSpPr>
          <p:cNvPr id="3" name="Picture Placeholder 7">
            <a:extLst>
              <a:ext uri="{FF2B5EF4-FFF2-40B4-BE49-F238E27FC236}">
                <a16:creationId xmlns:a16="http://schemas.microsoft.com/office/drawing/2014/main" id="{3A4A98AC-BF41-B8F2-034C-95DA962CAB02}"/>
              </a:ext>
            </a:extLst>
          </p:cNvPr>
          <p:cNvSpPr>
            <a:spLocks noGrp="1" noChangeAspect="1"/>
          </p:cNvSpPr>
          <p:nvPr>
            <p:ph type="pic" sz="quarter" idx="21" hasCustomPrompt="1"/>
          </p:nvPr>
        </p:nvSpPr>
        <p:spPr>
          <a:xfrm>
            <a:off x="550862" y="1634923"/>
            <a:ext cx="432000" cy="432000"/>
          </a:xfrm>
        </p:spPr>
        <p:txBody>
          <a:bodyPr/>
          <a:lstStyle>
            <a:lvl1pPr marL="0" indent="0">
              <a:buNone/>
              <a:defRPr sz="700"/>
            </a:lvl1pPr>
          </a:lstStyle>
          <a:p>
            <a:r>
              <a:rPr lang="en-US" dirty="0"/>
              <a:t>Click to add your icon</a:t>
            </a:r>
          </a:p>
        </p:txBody>
      </p:sp>
      <p:sp>
        <p:nvSpPr>
          <p:cNvPr id="4" name="Text Placeholder 10">
            <a:extLst>
              <a:ext uri="{FF2B5EF4-FFF2-40B4-BE49-F238E27FC236}">
                <a16:creationId xmlns:a16="http://schemas.microsoft.com/office/drawing/2014/main" id="{F59E8663-9437-BC17-7E97-361F7753D4F2}"/>
              </a:ext>
            </a:extLst>
          </p:cNvPr>
          <p:cNvSpPr>
            <a:spLocks noGrp="1"/>
          </p:cNvSpPr>
          <p:nvPr>
            <p:ph type="body" sz="quarter" idx="14" hasCustomPrompt="1"/>
          </p:nvPr>
        </p:nvSpPr>
        <p:spPr>
          <a:xfrm>
            <a:off x="550862" y="2827046"/>
            <a:ext cx="1944000"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7" name="Text Placeholder 2">
            <a:extLst>
              <a:ext uri="{FF2B5EF4-FFF2-40B4-BE49-F238E27FC236}">
                <a16:creationId xmlns:a16="http://schemas.microsoft.com/office/drawing/2014/main" id="{D2DB5AAE-1AE5-8807-DDC7-A658C08DDBE2}"/>
              </a:ext>
            </a:extLst>
          </p:cNvPr>
          <p:cNvSpPr>
            <a:spLocks noGrp="1"/>
          </p:cNvSpPr>
          <p:nvPr>
            <p:ph type="body" idx="15" hasCustomPrompt="1"/>
          </p:nvPr>
        </p:nvSpPr>
        <p:spPr>
          <a:xfrm>
            <a:off x="550862" y="225360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22" name="Picture Placeholder 7">
            <a:extLst>
              <a:ext uri="{FF2B5EF4-FFF2-40B4-BE49-F238E27FC236}">
                <a16:creationId xmlns:a16="http://schemas.microsoft.com/office/drawing/2014/main" id="{6206DD16-60E4-F42D-1815-467E6AF4F6A3}"/>
              </a:ext>
            </a:extLst>
          </p:cNvPr>
          <p:cNvSpPr>
            <a:spLocks noGrp="1" noChangeAspect="1"/>
          </p:cNvSpPr>
          <p:nvPr>
            <p:ph type="pic" sz="quarter" idx="22" hasCustomPrompt="1"/>
          </p:nvPr>
        </p:nvSpPr>
        <p:spPr>
          <a:xfrm>
            <a:off x="2835025" y="1634923"/>
            <a:ext cx="432000" cy="432000"/>
          </a:xfrm>
        </p:spPr>
        <p:txBody>
          <a:bodyPr/>
          <a:lstStyle>
            <a:lvl1pPr marL="0" indent="0">
              <a:buNone/>
              <a:defRPr sz="700"/>
            </a:lvl1pPr>
          </a:lstStyle>
          <a:p>
            <a:r>
              <a:rPr lang="en-US" dirty="0"/>
              <a:t>Click to add your icon</a:t>
            </a:r>
          </a:p>
        </p:txBody>
      </p:sp>
      <p:sp>
        <p:nvSpPr>
          <p:cNvPr id="23" name="Text Placeholder 10">
            <a:extLst>
              <a:ext uri="{FF2B5EF4-FFF2-40B4-BE49-F238E27FC236}">
                <a16:creationId xmlns:a16="http://schemas.microsoft.com/office/drawing/2014/main" id="{988E99DF-B199-D39A-FF4E-A314ECA532F0}"/>
              </a:ext>
            </a:extLst>
          </p:cNvPr>
          <p:cNvSpPr>
            <a:spLocks noGrp="1"/>
          </p:cNvSpPr>
          <p:nvPr>
            <p:ph type="body" sz="quarter" idx="23" hasCustomPrompt="1"/>
          </p:nvPr>
        </p:nvSpPr>
        <p:spPr>
          <a:xfrm>
            <a:off x="2837410" y="2827046"/>
            <a:ext cx="1944000"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24" name="Text Placeholder 2">
            <a:extLst>
              <a:ext uri="{FF2B5EF4-FFF2-40B4-BE49-F238E27FC236}">
                <a16:creationId xmlns:a16="http://schemas.microsoft.com/office/drawing/2014/main" id="{ECE54494-A86B-650F-B8AB-200F4A3B8B50}"/>
              </a:ext>
            </a:extLst>
          </p:cNvPr>
          <p:cNvSpPr>
            <a:spLocks noGrp="1"/>
          </p:cNvSpPr>
          <p:nvPr>
            <p:ph type="body" idx="24" hasCustomPrompt="1"/>
          </p:nvPr>
        </p:nvSpPr>
        <p:spPr>
          <a:xfrm>
            <a:off x="2837410" y="225360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25" name="Picture Placeholder 7">
            <a:extLst>
              <a:ext uri="{FF2B5EF4-FFF2-40B4-BE49-F238E27FC236}">
                <a16:creationId xmlns:a16="http://schemas.microsoft.com/office/drawing/2014/main" id="{3D93E7F5-B378-1915-54A1-2C950C93E61E}"/>
              </a:ext>
            </a:extLst>
          </p:cNvPr>
          <p:cNvSpPr>
            <a:spLocks noGrp="1" noChangeAspect="1"/>
          </p:cNvSpPr>
          <p:nvPr>
            <p:ph type="pic" sz="quarter" idx="25" hasCustomPrompt="1"/>
          </p:nvPr>
        </p:nvSpPr>
        <p:spPr>
          <a:xfrm>
            <a:off x="5121710" y="1634923"/>
            <a:ext cx="432000" cy="432000"/>
          </a:xfrm>
        </p:spPr>
        <p:txBody>
          <a:bodyPr/>
          <a:lstStyle>
            <a:lvl1pPr marL="0" indent="0">
              <a:buNone/>
              <a:defRPr sz="700"/>
            </a:lvl1pPr>
          </a:lstStyle>
          <a:p>
            <a:r>
              <a:rPr lang="en-US" dirty="0"/>
              <a:t>Click to add your icon</a:t>
            </a:r>
          </a:p>
        </p:txBody>
      </p:sp>
      <p:sp>
        <p:nvSpPr>
          <p:cNvPr id="26" name="Text Placeholder 10">
            <a:extLst>
              <a:ext uri="{FF2B5EF4-FFF2-40B4-BE49-F238E27FC236}">
                <a16:creationId xmlns:a16="http://schemas.microsoft.com/office/drawing/2014/main" id="{7971E1AD-2AA9-DB7F-7EFE-BE9CA2801A67}"/>
              </a:ext>
            </a:extLst>
          </p:cNvPr>
          <p:cNvSpPr>
            <a:spLocks noGrp="1"/>
          </p:cNvSpPr>
          <p:nvPr>
            <p:ph type="body" sz="quarter" idx="26" hasCustomPrompt="1"/>
          </p:nvPr>
        </p:nvSpPr>
        <p:spPr>
          <a:xfrm>
            <a:off x="5123958" y="2827045"/>
            <a:ext cx="1944000"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27" name="Text Placeholder 2">
            <a:extLst>
              <a:ext uri="{FF2B5EF4-FFF2-40B4-BE49-F238E27FC236}">
                <a16:creationId xmlns:a16="http://schemas.microsoft.com/office/drawing/2014/main" id="{12EA9AE0-681E-288E-243D-79ED8FA8DCA5}"/>
              </a:ext>
            </a:extLst>
          </p:cNvPr>
          <p:cNvSpPr>
            <a:spLocks noGrp="1"/>
          </p:cNvSpPr>
          <p:nvPr>
            <p:ph type="body" idx="27" hasCustomPrompt="1"/>
          </p:nvPr>
        </p:nvSpPr>
        <p:spPr>
          <a:xfrm>
            <a:off x="5123958" y="225360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13" name="Picture Placeholder 7">
            <a:extLst>
              <a:ext uri="{FF2B5EF4-FFF2-40B4-BE49-F238E27FC236}">
                <a16:creationId xmlns:a16="http://schemas.microsoft.com/office/drawing/2014/main" id="{0A47F708-D6FD-5B8F-2F1B-0B19D22F7860}"/>
              </a:ext>
            </a:extLst>
          </p:cNvPr>
          <p:cNvSpPr>
            <a:spLocks noGrp="1" noChangeAspect="1"/>
          </p:cNvSpPr>
          <p:nvPr>
            <p:ph type="pic" sz="quarter" idx="28" hasCustomPrompt="1"/>
          </p:nvPr>
        </p:nvSpPr>
        <p:spPr>
          <a:xfrm>
            <a:off x="7408395" y="1634923"/>
            <a:ext cx="432000" cy="432000"/>
          </a:xfrm>
        </p:spPr>
        <p:txBody>
          <a:bodyPr/>
          <a:lstStyle>
            <a:lvl1pPr marL="0" indent="0">
              <a:buNone/>
              <a:defRPr sz="700"/>
            </a:lvl1pPr>
          </a:lstStyle>
          <a:p>
            <a:r>
              <a:rPr lang="en-US" dirty="0"/>
              <a:t>Click to add your icon</a:t>
            </a:r>
          </a:p>
        </p:txBody>
      </p:sp>
      <p:sp>
        <p:nvSpPr>
          <p:cNvPr id="14" name="Text Placeholder 10">
            <a:extLst>
              <a:ext uri="{FF2B5EF4-FFF2-40B4-BE49-F238E27FC236}">
                <a16:creationId xmlns:a16="http://schemas.microsoft.com/office/drawing/2014/main" id="{EC71802E-AF0A-5A1A-10B6-28373613E9D3}"/>
              </a:ext>
            </a:extLst>
          </p:cNvPr>
          <p:cNvSpPr>
            <a:spLocks noGrp="1"/>
          </p:cNvSpPr>
          <p:nvPr>
            <p:ph type="body" sz="quarter" idx="29" hasCustomPrompt="1"/>
          </p:nvPr>
        </p:nvSpPr>
        <p:spPr>
          <a:xfrm>
            <a:off x="7410506" y="2827045"/>
            <a:ext cx="1944000"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15" name="Text Placeholder 2">
            <a:extLst>
              <a:ext uri="{FF2B5EF4-FFF2-40B4-BE49-F238E27FC236}">
                <a16:creationId xmlns:a16="http://schemas.microsoft.com/office/drawing/2014/main" id="{32E5027A-4800-0F90-49B0-5D5E44455B1E}"/>
              </a:ext>
            </a:extLst>
          </p:cNvPr>
          <p:cNvSpPr>
            <a:spLocks noGrp="1"/>
          </p:cNvSpPr>
          <p:nvPr>
            <p:ph type="body" idx="30" hasCustomPrompt="1"/>
          </p:nvPr>
        </p:nvSpPr>
        <p:spPr>
          <a:xfrm>
            <a:off x="7410506" y="225360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5" name="Picture Placeholder 7">
            <a:extLst>
              <a:ext uri="{FF2B5EF4-FFF2-40B4-BE49-F238E27FC236}">
                <a16:creationId xmlns:a16="http://schemas.microsoft.com/office/drawing/2014/main" id="{7A59874B-F147-81A5-2020-3B8C83EC6305}"/>
              </a:ext>
            </a:extLst>
          </p:cNvPr>
          <p:cNvSpPr>
            <a:spLocks noGrp="1" noChangeAspect="1"/>
          </p:cNvSpPr>
          <p:nvPr>
            <p:ph type="pic" sz="quarter" idx="31" hasCustomPrompt="1"/>
          </p:nvPr>
        </p:nvSpPr>
        <p:spPr>
          <a:xfrm>
            <a:off x="9695080" y="1634923"/>
            <a:ext cx="432000" cy="432000"/>
          </a:xfrm>
        </p:spPr>
        <p:txBody>
          <a:bodyPr/>
          <a:lstStyle>
            <a:lvl1pPr marL="0" indent="0">
              <a:buNone/>
              <a:defRPr sz="700"/>
            </a:lvl1pPr>
          </a:lstStyle>
          <a:p>
            <a:r>
              <a:rPr lang="en-US" dirty="0"/>
              <a:t>Click to add your icon</a:t>
            </a:r>
          </a:p>
        </p:txBody>
      </p:sp>
      <p:sp>
        <p:nvSpPr>
          <p:cNvPr id="8" name="Text Placeholder 10">
            <a:extLst>
              <a:ext uri="{FF2B5EF4-FFF2-40B4-BE49-F238E27FC236}">
                <a16:creationId xmlns:a16="http://schemas.microsoft.com/office/drawing/2014/main" id="{1A9518E0-8E29-7597-BBC7-20A5CB2A1A12}"/>
              </a:ext>
            </a:extLst>
          </p:cNvPr>
          <p:cNvSpPr>
            <a:spLocks noGrp="1"/>
          </p:cNvSpPr>
          <p:nvPr>
            <p:ph type="body" sz="quarter" idx="32" hasCustomPrompt="1"/>
          </p:nvPr>
        </p:nvSpPr>
        <p:spPr>
          <a:xfrm>
            <a:off x="9697053" y="2827045"/>
            <a:ext cx="1944000"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9" name="Text Placeholder 2">
            <a:extLst>
              <a:ext uri="{FF2B5EF4-FFF2-40B4-BE49-F238E27FC236}">
                <a16:creationId xmlns:a16="http://schemas.microsoft.com/office/drawing/2014/main" id="{92E0FF4C-4620-4C88-984D-C58178E8F6A8}"/>
              </a:ext>
            </a:extLst>
          </p:cNvPr>
          <p:cNvSpPr>
            <a:spLocks noGrp="1"/>
          </p:cNvSpPr>
          <p:nvPr>
            <p:ph type="body" idx="33" hasCustomPrompt="1"/>
          </p:nvPr>
        </p:nvSpPr>
        <p:spPr>
          <a:xfrm>
            <a:off x="9697053" y="225360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12" name="Slide Number Placeholder 2">
            <a:extLst>
              <a:ext uri="{FF2B5EF4-FFF2-40B4-BE49-F238E27FC236}">
                <a16:creationId xmlns:a16="http://schemas.microsoft.com/office/drawing/2014/main" id="{FCC33AB4-2B68-E85C-F617-87F8A4288117}"/>
              </a:ext>
            </a:extLst>
          </p:cNvPr>
          <p:cNvSpPr>
            <a:spLocks noGrp="1"/>
          </p:cNvSpPr>
          <p:nvPr>
            <p:ph type="sldNum" sz="quarter" idx="10"/>
          </p:nvPr>
        </p:nvSpPr>
        <p:spPr>
          <a:xfrm>
            <a:off x="11361600" y="6289200"/>
            <a:ext cx="831600" cy="248400"/>
          </a:xfrm>
        </p:spPr>
        <p:txBody>
          <a:bodyPr/>
          <a:lstStyle>
            <a:lvl1pPr>
              <a:defRPr>
                <a:solidFill>
                  <a:schemeClr val="tx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011592419"/>
      </p:ext>
    </p:extLst>
  </p:cSld>
  <p:clrMapOvr>
    <a:masterClrMapping/>
  </p:clrMapOvr>
  <p:extLst>
    <p:ext uri="{DCECCB84-F9BA-43D5-87BE-67443E8EF086}">
      <p15:sldGuideLst xmlns:p15="http://schemas.microsoft.com/office/powerpoint/2012/main">
        <p15:guide id="1" orient="horz" pos="1026">
          <p15:clr>
            <a:srgbClr val="FBAE40"/>
          </p15:clr>
        </p15:guide>
        <p15:guide id="2" pos="1572">
          <p15:clr>
            <a:srgbClr val="FBAE40"/>
          </p15:clr>
        </p15:guide>
        <p15:guide id="3" pos="3001">
          <p15:clr>
            <a:srgbClr val="FBAE40"/>
          </p15:clr>
        </p15:guide>
        <p15:guide id="4" pos="1776">
          <p15:clr>
            <a:srgbClr val="FBAE40"/>
          </p15:clr>
        </p15:guide>
        <p15:guide id="5" pos="3205">
          <p15:clr>
            <a:srgbClr val="FBAE40"/>
          </p15:clr>
        </p15:guide>
        <p15:guide id="6" pos="4452">
          <p15:clr>
            <a:srgbClr val="FBAE40"/>
          </p15:clr>
        </p15:guide>
        <p15:guide id="7" pos="4656">
          <p15:clr>
            <a:srgbClr val="FBAE40"/>
          </p15:clr>
        </p15:guide>
        <p15:guide id="8" pos="5881">
          <p15:clr>
            <a:srgbClr val="FBAE40"/>
          </p15:clr>
        </p15:guide>
        <p15:guide id="9" pos="6085">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02B9-820A-5F78-0171-A9D04857FF73}"/>
              </a:ext>
            </a:extLst>
          </p:cNvPr>
          <p:cNvSpPr>
            <a:spLocks noGrp="1"/>
          </p:cNvSpPr>
          <p:nvPr>
            <p:ph type="title" hasCustomPrompt="1"/>
          </p:nvPr>
        </p:nvSpPr>
        <p:spPr>
          <a:xfrm>
            <a:off x="550863" y="430442"/>
            <a:ext cx="6950076" cy="695096"/>
          </a:xfrm>
        </p:spPr>
        <p:txBody>
          <a:bodyPr/>
          <a:lstStyle/>
          <a:p>
            <a:r>
              <a:rPr lang="en-MY" dirty="0"/>
              <a:t>Click here to add your title which is detailed to the content on this slide</a:t>
            </a:r>
            <a:endParaRPr lang="en-US" dirty="0"/>
          </a:p>
        </p:txBody>
      </p:sp>
      <p:sp>
        <p:nvSpPr>
          <p:cNvPr id="4" name="Picture Placeholder 31">
            <a:extLst>
              <a:ext uri="{FF2B5EF4-FFF2-40B4-BE49-F238E27FC236}">
                <a16:creationId xmlns:a16="http://schemas.microsoft.com/office/drawing/2014/main" id="{75F859B1-FEAE-E3A5-B431-F1225407660C}"/>
              </a:ext>
            </a:extLst>
          </p:cNvPr>
          <p:cNvSpPr>
            <a:spLocks noGrp="1"/>
          </p:cNvSpPr>
          <p:nvPr>
            <p:ph type="pic" sz="quarter" idx="19" hasCustomPrompt="1"/>
          </p:nvPr>
        </p:nvSpPr>
        <p:spPr>
          <a:xfrm>
            <a:off x="8167688" y="-1266"/>
            <a:ext cx="4026883" cy="6861187"/>
          </a:xfrm>
          <a:custGeom>
            <a:avLst/>
            <a:gdLst>
              <a:gd name="connsiteX0" fmla="*/ 0 w 5273901"/>
              <a:gd name="connsiteY0" fmla="*/ 0 h 6856683"/>
              <a:gd name="connsiteX1" fmla="*/ 5273901 w 5273901"/>
              <a:gd name="connsiteY1" fmla="*/ 0 h 6856683"/>
              <a:gd name="connsiteX2" fmla="*/ 5273901 w 5273901"/>
              <a:gd name="connsiteY2" fmla="*/ 6856683 h 6856683"/>
              <a:gd name="connsiteX3" fmla="*/ 0 w 5273901"/>
              <a:gd name="connsiteY3" fmla="*/ 6856683 h 6856683"/>
              <a:gd name="connsiteX4" fmla="*/ 0 w 5273901"/>
              <a:gd name="connsiteY4" fmla="*/ 2632844 h 6856683"/>
              <a:gd name="connsiteX5" fmla="*/ 977647 w 5273901"/>
              <a:gd name="connsiteY5" fmla="*/ 1655198 h 6856683"/>
              <a:gd name="connsiteX6" fmla="*/ 0 w 5273901"/>
              <a:gd name="connsiteY6" fmla="*/ 677551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988533 w 5284787"/>
              <a:gd name="connsiteY5" fmla="*/ 1655198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0 w 5284787"/>
              <a:gd name="connsiteY6" fmla="*/ 2266865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5284787"/>
              <a:gd name="connsiteY0" fmla="*/ 0 h 6856683"/>
              <a:gd name="connsiteX1" fmla="*/ 4013200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4041775"/>
              <a:gd name="connsiteY0" fmla="*/ 0 h 6856683"/>
              <a:gd name="connsiteX1" fmla="*/ 4013200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41775"/>
              <a:gd name="connsiteY0" fmla="*/ 0 h 6856683"/>
              <a:gd name="connsiteX1" fmla="*/ 4025231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26883"/>
              <a:gd name="connsiteY0" fmla="*/ 0 h 6860693"/>
              <a:gd name="connsiteX1" fmla="*/ 4025231 w 4026883"/>
              <a:gd name="connsiteY1" fmla="*/ 0 h 6860693"/>
              <a:gd name="connsiteX2" fmla="*/ 4025733 w 4026883"/>
              <a:gd name="connsiteY2" fmla="*/ 6860693 h 6860693"/>
              <a:gd name="connsiteX3" fmla="*/ 10886 w 4026883"/>
              <a:gd name="connsiteY3" fmla="*/ 6856683 h 6860693"/>
              <a:gd name="connsiteX4" fmla="*/ 0 w 4026883"/>
              <a:gd name="connsiteY4" fmla="*/ 4320130 h 6860693"/>
              <a:gd name="connsiteX5" fmla="*/ 1032076 w 4026883"/>
              <a:gd name="connsiteY5" fmla="*/ 3298941 h 6860693"/>
              <a:gd name="connsiteX6" fmla="*/ 0 w 4026883"/>
              <a:gd name="connsiteY6" fmla="*/ 2266865 h 6860693"/>
              <a:gd name="connsiteX7" fmla="*/ 10886 w 4026883"/>
              <a:gd name="connsiteY7" fmla="*/ 0 h 6860693"/>
              <a:gd name="connsiteX0" fmla="*/ 10886 w 4026883"/>
              <a:gd name="connsiteY0" fmla="*/ 144142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144142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6861187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6861187"/>
              <a:gd name="connsiteX1" fmla="*/ 4025231 w 4026883"/>
              <a:gd name="connsiteY1" fmla="*/ 0 h 6861187"/>
              <a:gd name="connsiteX2" fmla="*/ 4025733 w 4026883"/>
              <a:gd name="connsiteY2" fmla="*/ 6860693 h 6861187"/>
              <a:gd name="connsiteX3" fmla="*/ 10886 w 4026883"/>
              <a:gd name="connsiteY3" fmla="*/ 6861187 h 6861187"/>
              <a:gd name="connsiteX4" fmla="*/ 0 w 4026883"/>
              <a:gd name="connsiteY4" fmla="*/ 4464272 h 6861187"/>
              <a:gd name="connsiteX5" fmla="*/ 1032076 w 4026883"/>
              <a:gd name="connsiteY5" fmla="*/ 3443083 h 6861187"/>
              <a:gd name="connsiteX6" fmla="*/ 0 w 4026883"/>
              <a:gd name="connsiteY6" fmla="*/ 2411007 h 6861187"/>
              <a:gd name="connsiteX7" fmla="*/ 10886 w 4026883"/>
              <a:gd name="connsiteY7" fmla="*/ 0 h 686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6883" h="6861187">
                <a:moveTo>
                  <a:pt x="10886" y="0"/>
                </a:moveTo>
                <a:lnTo>
                  <a:pt x="4025231" y="0"/>
                </a:lnTo>
                <a:cubicBezTo>
                  <a:pt x="4030746" y="2285561"/>
                  <a:pt x="4020218" y="4575132"/>
                  <a:pt x="4025733" y="6860693"/>
                </a:cubicBezTo>
                <a:lnTo>
                  <a:pt x="10886" y="6861187"/>
                </a:lnTo>
                <a:cubicBezTo>
                  <a:pt x="7257" y="6015669"/>
                  <a:pt x="3629" y="5309790"/>
                  <a:pt x="0" y="4464272"/>
                </a:cubicBezTo>
                <a:lnTo>
                  <a:pt x="1032076" y="3443083"/>
                </a:lnTo>
                <a:lnTo>
                  <a:pt x="0" y="2411007"/>
                </a:lnTo>
                <a:cubicBezTo>
                  <a:pt x="3629" y="1655385"/>
                  <a:pt x="7257" y="755622"/>
                  <a:pt x="10886" y="0"/>
                </a:cubicBezTo>
                <a:close/>
              </a:path>
            </a:pathLst>
          </a:custGeom>
          <a:solidFill>
            <a:schemeClr val="bg1">
              <a:lumMod val="50000"/>
            </a:schemeClr>
          </a:solidFill>
        </p:spPr>
        <p:txBody>
          <a:bodyPr wrap="square">
            <a:noAutofit/>
          </a:bodyPr>
          <a:lstStyle>
            <a:lvl1pPr>
              <a:defRPr>
                <a:solidFill>
                  <a:srgbClr val="FFFFFF"/>
                </a:solidFill>
                <a:latin typeface="Poppins" pitchFamily="2" charset="77"/>
                <a:cs typeface="Poppins" pitchFamily="2" charset="77"/>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dirty="0"/>
              <a:t>Click icon to add your image</a:t>
            </a:r>
          </a:p>
        </p:txBody>
      </p:sp>
      <p:sp>
        <p:nvSpPr>
          <p:cNvPr id="5" name="Text Placeholder 10">
            <a:extLst>
              <a:ext uri="{FF2B5EF4-FFF2-40B4-BE49-F238E27FC236}">
                <a16:creationId xmlns:a16="http://schemas.microsoft.com/office/drawing/2014/main" id="{CD3A3FF6-BDEA-8656-CC1D-F2CEEE3A1F3A}"/>
              </a:ext>
            </a:extLst>
          </p:cNvPr>
          <p:cNvSpPr>
            <a:spLocks noGrp="1"/>
          </p:cNvSpPr>
          <p:nvPr>
            <p:ph type="body" sz="quarter" idx="14" hasCustomPrompt="1"/>
          </p:nvPr>
        </p:nvSpPr>
        <p:spPr>
          <a:xfrm>
            <a:off x="550864" y="1628775"/>
            <a:ext cx="4824412" cy="4248150"/>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
        <p:nvSpPr>
          <p:cNvPr id="6" name="Text Placeholder 6">
            <a:extLst>
              <a:ext uri="{FF2B5EF4-FFF2-40B4-BE49-F238E27FC236}">
                <a16:creationId xmlns:a16="http://schemas.microsoft.com/office/drawing/2014/main" id="{9C289A36-2056-D7FC-5949-7F464D3A9F27}"/>
              </a:ext>
            </a:extLst>
          </p:cNvPr>
          <p:cNvSpPr>
            <a:spLocks noGrp="1"/>
          </p:cNvSpPr>
          <p:nvPr>
            <p:ph type="body" sz="quarter" idx="33" hasCustomPrompt="1"/>
          </p:nvPr>
        </p:nvSpPr>
        <p:spPr>
          <a:xfrm>
            <a:off x="5905265" y="1628775"/>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7" name="Text Placeholder 10">
            <a:extLst>
              <a:ext uri="{FF2B5EF4-FFF2-40B4-BE49-F238E27FC236}">
                <a16:creationId xmlns:a16="http://schemas.microsoft.com/office/drawing/2014/main" id="{D6E4FD64-781E-B53D-ED57-D01A7B333899}"/>
              </a:ext>
            </a:extLst>
          </p:cNvPr>
          <p:cNvSpPr>
            <a:spLocks noGrp="1"/>
          </p:cNvSpPr>
          <p:nvPr>
            <p:ph type="body" sz="quarter" idx="22" hasCustomPrompt="1"/>
          </p:nvPr>
        </p:nvSpPr>
        <p:spPr>
          <a:xfrm>
            <a:off x="5905265" y="2156587"/>
            <a:ext cx="1595674" cy="843775"/>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8" name="Text Placeholder 6">
            <a:extLst>
              <a:ext uri="{FF2B5EF4-FFF2-40B4-BE49-F238E27FC236}">
                <a16:creationId xmlns:a16="http://schemas.microsoft.com/office/drawing/2014/main" id="{F6A56DE8-BE80-26A7-5E46-60F9C8ACDED1}"/>
              </a:ext>
            </a:extLst>
          </p:cNvPr>
          <p:cNvSpPr>
            <a:spLocks noGrp="1"/>
          </p:cNvSpPr>
          <p:nvPr>
            <p:ph type="body" sz="quarter" idx="34" hasCustomPrompt="1"/>
          </p:nvPr>
        </p:nvSpPr>
        <p:spPr>
          <a:xfrm>
            <a:off x="5905265" y="38576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9" name="Text Placeholder 10">
            <a:extLst>
              <a:ext uri="{FF2B5EF4-FFF2-40B4-BE49-F238E27FC236}">
                <a16:creationId xmlns:a16="http://schemas.microsoft.com/office/drawing/2014/main" id="{4A1E62E2-4096-3780-E8F4-FA1675EC20C9}"/>
              </a:ext>
            </a:extLst>
          </p:cNvPr>
          <p:cNvSpPr>
            <a:spLocks noGrp="1"/>
          </p:cNvSpPr>
          <p:nvPr>
            <p:ph type="body" sz="quarter" idx="35" hasCustomPrompt="1"/>
          </p:nvPr>
        </p:nvSpPr>
        <p:spPr>
          <a:xfrm>
            <a:off x="5905265" y="4385450"/>
            <a:ext cx="1595674" cy="843775"/>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3" name="Slide Number Placeholder 2">
            <a:extLst>
              <a:ext uri="{FF2B5EF4-FFF2-40B4-BE49-F238E27FC236}">
                <a16:creationId xmlns:a16="http://schemas.microsoft.com/office/drawing/2014/main" id="{A116CF6C-498A-8765-80B4-1C02198B7491}"/>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916676021"/>
      </p:ext>
    </p:extLst>
  </p:cSld>
  <p:clrMapOvr>
    <a:masterClrMapping/>
  </p:clrMapOvr>
  <p:extLst>
    <p:ext uri="{DCECCB84-F9BA-43D5-87BE-67443E8EF086}">
      <p15:sldGuideLst xmlns:p15="http://schemas.microsoft.com/office/powerpoint/2012/main">
        <p15:guide id="1" pos="4747">
          <p15:clr>
            <a:srgbClr val="FBAE40"/>
          </p15:clr>
        </p15:guide>
        <p15:guide id="2" orient="horz" pos="1026">
          <p15:clr>
            <a:srgbClr val="FBAE40"/>
          </p15:clr>
        </p15:guide>
        <p15:guide id="3" pos="3386">
          <p15:clr>
            <a:srgbClr val="FBAE40"/>
          </p15:clr>
        </p15:guide>
        <p15:guide id="4" pos="372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_4">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02B9-820A-5F78-0171-A9D04857FF73}"/>
              </a:ext>
            </a:extLst>
          </p:cNvPr>
          <p:cNvSpPr>
            <a:spLocks noGrp="1"/>
          </p:cNvSpPr>
          <p:nvPr>
            <p:ph type="title" hasCustomPrompt="1"/>
          </p:nvPr>
        </p:nvSpPr>
        <p:spPr>
          <a:xfrm>
            <a:off x="4669013" y="430442"/>
            <a:ext cx="6950076" cy="695096"/>
          </a:xfrm>
        </p:spPr>
        <p:txBody>
          <a:bodyPr/>
          <a:lstStyle>
            <a:lvl1pPr>
              <a:defRPr>
                <a:solidFill>
                  <a:schemeClr val="bg1"/>
                </a:solidFill>
              </a:defRPr>
            </a:lvl1pPr>
          </a:lstStyle>
          <a:p>
            <a:r>
              <a:rPr lang="en-MY" dirty="0"/>
              <a:t>Click here to add your title which is detailed to the content on this slide</a:t>
            </a:r>
            <a:endParaRPr lang="en-US" dirty="0"/>
          </a:p>
        </p:txBody>
      </p:sp>
      <p:sp>
        <p:nvSpPr>
          <p:cNvPr id="5" name="Text Placeholder 10">
            <a:extLst>
              <a:ext uri="{FF2B5EF4-FFF2-40B4-BE49-F238E27FC236}">
                <a16:creationId xmlns:a16="http://schemas.microsoft.com/office/drawing/2014/main" id="{CD3A3FF6-BDEA-8656-CC1D-F2CEEE3A1F3A}"/>
              </a:ext>
            </a:extLst>
          </p:cNvPr>
          <p:cNvSpPr>
            <a:spLocks noGrp="1"/>
          </p:cNvSpPr>
          <p:nvPr>
            <p:ph type="body" sz="quarter" idx="14" hasCustomPrompt="1"/>
          </p:nvPr>
        </p:nvSpPr>
        <p:spPr>
          <a:xfrm>
            <a:off x="4669014" y="1628775"/>
            <a:ext cx="4824412" cy="4248150"/>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
        <p:nvSpPr>
          <p:cNvPr id="3" name="Slide Number Placeholder 2">
            <a:extLst>
              <a:ext uri="{FF2B5EF4-FFF2-40B4-BE49-F238E27FC236}">
                <a16:creationId xmlns:a16="http://schemas.microsoft.com/office/drawing/2014/main" id="{A116CF6C-498A-8765-80B4-1C02198B7491}"/>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10" name="Picture Placeholder 10">
            <a:extLst>
              <a:ext uri="{FF2B5EF4-FFF2-40B4-BE49-F238E27FC236}">
                <a16:creationId xmlns:a16="http://schemas.microsoft.com/office/drawing/2014/main" id="{8E2111BC-B0EE-8903-772A-B129AAF92641}"/>
              </a:ext>
            </a:extLst>
          </p:cNvPr>
          <p:cNvSpPr>
            <a:spLocks noGrp="1"/>
          </p:cNvSpPr>
          <p:nvPr>
            <p:ph type="pic" sz="quarter" idx="11" hasCustomPrompt="1"/>
          </p:nvPr>
        </p:nvSpPr>
        <p:spPr>
          <a:xfrm>
            <a:off x="1" y="1"/>
            <a:ext cx="4024800" cy="6858000"/>
          </a:xfrm>
          <a:custGeom>
            <a:avLst/>
            <a:gdLst>
              <a:gd name="connsiteX0" fmla="*/ 0 w 4024800"/>
              <a:gd name="connsiteY0" fmla="*/ 0 h 6858000"/>
              <a:gd name="connsiteX1" fmla="*/ 4024800 w 4024800"/>
              <a:gd name="connsiteY1" fmla="*/ 0 h 6858000"/>
              <a:gd name="connsiteX2" fmla="*/ 4024800 w 4024800"/>
              <a:gd name="connsiteY2" fmla="*/ 2416706 h 6858000"/>
              <a:gd name="connsiteX3" fmla="*/ 3009179 w 4024800"/>
              <a:gd name="connsiteY3" fmla="*/ 3429001 h 6858000"/>
              <a:gd name="connsiteX4" fmla="*/ 4024800 w 4024800"/>
              <a:gd name="connsiteY4" fmla="*/ 4441294 h 6858000"/>
              <a:gd name="connsiteX5" fmla="*/ 4024800 w 4024800"/>
              <a:gd name="connsiteY5" fmla="*/ 6858000 h 6858000"/>
              <a:gd name="connsiteX6" fmla="*/ 0 w 40248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4800" h="6858000">
                <a:moveTo>
                  <a:pt x="0" y="0"/>
                </a:moveTo>
                <a:lnTo>
                  <a:pt x="4024800" y="0"/>
                </a:lnTo>
                <a:lnTo>
                  <a:pt x="4024800" y="2416706"/>
                </a:lnTo>
                <a:lnTo>
                  <a:pt x="3009179" y="3429001"/>
                </a:lnTo>
                <a:lnTo>
                  <a:pt x="4024800" y="4441294"/>
                </a:lnTo>
                <a:lnTo>
                  <a:pt x="4024800" y="6858000"/>
                </a:lnTo>
                <a:lnTo>
                  <a:pt x="0" y="6858000"/>
                </a:lnTo>
                <a:close/>
              </a:path>
            </a:pathLst>
          </a:custGeom>
          <a:solidFill>
            <a:schemeClr val="bg1">
              <a:lumMod val="50000"/>
            </a:schemeClr>
          </a:solidFill>
        </p:spPr>
        <p:txBody>
          <a:bodyPr wrap="square">
            <a:noAutofit/>
          </a:body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Poppins" pitchFamily="2" charset="77"/>
                <a:ea typeface="+mn-ea"/>
                <a:cs typeface="Poppins" pitchFamily="2" charset="77"/>
              </a:rPr>
              <a:t>Click icon to add your image</a:t>
            </a:r>
          </a:p>
        </p:txBody>
      </p:sp>
      <p:sp>
        <p:nvSpPr>
          <p:cNvPr id="18" name="Text Placeholder 6">
            <a:extLst>
              <a:ext uri="{FF2B5EF4-FFF2-40B4-BE49-F238E27FC236}">
                <a16:creationId xmlns:a16="http://schemas.microsoft.com/office/drawing/2014/main" id="{394AF490-F4C5-8A62-B762-A864A435E61B}"/>
              </a:ext>
            </a:extLst>
          </p:cNvPr>
          <p:cNvSpPr>
            <a:spLocks noGrp="1"/>
          </p:cNvSpPr>
          <p:nvPr>
            <p:ph type="body" sz="quarter" idx="33" hasCustomPrompt="1"/>
          </p:nvPr>
        </p:nvSpPr>
        <p:spPr>
          <a:xfrm>
            <a:off x="10020300" y="1628775"/>
            <a:ext cx="1595673" cy="566070"/>
          </a:xfrm>
        </p:spPr>
        <p:txBody>
          <a:bodyPr anchor="b" anchorCtr="0"/>
          <a:lstStyle>
            <a:lvl1pPr marL="0" indent="0">
              <a:lnSpc>
                <a:spcPct val="90000"/>
              </a:lnSpc>
              <a:spcAft>
                <a:spcPts val="0"/>
              </a:spcAft>
              <a:buNone/>
              <a:defRPr sz="4400" b="0" i="0">
                <a:solidFill>
                  <a:schemeClr val="bg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9" name="Text Placeholder 10">
            <a:extLst>
              <a:ext uri="{FF2B5EF4-FFF2-40B4-BE49-F238E27FC236}">
                <a16:creationId xmlns:a16="http://schemas.microsoft.com/office/drawing/2014/main" id="{6B4182C5-CBA8-F3D3-5786-2BCD5B680C82}"/>
              </a:ext>
            </a:extLst>
          </p:cNvPr>
          <p:cNvSpPr>
            <a:spLocks noGrp="1"/>
          </p:cNvSpPr>
          <p:nvPr>
            <p:ph type="body" sz="quarter" idx="22" hasCustomPrompt="1"/>
          </p:nvPr>
        </p:nvSpPr>
        <p:spPr>
          <a:xfrm>
            <a:off x="10020300" y="2156587"/>
            <a:ext cx="1595674" cy="843775"/>
          </a:xfrm>
          <a:prstGeom prst="rect">
            <a:avLst/>
          </a:prstGeom>
        </p:spPr>
        <p:txBody>
          <a:bodyPr/>
          <a:lstStyle>
            <a:lvl1pPr marL="0" indent="0" algn="l">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20" name="Text Placeholder 6">
            <a:extLst>
              <a:ext uri="{FF2B5EF4-FFF2-40B4-BE49-F238E27FC236}">
                <a16:creationId xmlns:a16="http://schemas.microsoft.com/office/drawing/2014/main" id="{43599873-CAE8-F013-7D7E-3BB916AEFA0A}"/>
              </a:ext>
            </a:extLst>
          </p:cNvPr>
          <p:cNvSpPr>
            <a:spLocks noGrp="1"/>
          </p:cNvSpPr>
          <p:nvPr>
            <p:ph type="body" sz="quarter" idx="34" hasCustomPrompt="1"/>
          </p:nvPr>
        </p:nvSpPr>
        <p:spPr>
          <a:xfrm>
            <a:off x="10020300" y="3857638"/>
            <a:ext cx="1595673" cy="566070"/>
          </a:xfrm>
        </p:spPr>
        <p:txBody>
          <a:bodyPr anchor="b" anchorCtr="0"/>
          <a:lstStyle>
            <a:lvl1pPr marL="0" indent="0">
              <a:lnSpc>
                <a:spcPct val="90000"/>
              </a:lnSpc>
              <a:spcAft>
                <a:spcPts val="0"/>
              </a:spcAft>
              <a:buNone/>
              <a:defRPr sz="4400" b="0" i="0">
                <a:solidFill>
                  <a:schemeClr val="bg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21" name="Text Placeholder 10">
            <a:extLst>
              <a:ext uri="{FF2B5EF4-FFF2-40B4-BE49-F238E27FC236}">
                <a16:creationId xmlns:a16="http://schemas.microsoft.com/office/drawing/2014/main" id="{7BE4BE5A-7AFF-6ADE-EB0A-A517ABD340A9}"/>
              </a:ext>
            </a:extLst>
          </p:cNvPr>
          <p:cNvSpPr>
            <a:spLocks noGrp="1"/>
          </p:cNvSpPr>
          <p:nvPr>
            <p:ph type="body" sz="quarter" idx="35" hasCustomPrompt="1"/>
          </p:nvPr>
        </p:nvSpPr>
        <p:spPr>
          <a:xfrm>
            <a:off x="10020300" y="4385450"/>
            <a:ext cx="1595674" cy="843775"/>
          </a:xfrm>
          <a:prstGeom prst="rect">
            <a:avLst/>
          </a:prstGeom>
        </p:spPr>
        <p:txBody>
          <a:bodyPr/>
          <a:lstStyle>
            <a:lvl1pPr marL="0" indent="0" algn="l">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Tree>
    <p:extLst>
      <p:ext uri="{BB962C8B-B14F-4D97-AF65-F5344CB8AC3E}">
        <p14:creationId xmlns:p14="http://schemas.microsoft.com/office/powerpoint/2010/main" val="245010513"/>
      </p:ext>
    </p:extLst>
  </p:cSld>
  <p:clrMapOvr>
    <a:masterClrMapping/>
  </p:clrMapOvr>
  <p:extLst>
    <p:ext uri="{DCECCB84-F9BA-43D5-87BE-67443E8EF086}">
      <p15:sldGuideLst xmlns:p15="http://schemas.microsoft.com/office/powerpoint/2012/main">
        <p15:guide id="1" pos="6312">
          <p15:clr>
            <a:srgbClr val="FBAE40"/>
          </p15:clr>
        </p15:guide>
        <p15:guide id="2" orient="horz" pos="1026">
          <p15:clr>
            <a:srgbClr val="FBAE40"/>
          </p15:clr>
        </p15:guide>
        <p15:guide id="3" pos="2933">
          <p15:clr>
            <a:srgbClr val="FBAE40"/>
          </p15:clr>
        </p15:guide>
        <p15:guide id="4" pos="5972">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_5">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3CEC081-9C2E-0612-9DE0-05C44BFBFBA1}"/>
              </a:ext>
            </a:extLst>
          </p:cNvPr>
          <p:cNvSpPr>
            <a:spLocks noGrp="1"/>
          </p:cNvSpPr>
          <p:nvPr>
            <p:ph type="pic" sz="quarter" idx="11" hasCustomPrompt="1"/>
          </p:nvPr>
        </p:nvSpPr>
        <p:spPr>
          <a:xfrm>
            <a:off x="5916614" y="0"/>
            <a:ext cx="6275387" cy="6858000"/>
          </a:xfrm>
          <a:custGeom>
            <a:avLst/>
            <a:gdLst>
              <a:gd name="connsiteX0" fmla="*/ 0 w 6275387"/>
              <a:gd name="connsiteY0" fmla="*/ 0 h 6858000"/>
              <a:gd name="connsiteX1" fmla="*/ 3233342 w 6275387"/>
              <a:gd name="connsiteY1" fmla="*/ 0 h 6858000"/>
              <a:gd name="connsiteX2" fmla="*/ 5474070 w 6275387"/>
              <a:gd name="connsiteY2" fmla="*/ 2240160 h 6858000"/>
              <a:gd name="connsiteX3" fmla="*/ 6275387 w 6275387"/>
              <a:gd name="connsiteY3" fmla="*/ 1439017 h 6858000"/>
              <a:gd name="connsiteX4" fmla="*/ 6275387 w 6275387"/>
              <a:gd name="connsiteY4" fmla="*/ 6858000 h 6858000"/>
              <a:gd name="connsiteX5" fmla="*/ 855196 w 6275387"/>
              <a:gd name="connsiteY5" fmla="*/ 6858000 h 6858000"/>
              <a:gd name="connsiteX6" fmla="*/ 2263808 w 6275387"/>
              <a:gd name="connsiteY6" fmla="*/ 5449691 h 6858000"/>
              <a:gd name="connsiteX7" fmla="*/ 0 w 6275387"/>
              <a:gd name="connsiteY7" fmla="*/ 31863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5387" h="6858000">
                <a:moveTo>
                  <a:pt x="0" y="0"/>
                </a:moveTo>
                <a:lnTo>
                  <a:pt x="3233342" y="0"/>
                </a:lnTo>
                <a:lnTo>
                  <a:pt x="5474070" y="2240160"/>
                </a:lnTo>
                <a:lnTo>
                  <a:pt x="6275387" y="1439017"/>
                </a:lnTo>
                <a:lnTo>
                  <a:pt x="6275387" y="6858000"/>
                </a:lnTo>
                <a:lnTo>
                  <a:pt x="855196" y="6858000"/>
                </a:lnTo>
                <a:lnTo>
                  <a:pt x="2263808" y="5449691"/>
                </a:lnTo>
                <a:lnTo>
                  <a:pt x="0" y="3186371"/>
                </a:lnTo>
                <a:close/>
              </a:path>
            </a:pathLst>
          </a:custGeom>
          <a:solidFill>
            <a:schemeClr val="bg1">
              <a:lumMod val="50000"/>
            </a:schemeClr>
          </a:solidFill>
        </p:spPr>
        <p:txBody>
          <a:bodyPr wrap="square">
            <a:noAutofit/>
          </a:bodyPr>
          <a:lstStyle>
            <a:lvl1pPr marL="0" indent="0">
              <a:buNone/>
              <a:defRPr>
                <a:solidFill>
                  <a:schemeClr val="bg1"/>
                </a:solidFill>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dirty="0"/>
              <a:t>Click icon to add your image</a:t>
            </a:r>
          </a:p>
        </p:txBody>
      </p:sp>
      <p:sp>
        <p:nvSpPr>
          <p:cNvPr id="2" name="Title 1">
            <a:extLst>
              <a:ext uri="{FF2B5EF4-FFF2-40B4-BE49-F238E27FC236}">
                <a16:creationId xmlns:a16="http://schemas.microsoft.com/office/drawing/2014/main" id="{5D1102B9-820A-5F78-0171-A9D04857FF73}"/>
              </a:ext>
            </a:extLst>
          </p:cNvPr>
          <p:cNvSpPr>
            <a:spLocks noGrp="1"/>
          </p:cNvSpPr>
          <p:nvPr>
            <p:ph type="title" hasCustomPrompt="1"/>
          </p:nvPr>
        </p:nvSpPr>
        <p:spPr>
          <a:xfrm>
            <a:off x="550863" y="430442"/>
            <a:ext cx="4824412" cy="695096"/>
          </a:xfrm>
        </p:spPr>
        <p:txBody>
          <a:bodyPr/>
          <a:lstStyle/>
          <a:p>
            <a:r>
              <a:rPr lang="en-MY" dirty="0"/>
              <a:t>Click here to add your title of up to 2 lines</a:t>
            </a:r>
            <a:endParaRPr lang="en-US" dirty="0"/>
          </a:p>
        </p:txBody>
      </p:sp>
      <p:sp>
        <p:nvSpPr>
          <p:cNvPr id="5" name="Text Placeholder 10">
            <a:extLst>
              <a:ext uri="{FF2B5EF4-FFF2-40B4-BE49-F238E27FC236}">
                <a16:creationId xmlns:a16="http://schemas.microsoft.com/office/drawing/2014/main" id="{CD3A3FF6-BDEA-8656-CC1D-F2CEEE3A1F3A}"/>
              </a:ext>
            </a:extLst>
          </p:cNvPr>
          <p:cNvSpPr>
            <a:spLocks noGrp="1"/>
          </p:cNvSpPr>
          <p:nvPr>
            <p:ph type="body" sz="quarter" idx="14" hasCustomPrompt="1"/>
          </p:nvPr>
        </p:nvSpPr>
        <p:spPr>
          <a:xfrm>
            <a:off x="550864" y="1628775"/>
            <a:ext cx="4824412" cy="2486025"/>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indent="-171450">
              <a:buFont typeface="Arial" panose="020B0604020202020204" pitchFamily="34" charset="0"/>
              <a:buChar char="•"/>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3" name="Slide Number Placeholder 2">
            <a:extLst>
              <a:ext uri="{FF2B5EF4-FFF2-40B4-BE49-F238E27FC236}">
                <a16:creationId xmlns:a16="http://schemas.microsoft.com/office/drawing/2014/main" id="{A116CF6C-498A-8765-80B4-1C02198B7491}"/>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12" name="Text Placeholder 6">
            <a:extLst>
              <a:ext uri="{FF2B5EF4-FFF2-40B4-BE49-F238E27FC236}">
                <a16:creationId xmlns:a16="http://schemas.microsoft.com/office/drawing/2014/main" id="{DC77599D-B958-BD9A-2F5A-9D155EF82E27}"/>
              </a:ext>
            </a:extLst>
          </p:cNvPr>
          <p:cNvSpPr>
            <a:spLocks noGrp="1"/>
          </p:cNvSpPr>
          <p:nvPr>
            <p:ph type="body" sz="quarter" idx="33" hasCustomPrompt="1"/>
          </p:nvPr>
        </p:nvSpPr>
        <p:spPr>
          <a:xfrm>
            <a:off x="550863" y="45053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3" name="Text Placeholder 10">
            <a:extLst>
              <a:ext uri="{FF2B5EF4-FFF2-40B4-BE49-F238E27FC236}">
                <a16:creationId xmlns:a16="http://schemas.microsoft.com/office/drawing/2014/main" id="{447D1CA4-A7FD-6C47-1B74-1B8547CB434C}"/>
              </a:ext>
            </a:extLst>
          </p:cNvPr>
          <p:cNvSpPr>
            <a:spLocks noGrp="1"/>
          </p:cNvSpPr>
          <p:nvPr>
            <p:ph type="body" sz="quarter" idx="22" hasCustomPrompt="1"/>
          </p:nvPr>
        </p:nvSpPr>
        <p:spPr>
          <a:xfrm>
            <a:off x="550863" y="5033150"/>
            <a:ext cx="1595674" cy="843775"/>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14" name="Text Placeholder 6">
            <a:extLst>
              <a:ext uri="{FF2B5EF4-FFF2-40B4-BE49-F238E27FC236}">
                <a16:creationId xmlns:a16="http://schemas.microsoft.com/office/drawing/2014/main" id="{F2C60418-8EA3-CF2B-E26F-2A280CADFA6B}"/>
              </a:ext>
            </a:extLst>
          </p:cNvPr>
          <p:cNvSpPr>
            <a:spLocks noGrp="1"/>
          </p:cNvSpPr>
          <p:nvPr>
            <p:ph type="body" sz="quarter" idx="34" hasCustomPrompt="1"/>
          </p:nvPr>
        </p:nvSpPr>
        <p:spPr>
          <a:xfrm>
            <a:off x="5402373" y="45053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5" name="Text Placeholder 10">
            <a:extLst>
              <a:ext uri="{FF2B5EF4-FFF2-40B4-BE49-F238E27FC236}">
                <a16:creationId xmlns:a16="http://schemas.microsoft.com/office/drawing/2014/main" id="{D94E953C-9B79-CA44-EA48-3BA13005DAAE}"/>
              </a:ext>
            </a:extLst>
          </p:cNvPr>
          <p:cNvSpPr>
            <a:spLocks noGrp="1"/>
          </p:cNvSpPr>
          <p:nvPr>
            <p:ph type="body" sz="quarter" idx="35" hasCustomPrompt="1"/>
          </p:nvPr>
        </p:nvSpPr>
        <p:spPr>
          <a:xfrm>
            <a:off x="5402373" y="5033150"/>
            <a:ext cx="1595674" cy="843775"/>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16" name="Text Placeholder 6">
            <a:extLst>
              <a:ext uri="{FF2B5EF4-FFF2-40B4-BE49-F238E27FC236}">
                <a16:creationId xmlns:a16="http://schemas.microsoft.com/office/drawing/2014/main" id="{0698261F-4EF5-8879-04EA-76B4ED1AA85A}"/>
              </a:ext>
            </a:extLst>
          </p:cNvPr>
          <p:cNvSpPr>
            <a:spLocks noGrp="1"/>
          </p:cNvSpPr>
          <p:nvPr>
            <p:ph type="body" sz="quarter" idx="36" hasCustomPrompt="1"/>
          </p:nvPr>
        </p:nvSpPr>
        <p:spPr>
          <a:xfrm>
            <a:off x="2976617" y="45053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7" name="Text Placeholder 10">
            <a:extLst>
              <a:ext uri="{FF2B5EF4-FFF2-40B4-BE49-F238E27FC236}">
                <a16:creationId xmlns:a16="http://schemas.microsoft.com/office/drawing/2014/main" id="{F9826EF1-6944-BE68-6ED0-ADCA8052B01D}"/>
              </a:ext>
            </a:extLst>
          </p:cNvPr>
          <p:cNvSpPr>
            <a:spLocks noGrp="1"/>
          </p:cNvSpPr>
          <p:nvPr>
            <p:ph type="body" sz="quarter" idx="37" hasCustomPrompt="1"/>
          </p:nvPr>
        </p:nvSpPr>
        <p:spPr>
          <a:xfrm>
            <a:off x="2976617" y="5033150"/>
            <a:ext cx="1595674" cy="843775"/>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Tree>
    <p:extLst>
      <p:ext uri="{BB962C8B-B14F-4D97-AF65-F5344CB8AC3E}">
        <p14:creationId xmlns:p14="http://schemas.microsoft.com/office/powerpoint/2010/main" val="37392722"/>
      </p:ext>
    </p:extLst>
  </p:cSld>
  <p:clrMapOvr>
    <a:masterClrMapping/>
  </p:clrMapOvr>
  <p:extLst>
    <p:ext uri="{DCECCB84-F9BA-43D5-87BE-67443E8EF086}">
      <p15:sldGuideLst xmlns:p15="http://schemas.microsoft.com/office/powerpoint/2012/main">
        <p15:guide id="2" orient="horz" pos="1026">
          <p15:clr>
            <a:srgbClr val="FBAE40"/>
          </p15:clr>
        </p15:guide>
        <p15:guide id="3" pos="3386">
          <p15:clr>
            <a:srgbClr val="FBAE40"/>
          </p15:clr>
        </p15:guide>
        <p15:guide id="4" pos="3727">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_6">
    <p:spTree>
      <p:nvGrpSpPr>
        <p:cNvPr id="1" name=""/>
        <p:cNvGrpSpPr/>
        <p:nvPr/>
      </p:nvGrpSpPr>
      <p:grpSpPr>
        <a:xfrm>
          <a:off x="0" y="0"/>
          <a:ext cx="0" cy="0"/>
          <a:chOff x="0" y="0"/>
          <a:chExt cx="0" cy="0"/>
        </a:xfrm>
      </p:grpSpPr>
      <p:sp>
        <p:nvSpPr>
          <p:cNvPr id="4" name="Picture Placeholder 42">
            <a:extLst>
              <a:ext uri="{FF2B5EF4-FFF2-40B4-BE49-F238E27FC236}">
                <a16:creationId xmlns:a16="http://schemas.microsoft.com/office/drawing/2014/main" id="{1893B06F-B9E0-4239-BF16-B2EBA7F716C0}"/>
              </a:ext>
            </a:extLst>
          </p:cNvPr>
          <p:cNvSpPr>
            <a:spLocks noGrp="1"/>
          </p:cNvSpPr>
          <p:nvPr>
            <p:ph type="pic" sz="quarter" idx="38" hasCustomPrompt="1"/>
          </p:nvPr>
        </p:nvSpPr>
        <p:spPr>
          <a:xfrm>
            <a:off x="6092824" y="1177878"/>
            <a:ext cx="6102739" cy="5682202"/>
          </a:xfrm>
          <a:custGeom>
            <a:avLst/>
            <a:gdLst>
              <a:gd name="connsiteX0" fmla="*/ 0 w 6540984"/>
              <a:gd name="connsiteY0" fmla="*/ 0 h 6858000"/>
              <a:gd name="connsiteX1" fmla="*/ 6540984 w 6540984"/>
              <a:gd name="connsiteY1" fmla="*/ 0 h 6858000"/>
              <a:gd name="connsiteX2" fmla="*/ 6540984 w 6540984"/>
              <a:gd name="connsiteY2" fmla="*/ 2721144 h 6858000"/>
              <a:gd name="connsiteX3" fmla="*/ 6540984 w 6540984"/>
              <a:gd name="connsiteY3" fmla="*/ 6858000 h 6858000"/>
              <a:gd name="connsiteX4" fmla="*/ 4136856 w 6540984"/>
              <a:gd name="connsiteY4" fmla="*/ 6858000 h 6858000"/>
              <a:gd name="connsiteX5" fmla="*/ 0 w 6540984"/>
              <a:gd name="connsiteY5" fmla="*/ 2721144 h 6858000"/>
              <a:gd name="connsiteX0" fmla="*/ 0 w 6540984"/>
              <a:gd name="connsiteY0" fmla="*/ 0 h 9162789"/>
              <a:gd name="connsiteX1" fmla="*/ 6540984 w 6540984"/>
              <a:gd name="connsiteY1" fmla="*/ 2304789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0 h 9162789"/>
              <a:gd name="connsiteX1" fmla="*/ 6540984 w 6540984"/>
              <a:gd name="connsiteY1" fmla="*/ 12526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62630 h 9225419"/>
              <a:gd name="connsiteX1" fmla="*/ 6540984 w 6540984"/>
              <a:gd name="connsiteY1" fmla="*/ 0 h 9225419"/>
              <a:gd name="connsiteX2" fmla="*/ 6540984 w 6540984"/>
              <a:gd name="connsiteY2" fmla="*/ 5088563 h 9225419"/>
              <a:gd name="connsiteX3" fmla="*/ 6540984 w 6540984"/>
              <a:gd name="connsiteY3" fmla="*/ 9225419 h 9225419"/>
              <a:gd name="connsiteX4" fmla="*/ 4136856 w 6540984"/>
              <a:gd name="connsiteY4" fmla="*/ 9225419 h 9225419"/>
              <a:gd name="connsiteX5" fmla="*/ 0 w 6540984"/>
              <a:gd name="connsiteY5" fmla="*/ 5088563 h 9225419"/>
              <a:gd name="connsiteX6" fmla="*/ 0 w 6540984"/>
              <a:gd name="connsiteY6" fmla="*/ 62630 h 9225419"/>
              <a:gd name="connsiteX0" fmla="*/ 0 w 6540984"/>
              <a:gd name="connsiteY0" fmla="*/ 0 h 9162789"/>
              <a:gd name="connsiteX1" fmla="*/ 6540984 w 6540984"/>
              <a:gd name="connsiteY1" fmla="*/ 225468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5889630 w 6553510"/>
              <a:gd name="connsiteY3" fmla="*/ 6269277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6553510 w 6553510"/>
              <a:gd name="connsiteY3" fmla="*/ 6883052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2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090047 w 6553510"/>
              <a:gd name="connsiteY3" fmla="*/ 6181595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3 h 6895578"/>
              <a:gd name="connsiteX4" fmla="*/ 1857119 w 6553510"/>
              <a:gd name="connsiteY4" fmla="*/ 6895578 h 6895578"/>
              <a:gd name="connsiteX5" fmla="*/ 0 w 6553510"/>
              <a:gd name="connsiteY5" fmla="*/ 5038459 h 6895578"/>
              <a:gd name="connsiteX6" fmla="*/ 0 w 6553510"/>
              <a:gd name="connsiteY6" fmla="*/ 12526 h 6895578"/>
              <a:gd name="connsiteX0" fmla="*/ 0 w 7261355"/>
              <a:gd name="connsiteY0" fmla="*/ 12526 h 6895578"/>
              <a:gd name="connsiteX1" fmla="*/ 6553510 w 7261355"/>
              <a:gd name="connsiteY1" fmla="*/ 0 h 6895578"/>
              <a:gd name="connsiteX2" fmla="*/ 6553510 w 7261355"/>
              <a:gd name="connsiteY2" fmla="*/ 6883053 h 6895578"/>
              <a:gd name="connsiteX3" fmla="*/ 1857119 w 7261355"/>
              <a:gd name="connsiteY3" fmla="*/ 6895578 h 6895578"/>
              <a:gd name="connsiteX4" fmla="*/ 0 w 7261355"/>
              <a:gd name="connsiteY4" fmla="*/ 5038459 h 6895578"/>
              <a:gd name="connsiteX5" fmla="*/ 0 w 7261355"/>
              <a:gd name="connsiteY5" fmla="*/ 12526 h 6895578"/>
              <a:gd name="connsiteX0" fmla="*/ 0 w 7018711"/>
              <a:gd name="connsiteY0" fmla="*/ 12526 h 6895578"/>
              <a:gd name="connsiteX1" fmla="*/ 6553510 w 7018711"/>
              <a:gd name="connsiteY1" fmla="*/ 0 h 6895578"/>
              <a:gd name="connsiteX2" fmla="*/ 6553510 w 7018711"/>
              <a:gd name="connsiteY2" fmla="*/ 6883053 h 6895578"/>
              <a:gd name="connsiteX3" fmla="*/ 1857119 w 7018711"/>
              <a:gd name="connsiteY3" fmla="*/ 6895578 h 6895578"/>
              <a:gd name="connsiteX4" fmla="*/ 0 w 7018711"/>
              <a:gd name="connsiteY4" fmla="*/ 5038459 h 6895578"/>
              <a:gd name="connsiteX5" fmla="*/ 0 w 7018711"/>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9968"/>
              <a:gd name="connsiteY0" fmla="*/ 12526 h 6895578"/>
              <a:gd name="connsiteX1" fmla="*/ 6553510 w 6559968"/>
              <a:gd name="connsiteY1" fmla="*/ 0 h 6895578"/>
              <a:gd name="connsiteX2" fmla="*/ 6553510 w 6559968"/>
              <a:gd name="connsiteY2" fmla="*/ 6883053 h 6895578"/>
              <a:gd name="connsiteX3" fmla="*/ 1857119 w 6559968"/>
              <a:gd name="connsiteY3" fmla="*/ 6895578 h 6895578"/>
              <a:gd name="connsiteX4" fmla="*/ 0 w 6559968"/>
              <a:gd name="connsiteY4" fmla="*/ 5038459 h 6895578"/>
              <a:gd name="connsiteX5" fmla="*/ 0 w 6559968"/>
              <a:gd name="connsiteY5" fmla="*/ 12526 h 6895578"/>
              <a:gd name="connsiteX0" fmla="*/ 0 w 6554937"/>
              <a:gd name="connsiteY0" fmla="*/ 12526 h 6895578"/>
              <a:gd name="connsiteX1" fmla="*/ 6553510 w 6554937"/>
              <a:gd name="connsiteY1" fmla="*/ 0 h 6895578"/>
              <a:gd name="connsiteX2" fmla="*/ 6553510 w 6554937"/>
              <a:gd name="connsiteY2" fmla="*/ 6883053 h 6895578"/>
              <a:gd name="connsiteX3" fmla="*/ 1857119 w 6554937"/>
              <a:gd name="connsiteY3" fmla="*/ 6895578 h 6895578"/>
              <a:gd name="connsiteX4" fmla="*/ 0 w 6554937"/>
              <a:gd name="connsiteY4" fmla="*/ 5038459 h 6895578"/>
              <a:gd name="connsiteX5" fmla="*/ 0 w 6554937"/>
              <a:gd name="connsiteY5" fmla="*/ 12526 h 6895578"/>
              <a:gd name="connsiteX0" fmla="*/ 0 w 6554937"/>
              <a:gd name="connsiteY0" fmla="*/ 12526 h 6883053"/>
              <a:gd name="connsiteX1" fmla="*/ 6553510 w 6554937"/>
              <a:gd name="connsiteY1" fmla="*/ 0 h 6883053"/>
              <a:gd name="connsiteX2" fmla="*/ 6553510 w 6554937"/>
              <a:gd name="connsiteY2" fmla="*/ 6883053 h 6883053"/>
              <a:gd name="connsiteX3" fmla="*/ 1781963 w 6554937"/>
              <a:gd name="connsiteY3" fmla="*/ 6832948 h 6883053"/>
              <a:gd name="connsiteX4" fmla="*/ 0 w 6554937"/>
              <a:gd name="connsiteY4" fmla="*/ 5038459 h 6883053"/>
              <a:gd name="connsiteX5" fmla="*/ 0 w 6554937"/>
              <a:gd name="connsiteY5" fmla="*/ 12526 h 6883053"/>
              <a:gd name="connsiteX0" fmla="*/ 0 w 6554937"/>
              <a:gd name="connsiteY0" fmla="*/ 12526 h 6883053"/>
              <a:gd name="connsiteX1" fmla="*/ 6553510 w 6554937"/>
              <a:gd name="connsiteY1" fmla="*/ 0 h 6883053"/>
              <a:gd name="connsiteX2" fmla="*/ 6553510 w 6554937"/>
              <a:gd name="connsiteY2" fmla="*/ 6883053 h 6883053"/>
              <a:gd name="connsiteX3" fmla="*/ 1819541 w 6554937"/>
              <a:gd name="connsiteY3" fmla="*/ 6870526 h 6883053"/>
              <a:gd name="connsiteX4" fmla="*/ 0 w 6554937"/>
              <a:gd name="connsiteY4" fmla="*/ 5038459 h 6883053"/>
              <a:gd name="connsiteX5" fmla="*/ 0 w 6554937"/>
              <a:gd name="connsiteY5" fmla="*/ 12526 h 6883053"/>
              <a:gd name="connsiteX0" fmla="*/ 0 w 6553544"/>
              <a:gd name="connsiteY0" fmla="*/ 0 h 6870527"/>
              <a:gd name="connsiteX1" fmla="*/ 5769739 w 6553544"/>
              <a:gd name="connsiteY1" fmla="*/ 705931 h 6870527"/>
              <a:gd name="connsiteX2" fmla="*/ 6553510 w 6553544"/>
              <a:gd name="connsiteY2" fmla="*/ 6870527 h 6870527"/>
              <a:gd name="connsiteX3" fmla="*/ 1819541 w 6553544"/>
              <a:gd name="connsiteY3" fmla="*/ 6858000 h 6870527"/>
              <a:gd name="connsiteX4" fmla="*/ 0 w 6553544"/>
              <a:gd name="connsiteY4" fmla="*/ 5025933 h 6870527"/>
              <a:gd name="connsiteX5" fmla="*/ 0 w 6553544"/>
              <a:gd name="connsiteY5" fmla="*/ 0 h 6870527"/>
              <a:gd name="connsiteX0" fmla="*/ 0 w 6553566"/>
              <a:gd name="connsiteY0" fmla="*/ 0 h 6870527"/>
              <a:gd name="connsiteX1" fmla="*/ 6079982 w 6553566"/>
              <a:gd name="connsiteY1" fmla="*/ 20131 h 6870527"/>
              <a:gd name="connsiteX2" fmla="*/ 6553510 w 6553566"/>
              <a:gd name="connsiteY2" fmla="*/ 6870527 h 6870527"/>
              <a:gd name="connsiteX3" fmla="*/ 1819541 w 6553566"/>
              <a:gd name="connsiteY3" fmla="*/ 6858000 h 6870527"/>
              <a:gd name="connsiteX4" fmla="*/ 0 w 6553566"/>
              <a:gd name="connsiteY4" fmla="*/ 5025933 h 6870527"/>
              <a:gd name="connsiteX5" fmla="*/ 0 w 6553566"/>
              <a:gd name="connsiteY5" fmla="*/ 0 h 6870527"/>
              <a:gd name="connsiteX0" fmla="*/ 0 w 6079982"/>
              <a:gd name="connsiteY0" fmla="*/ 0 h 6858000"/>
              <a:gd name="connsiteX1" fmla="*/ 6079982 w 6079982"/>
              <a:gd name="connsiteY1" fmla="*/ 20131 h 6858000"/>
              <a:gd name="connsiteX2" fmla="*/ 5737081 w 6079982"/>
              <a:gd name="connsiteY2" fmla="*/ 6380670 h 6858000"/>
              <a:gd name="connsiteX3" fmla="*/ 1819541 w 6079982"/>
              <a:gd name="connsiteY3" fmla="*/ 6858000 h 6858000"/>
              <a:gd name="connsiteX4" fmla="*/ 0 w 6079982"/>
              <a:gd name="connsiteY4" fmla="*/ 5025933 h 6858000"/>
              <a:gd name="connsiteX5" fmla="*/ 0 w 6079982"/>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3803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 name="connsiteX0" fmla="*/ 0 w 6084635"/>
              <a:gd name="connsiteY0" fmla="*/ 21772 h 6879772"/>
              <a:gd name="connsiteX1" fmla="*/ 1789726 w 6084635"/>
              <a:gd name="connsiteY1" fmla="*/ 0 h 6879772"/>
              <a:gd name="connsiteX2" fmla="*/ 6079982 w 6084635"/>
              <a:gd name="connsiteY2" fmla="*/ 25575 h 6879772"/>
              <a:gd name="connsiteX3" fmla="*/ 6079981 w 6084635"/>
              <a:gd name="connsiteY3" fmla="*/ 6875971 h 6879772"/>
              <a:gd name="connsiteX4" fmla="*/ 1819541 w 6084635"/>
              <a:gd name="connsiteY4" fmla="*/ 6879772 h 6879772"/>
              <a:gd name="connsiteX5" fmla="*/ 0 w 6084635"/>
              <a:gd name="connsiteY5" fmla="*/ 5047705 h 6879772"/>
              <a:gd name="connsiteX6" fmla="*/ 0 w 6084635"/>
              <a:gd name="connsiteY6" fmla="*/ 21772 h 6879772"/>
              <a:gd name="connsiteX0" fmla="*/ 15323 w 6099958"/>
              <a:gd name="connsiteY0" fmla="*/ 21772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15323 w 6099958"/>
              <a:gd name="connsiteY5" fmla="*/ 5047705 h 6879772"/>
              <a:gd name="connsiteX6" fmla="*/ 0 w 6099958"/>
              <a:gd name="connsiteY6" fmla="*/ 1816924 h 6879772"/>
              <a:gd name="connsiteX7" fmla="*/ 15323 w 6099958"/>
              <a:gd name="connsiteY7" fmla="*/ 21772 h 6879772"/>
              <a:gd name="connsiteX0" fmla="*/ 0 w 6099958"/>
              <a:gd name="connsiteY0" fmla="*/ 1816924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15323 w 6099958"/>
              <a:gd name="connsiteY5" fmla="*/ 5047705 h 6879772"/>
              <a:gd name="connsiteX6" fmla="*/ 0 w 6099958"/>
              <a:gd name="connsiteY6" fmla="*/ 1816924 h 6879772"/>
              <a:gd name="connsiteX0" fmla="*/ 0 w 6099958"/>
              <a:gd name="connsiteY0" fmla="*/ 1816924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961901 w 6099958"/>
              <a:gd name="connsiteY5" fmla="*/ 6008914 h 6879772"/>
              <a:gd name="connsiteX6" fmla="*/ 15323 w 6099958"/>
              <a:gd name="connsiteY6" fmla="*/ 5047705 h 6879772"/>
              <a:gd name="connsiteX7" fmla="*/ 0 w 6099958"/>
              <a:gd name="connsiteY7" fmla="*/ 1816924 h 6879772"/>
              <a:gd name="connsiteX0" fmla="*/ 0 w 6099958"/>
              <a:gd name="connsiteY0" fmla="*/ 1816924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11875 w 6099958"/>
              <a:gd name="connsiteY5" fmla="*/ 6863937 h 6879772"/>
              <a:gd name="connsiteX6" fmla="*/ 15323 w 6099958"/>
              <a:gd name="connsiteY6" fmla="*/ 5047705 h 6879772"/>
              <a:gd name="connsiteX7" fmla="*/ 0 w 6099958"/>
              <a:gd name="connsiteY7" fmla="*/ 1816924 h 6879772"/>
              <a:gd name="connsiteX0" fmla="*/ 0 w 6099958"/>
              <a:gd name="connsiteY0" fmla="*/ 1816924 h 6875971"/>
              <a:gd name="connsiteX1" fmla="*/ 1805049 w 6099958"/>
              <a:gd name="connsiteY1" fmla="*/ 0 h 6875971"/>
              <a:gd name="connsiteX2" fmla="*/ 6095305 w 6099958"/>
              <a:gd name="connsiteY2" fmla="*/ 25575 h 6875971"/>
              <a:gd name="connsiteX3" fmla="*/ 6095304 w 6099958"/>
              <a:gd name="connsiteY3" fmla="*/ 6875971 h 6875971"/>
              <a:gd name="connsiteX4" fmla="*/ 11875 w 6099958"/>
              <a:gd name="connsiteY4" fmla="*/ 6863937 h 6875971"/>
              <a:gd name="connsiteX5" fmla="*/ 15323 w 6099958"/>
              <a:gd name="connsiteY5" fmla="*/ 5047705 h 6875971"/>
              <a:gd name="connsiteX6" fmla="*/ 0 w 6099958"/>
              <a:gd name="connsiteY6" fmla="*/ 1816924 h 6875971"/>
              <a:gd name="connsiteX0" fmla="*/ 517600 w 6617558"/>
              <a:gd name="connsiteY0" fmla="*/ 1816924 h 6875971"/>
              <a:gd name="connsiteX1" fmla="*/ 2322649 w 6617558"/>
              <a:gd name="connsiteY1" fmla="*/ 0 h 6875971"/>
              <a:gd name="connsiteX2" fmla="*/ 6612905 w 6617558"/>
              <a:gd name="connsiteY2" fmla="*/ 25575 h 6875971"/>
              <a:gd name="connsiteX3" fmla="*/ 6612904 w 6617558"/>
              <a:gd name="connsiteY3" fmla="*/ 6875971 h 6875971"/>
              <a:gd name="connsiteX4" fmla="*/ 529475 w 6617558"/>
              <a:gd name="connsiteY4" fmla="*/ 6863937 h 6875971"/>
              <a:gd name="connsiteX5" fmla="*/ 517600 w 6617558"/>
              <a:gd name="connsiteY5" fmla="*/ 1816924 h 6875971"/>
              <a:gd name="connsiteX0" fmla="*/ 131214 w 6231172"/>
              <a:gd name="connsiteY0" fmla="*/ 1816924 h 6875971"/>
              <a:gd name="connsiteX1" fmla="*/ 1936263 w 6231172"/>
              <a:gd name="connsiteY1" fmla="*/ 0 h 6875971"/>
              <a:gd name="connsiteX2" fmla="*/ 6226519 w 6231172"/>
              <a:gd name="connsiteY2" fmla="*/ 25575 h 6875971"/>
              <a:gd name="connsiteX3" fmla="*/ 6226518 w 6231172"/>
              <a:gd name="connsiteY3" fmla="*/ 6875971 h 6875971"/>
              <a:gd name="connsiteX4" fmla="*/ 143089 w 6231172"/>
              <a:gd name="connsiteY4" fmla="*/ 6863937 h 6875971"/>
              <a:gd name="connsiteX5" fmla="*/ 131214 w 6231172"/>
              <a:gd name="connsiteY5" fmla="*/ 1816924 h 6875971"/>
              <a:gd name="connsiteX0" fmla="*/ 0 w 6099958"/>
              <a:gd name="connsiteY0" fmla="*/ 1816924 h 6875971"/>
              <a:gd name="connsiteX1" fmla="*/ 1805049 w 6099958"/>
              <a:gd name="connsiteY1" fmla="*/ 0 h 6875971"/>
              <a:gd name="connsiteX2" fmla="*/ 6095305 w 6099958"/>
              <a:gd name="connsiteY2" fmla="*/ 25575 h 6875971"/>
              <a:gd name="connsiteX3" fmla="*/ 6095304 w 6099958"/>
              <a:gd name="connsiteY3" fmla="*/ 6875971 h 6875971"/>
              <a:gd name="connsiteX4" fmla="*/ 11875 w 6099958"/>
              <a:gd name="connsiteY4" fmla="*/ 6863937 h 6875971"/>
              <a:gd name="connsiteX5" fmla="*/ 0 w 6099958"/>
              <a:gd name="connsiteY5" fmla="*/ 1816924 h 6875971"/>
              <a:gd name="connsiteX0" fmla="*/ 0 w 6099958"/>
              <a:gd name="connsiteY0" fmla="*/ 1816924 h 6875971"/>
              <a:gd name="connsiteX1" fmla="*/ 1805049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16924 h 6875971"/>
              <a:gd name="connsiteX0" fmla="*/ 0 w 6099958"/>
              <a:gd name="connsiteY0" fmla="*/ 1816924 h 6875971"/>
              <a:gd name="connsiteX1" fmla="*/ 1855153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16924 h 6875971"/>
              <a:gd name="connsiteX0" fmla="*/ 0 w 6099958"/>
              <a:gd name="connsiteY0" fmla="*/ 1860765 h 6875971"/>
              <a:gd name="connsiteX1" fmla="*/ 1855153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60765 h 6875971"/>
              <a:gd name="connsiteX0" fmla="*/ 0 w 6099958"/>
              <a:gd name="connsiteY0" fmla="*/ 1860765 h 6875971"/>
              <a:gd name="connsiteX1" fmla="*/ 1855153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60765 h 6875971"/>
              <a:gd name="connsiteX0" fmla="*/ 0 w 6095448"/>
              <a:gd name="connsiteY0" fmla="*/ 1860765 h 6875971"/>
              <a:gd name="connsiteX1" fmla="*/ 1855153 w 6095448"/>
              <a:gd name="connsiteY1" fmla="*/ 0 h 6875971"/>
              <a:gd name="connsiteX2" fmla="*/ 5904805 w 6095448"/>
              <a:gd name="connsiteY2" fmla="*/ 19312 h 6875971"/>
              <a:gd name="connsiteX3" fmla="*/ 6095304 w 6095448"/>
              <a:gd name="connsiteY3" fmla="*/ 6875971 h 6875971"/>
              <a:gd name="connsiteX4" fmla="*/ 11875 w 6095448"/>
              <a:gd name="connsiteY4" fmla="*/ 6863937 h 6875971"/>
              <a:gd name="connsiteX5" fmla="*/ 0 w 6095448"/>
              <a:gd name="connsiteY5" fmla="*/ 1860765 h 6875971"/>
              <a:gd name="connsiteX0" fmla="*/ 0 w 5909458"/>
              <a:gd name="connsiteY0" fmla="*/ 1860765 h 6888671"/>
              <a:gd name="connsiteX1" fmla="*/ 1855153 w 5909458"/>
              <a:gd name="connsiteY1" fmla="*/ 0 h 6888671"/>
              <a:gd name="connsiteX2" fmla="*/ 5904805 w 5909458"/>
              <a:gd name="connsiteY2" fmla="*/ 19312 h 6888671"/>
              <a:gd name="connsiteX3" fmla="*/ 5904804 w 5909458"/>
              <a:gd name="connsiteY3" fmla="*/ 6888671 h 6888671"/>
              <a:gd name="connsiteX4" fmla="*/ 11875 w 5909458"/>
              <a:gd name="connsiteY4" fmla="*/ 6863937 h 6888671"/>
              <a:gd name="connsiteX5" fmla="*/ 0 w 5909458"/>
              <a:gd name="connsiteY5" fmla="*/ 1860765 h 6888671"/>
              <a:gd name="connsiteX0" fmla="*/ 0 w 5909458"/>
              <a:gd name="connsiteY0" fmla="*/ 1861013 h 6888919"/>
              <a:gd name="connsiteX1" fmla="*/ 1855153 w 5909458"/>
              <a:gd name="connsiteY1" fmla="*/ 248 h 6888919"/>
              <a:gd name="connsiteX2" fmla="*/ 5904805 w 5909458"/>
              <a:gd name="connsiteY2" fmla="*/ 0 h 6888919"/>
              <a:gd name="connsiteX3" fmla="*/ 5904804 w 5909458"/>
              <a:gd name="connsiteY3" fmla="*/ 6888919 h 6888919"/>
              <a:gd name="connsiteX4" fmla="*/ 11875 w 5909458"/>
              <a:gd name="connsiteY4" fmla="*/ 6864185 h 6888919"/>
              <a:gd name="connsiteX5" fmla="*/ 0 w 5909458"/>
              <a:gd name="connsiteY5" fmla="*/ 1861013 h 6888919"/>
              <a:gd name="connsiteX0" fmla="*/ 0 w 5909458"/>
              <a:gd name="connsiteY0" fmla="*/ 1861013 h 6864185"/>
              <a:gd name="connsiteX1" fmla="*/ 1855153 w 5909458"/>
              <a:gd name="connsiteY1" fmla="*/ 248 h 6864185"/>
              <a:gd name="connsiteX2" fmla="*/ 5904805 w 5909458"/>
              <a:gd name="connsiteY2" fmla="*/ 0 h 6864185"/>
              <a:gd name="connsiteX3" fmla="*/ 5904804 w 5909458"/>
              <a:gd name="connsiteY3" fmla="*/ 6859580 h 6864185"/>
              <a:gd name="connsiteX4" fmla="*/ 11875 w 5909458"/>
              <a:gd name="connsiteY4" fmla="*/ 6864185 h 6864185"/>
              <a:gd name="connsiteX5" fmla="*/ 0 w 5909458"/>
              <a:gd name="connsiteY5" fmla="*/ 1861013 h 6864185"/>
              <a:gd name="connsiteX0" fmla="*/ 0 w 5909458"/>
              <a:gd name="connsiteY0" fmla="*/ 1861013 h 6864185"/>
              <a:gd name="connsiteX1" fmla="*/ 1855153 w 5909458"/>
              <a:gd name="connsiteY1" fmla="*/ 248 h 6864185"/>
              <a:gd name="connsiteX2" fmla="*/ 5904805 w 5909458"/>
              <a:gd name="connsiteY2" fmla="*/ 0 h 6864185"/>
              <a:gd name="connsiteX3" fmla="*/ 5904804 w 5909458"/>
              <a:gd name="connsiteY3" fmla="*/ 6859580 h 6864185"/>
              <a:gd name="connsiteX4" fmla="*/ 11875 w 5909458"/>
              <a:gd name="connsiteY4" fmla="*/ 6864185 h 6864185"/>
              <a:gd name="connsiteX5" fmla="*/ 0 w 5909458"/>
              <a:gd name="connsiteY5" fmla="*/ 1861013 h 6864185"/>
              <a:gd name="connsiteX0" fmla="*/ 0 w 6090940"/>
              <a:gd name="connsiteY0" fmla="*/ 1861013 h 6864185"/>
              <a:gd name="connsiteX1" fmla="*/ 1855153 w 6090940"/>
              <a:gd name="connsiteY1" fmla="*/ 248 h 6864185"/>
              <a:gd name="connsiteX2" fmla="*/ 6090785 w 6090940"/>
              <a:gd name="connsiteY2" fmla="*/ 0 h 6864185"/>
              <a:gd name="connsiteX3" fmla="*/ 5904804 w 6090940"/>
              <a:gd name="connsiteY3" fmla="*/ 6859580 h 6864185"/>
              <a:gd name="connsiteX4" fmla="*/ 11875 w 6090940"/>
              <a:gd name="connsiteY4" fmla="*/ 6864185 h 6864185"/>
              <a:gd name="connsiteX5" fmla="*/ 0 w 6090940"/>
              <a:gd name="connsiteY5" fmla="*/ 1861013 h 6864185"/>
              <a:gd name="connsiteX0" fmla="*/ 0 w 6107697"/>
              <a:gd name="connsiteY0" fmla="*/ 1861013 h 6864185"/>
              <a:gd name="connsiteX1" fmla="*/ 1855153 w 6107697"/>
              <a:gd name="connsiteY1" fmla="*/ 248 h 6864185"/>
              <a:gd name="connsiteX2" fmla="*/ 6090785 w 6107697"/>
              <a:gd name="connsiteY2" fmla="*/ 0 h 6864185"/>
              <a:gd name="connsiteX3" fmla="*/ 6106282 w 6107697"/>
              <a:gd name="connsiteY3" fmla="*/ 3449952 h 6864185"/>
              <a:gd name="connsiteX4" fmla="*/ 11875 w 6107697"/>
              <a:gd name="connsiteY4" fmla="*/ 6864185 h 6864185"/>
              <a:gd name="connsiteX5" fmla="*/ 0 w 6107697"/>
              <a:gd name="connsiteY5" fmla="*/ 1861013 h 6864185"/>
              <a:gd name="connsiteX0" fmla="*/ 0 w 6107697"/>
              <a:gd name="connsiteY0" fmla="*/ 1861013 h 3449952"/>
              <a:gd name="connsiteX1" fmla="*/ 1855153 w 6107697"/>
              <a:gd name="connsiteY1" fmla="*/ 248 h 3449952"/>
              <a:gd name="connsiteX2" fmla="*/ 6090785 w 6107697"/>
              <a:gd name="connsiteY2" fmla="*/ 0 h 3449952"/>
              <a:gd name="connsiteX3" fmla="*/ 6106282 w 6107697"/>
              <a:gd name="connsiteY3" fmla="*/ 3449952 h 3449952"/>
              <a:gd name="connsiteX4" fmla="*/ 11875 w 6107697"/>
              <a:gd name="connsiteY4" fmla="*/ 3206585 h 3449952"/>
              <a:gd name="connsiteX5" fmla="*/ 0 w 6107697"/>
              <a:gd name="connsiteY5" fmla="*/ 1861013 h 3449952"/>
              <a:gd name="connsiteX0" fmla="*/ 0 w 6107697"/>
              <a:gd name="connsiteY0" fmla="*/ 1861013 h 3528762"/>
              <a:gd name="connsiteX1" fmla="*/ 1855153 w 6107697"/>
              <a:gd name="connsiteY1" fmla="*/ 248 h 3528762"/>
              <a:gd name="connsiteX2" fmla="*/ 6090785 w 6107697"/>
              <a:gd name="connsiteY2" fmla="*/ 0 h 3528762"/>
              <a:gd name="connsiteX3" fmla="*/ 6106282 w 6107697"/>
              <a:gd name="connsiteY3" fmla="*/ 3449952 h 3528762"/>
              <a:gd name="connsiteX4" fmla="*/ 11875 w 6107697"/>
              <a:gd name="connsiteY4" fmla="*/ 3206585 h 3528762"/>
              <a:gd name="connsiteX5" fmla="*/ 0 w 6107697"/>
              <a:gd name="connsiteY5" fmla="*/ 1861013 h 3528762"/>
              <a:gd name="connsiteX0" fmla="*/ 0 w 6107697"/>
              <a:gd name="connsiteY0" fmla="*/ 1861013 h 3528762"/>
              <a:gd name="connsiteX1" fmla="*/ 1855153 w 6107697"/>
              <a:gd name="connsiteY1" fmla="*/ 248 h 3528762"/>
              <a:gd name="connsiteX2" fmla="*/ 6090785 w 6107697"/>
              <a:gd name="connsiteY2" fmla="*/ 0 h 3528762"/>
              <a:gd name="connsiteX3" fmla="*/ 6106282 w 6107697"/>
              <a:gd name="connsiteY3" fmla="*/ 3449952 h 3528762"/>
              <a:gd name="connsiteX4" fmla="*/ 11875 w 6107697"/>
              <a:gd name="connsiteY4" fmla="*/ 3206585 h 3528762"/>
              <a:gd name="connsiteX5" fmla="*/ 0 w 6107697"/>
              <a:gd name="connsiteY5" fmla="*/ 1861013 h 3528762"/>
              <a:gd name="connsiteX0" fmla="*/ 0 w 6107697"/>
              <a:gd name="connsiteY0" fmla="*/ 1861013 h 3528762"/>
              <a:gd name="connsiteX1" fmla="*/ 1855153 w 6107697"/>
              <a:gd name="connsiteY1" fmla="*/ 248 h 3528762"/>
              <a:gd name="connsiteX2" fmla="*/ 6090785 w 6107697"/>
              <a:gd name="connsiteY2" fmla="*/ 0 h 3528762"/>
              <a:gd name="connsiteX3" fmla="*/ 6106282 w 6107697"/>
              <a:gd name="connsiteY3" fmla="*/ 3449952 h 3528762"/>
              <a:gd name="connsiteX4" fmla="*/ 11875 w 6107697"/>
              <a:gd name="connsiteY4" fmla="*/ 3206585 h 3528762"/>
              <a:gd name="connsiteX5" fmla="*/ 0 w 6107697"/>
              <a:gd name="connsiteY5" fmla="*/ 1861013 h 3528762"/>
              <a:gd name="connsiteX0" fmla="*/ 0 w 6107697"/>
              <a:gd name="connsiteY0" fmla="*/ 1861013 h 3449952"/>
              <a:gd name="connsiteX1" fmla="*/ 1855153 w 6107697"/>
              <a:gd name="connsiteY1" fmla="*/ 248 h 3449952"/>
              <a:gd name="connsiteX2" fmla="*/ 6090785 w 6107697"/>
              <a:gd name="connsiteY2" fmla="*/ 0 h 3449952"/>
              <a:gd name="connsiteX3" fmla="*/ 6106282 w 6107697"/>
              <a:gd name="connsiteY3" fmla="*/ 3449952 h 3449952"/>
              <a:gd name="connsiteX4" fmla="*/ 11875 w 6107697"/>
              <a:gd name="connsiteY4" fmla="*/ 3206585 h 3449952"/>
              <a:gd name="connsiteX5" fmla="*/ 0 w 6107697"/>
              <a:gd name="connsiteY5" fmla="*/ 1861013 h 3449952"/>
              <a:gd name="connsiteX0" fmla="*/ 0 w 6107697"/>
              <a:gd name="connsiteY0" fmla="*/ 1861013 h 3206585"/>
              <a:gd name="connsiteX1" fmla="*/ 1855153 w 6107697"/>
              <a:gd name="connsiteY1" fmla="*/ 248 h 3206585"/>
              <a:gd name="connsiteX2" fmla="*/ 6090785 w 6107697"/>
              <a:gd name="connsiteY2" fmla="*/ 0 h 3206585"/>
              <a:gd name="connsiteX3" fmla="*/ 6106282 w 6107697"/>
              <a:gd name="connsiteY3" fmla="*/ 3195952 h 3206585"/>
              <a:gd name="connsiteX4" fmla="*/ 11875 w 6107697"/>
              <a:gd name="connsiteY4" fmla="*/ 3206585 h 3206585"/>
              <a:gd name="connsiteX5" fmla="*/ 0 w 6107697"/>
              <a:gd name="connsiteY5" fmla="*/ 1861013 h 3206585"/>
              <a:gd name="connsiteX0" fmla="*/ 0 w 6107697"/>
              <a:gd name="connsiteY0" fmla="*/ 1861013 h 3196425"/>
              <a:gd name="connsiteX1" fmla="*/ 1855153 w 6107697"/>
              <a:gd name="connsiteY1" fmla="*/ 248 h 3196425"/>
              <a:gd name="connsiteX2" fmla="*/ 6090785 w 6107697"/>
              <a:gd name="connsiteY2" fmla="*/ 0 h 3196425"/>
              <a:gd name="connsiteX3" fmla="*/ 6106282 w 6107697"/>
              <a:gd name="connsiteY3" fmla="*/ 3195952 h 3196425"/>
              <a:gd name="connsiteX4" fmla="*/ 11875 w 6107697"/>
              <a:gd name="connsiteY4" fmla="*/ 3196425 h 3196425"/>
              <a:gd name="connsiteX5" fmla="*/ 0 w 6107697"/>
              <a:gd name="connsiteY5" fmla="*/ 1861013 h 3196425"/>
              <a:gd name="connsiteX0" fmla="*/ 0 w 6107697"/>
              <a:gd name="connsiteY0" fmla="*/ 2562053 h 3897465"/>
              <a:gd name="connsiteX1" fmla="*/ 1855153 w 6107697"/>
              <a:gd name="connsiteY1" fmla="*/ 701288 h 3897465"/>
              <a:gd name="connsiteX2" fmla="*/ 6090785 w 6107697"/>
              <a:gd name="connsiteY2" fmla="*/ 0 h 3897465"/>
              <a:gd name="connsiteX3" fmla="*/ 6106282 w 6107697"/>
              <a:gd name="connsiteY3" fmla="*/ 3896992 h 3897465"/>
              <a:gd name="connsiteX4" fmla="*/ 11875 w 6107697"/>
              <a:gd name="connsiteY4" fmla="*/ 3897465 h 3897465"/>
              <a:gd name="connsiteX5" fmla="*/ 0 w 6107697"/>
              <a:gd name="connsiteY5" fmla="*/ 2562053 h 3897465"/>
              <a:gd name="connsiteX0" fmla="*/ 0 w 6107697"/>
              <a:gd name="connsiteY0" fmla="*/ 4349965 h 5685377"/>
              <a:gd name="connsiteX1" fmla="*/ 4344353 w 6107697"/>
              <a:gd name="connsiteY1" fmla="*/ 0 h 5685377"/>
              <a:gd name="connsiteX2" fmla="*/ 6090785 w 6107697"/>
              <a:gd name="connsiteY2" fmla="*/ 1787912 h 5685377"/>
              <a:gd name="connsiteX3" fmla="*/ 6106282 w 6107697"/>
              <a:gd name="connsiteY3" fmla="*/ 5684904 h 5685377"/>
              <a:gd name="connsiteX4" fmla="*/ 11875 w 6107697"/>
              <a:gd name="connsiteY4" fmla="*/ 5685377 h 5685377"/>
              <a:gd name="connsiteX5" fmla="*/ 0 w 6107697"/>
              <a:gd name="connsiteY5" fmla="*/ 4349965 h 5685377"/>
              <a:gd name="connsiteX0" fmla="*/ 0 w 6192712"/>
              <a:gd name="connsiteY0" fmla="*/ 4349965 h 5685377"/>
              <a:gd name="connsiteX1" fmla="*/ 4344353 w 6192712"/>
              <a:gd name="connsiteY1" fmla="*/ 0 h 5685377"/>
              <a:gd name="connsiteX2" fmla="*/ 6192385 w 6192712"/>
              <a:gd name="connsiteY2" fmla="*/ 1737112 h 5685377"/>
              <a:gd name="connsiteX3" fmla="*/ 6106282 w 6192712"/>
              <a:gd name="connsiteY3" fmla="*/ 5684904 h 5685377"/>
              <a:gd name="connsiteX4" fmla="*/ 11875 w 6192712"/>
              <a:gd name="connsiteY4" fmla="*/ 5685377 h 5685377"/>
              <a:gd name="connsiteX5" fmla="*/ 0 w 6192712"/>
              <a:gd name="connsiteY5" fmla="*/ 4349965 h 5685377"/>
              <a:gd name="connsiteX0" fmla="*/ 0 w 6107697"/>
              <a:gd name="connsiteY0" fmla="*/ 4349965 h 5685377"/>
              <a:gd name="connsiteX1" fmla="*/ 4344353 w 6107697"/>
              <a:gd name="connsiteY1" fmla="*/ 0 h 5685377"/>
              <a:gd name="connsiteX2" fmla="*/ 6090785 w 6107697"/>
              <a:gd name="connsiteY2" fmla="*/ 1757432 h 5685377"/>
              <a:gd name="connsiteX3" fmla="*/ 6106282 w 6107697"/>
              <a:gd name="connsiteY3" fmla="*/ 5684904 h 5685377"/>
              <a:gd name="connsiteX4" fmla="*/ 11875 w 6107697"/>
              <a:gd name="connsiteY4" fmla="*/ 5685377 h 5685377"/>
              <a:gd name="connsiteX5" fmla="*/ 0 w 6107697"/>
              <a:gd name="connsiteY5" fmla="*/ 4349965 h 5685377"/>
              <a:gd name="connsiteX0" fmla="*/ 0 w 6099354"/>
              <a:gd name="connsiteY0" fmla="*/ 4349965 h 5685377"/>
              <a:gd name="connsiteX1" fmla="*/ 4344353 w 6099354"/>
              <a:gd name="connsiteY1" fmla="*/ 0 h 5685377"/>
              <a:gd name="connsiteX2" fmla="*/ 6090785 w 6099354"/>
              <a:gd name="connsiteY2" fmla="*/ 1757432 h 5685377"/>
              <a:gd name="connsiteX3" fmla="*/ 6096757 w 6099354"/>
              <a:gd name="connsiteY3" fmla="*/ 5684904 h 5685377"/>
              <a:gd name="connsiteX4" fmla="*/ 11875 w 6099354"/>
              <a:gd name="connsiteY4" fmla="*/ 5685377 h 5685377"/>
              <a:gd name="connsiteX5" fmla="*/ 0 w 6099354"/>
              <a:gd name="connsiteY5" fmla="*/ 4349965 h 5685377"/>
              <a:gd name="connsiteX0" fmla="*/ 0 w 6101606"/>
              <a:gd name="connsiteY0" fmla="*/ 4349965 h 5685377"/>
              <a:gd name="connsiteX1" fmla="*/ 4344353 w 6101606"/>
              <a:gd name="connsiteY1" fmla="*/ 0 h 5685377"/>
              <a:gd name="connsiteX2" fmla="*/ 6097135 w 6101606"/>
              <a:gd name="connsiteY2" fmla="*/ 1760607 h 5685377"/>
              <a:gd name="connsiteX3" fmla="*/ 6096757 w 6101606"/>
              <a:gd name="connsiteY3" fmla="*/ 5684904 h 5685377"/>
              <a:gd name="connsiteX4" fmla="*/ 11875 w 6101606"/>
              <a:gd name="connsiteY4" fmla="*/ 5685377 h 5685377"/>
              <a:gd name="connsiteX5" fmla="*/ 0 w 6101606"/>
              <a:gd name="connsiteY5" fmla="*/ 4349965 h 5685377"/>
              <a:gd name="connsiteX0" fmla="*/ 0 w 6104781"/>
              <a:gd name="connsiteY0" fmla="*/ 4346790 h 5685377"/>
              <a:gd name="connsiteX1" fmla="*/ 4347528 w 6104781"/>
              <a:gd name="connsiteY1" fmla="*/ 0 h 5685377"/>
              <a:gd name="connsiteX2" fmla="*/ 6100310 w 6104781"/>
              <a:gd name="connsiteY2" fmla="*/ 1760607 h 5685377"/>
              <a:gd name="connsiteX3" fmla="*/ 6099932 w 6104781"/>
              <a:gd name="connsiteY3" fmla="*/ 5684904 h 5685377"/>
              <a:gd name="connsiteX4" fmla="*/ 15050 w 6104781"/>
              <a:gd name="connsiteY4" fmla="*/ 5685377 h 5685377"/>
              <a:gd name="connsiteX5" fmla="*/ 0 w 6104781"/>
              <a:gd name="connsiteY5" fmla="*/ 4346790 h 5685377"/>
              <a:gd name="connsiteX0" fmla="*/ 0 w 6104781"/>
              <a:gd name="connsiteY0" fmla="*/ 4346790 h 5685377"/>
              <a:gd name="connsiteX1" fmla="*/ 4347528 w 6104781"/>
              <a:gd name="connsiteY1" fmla="*/ 0 h 5685377"/>
              <a:gd name="connsiteX2" fmla="*/ 6100310 w 6104781"/>
              <a:gd name="connsiteY2" fmla="*/ 1760607 h 5685377"/>
              <a:gd name="connsiteX3" fmla="*/ 6099932 w 6104781"/>
              <a:gd name="connsiteY3" fmla="*/ 5684904 h 5685377"/>
              <a:gd name="connsiteX4" fmla="*/ 5525 w 6104781"/>
              <a:gd name="connsiteY4" fmla="*/ 5685377 h 5685377"/>
              <a:gd name="connsiteX5" fmla="*/ 0 w 6104781"/>
              <a:gd name="connsiteY5" fmla="*/ 4346790 h 5685377"/>
              <a:gd name="connsiteX0" fmla="*/ 0 w 6104781"/>
              <a:gd name="connsiteY0" fmla="*/ 4346790 h 5685377"/>
              <a:gd name="connsiteX1" fmla="*/ 4347528 w 6104781"/>
              <a:gd name="connsiteY1" fmla="*/ 0 h 5685377"/>
              <a:gd name="connsiteX2" fmla="*/ 6100310 w 6104781"/>
              <a:gd name="connsiteY2" fmla="*/ 1760607 h 5685377"/>
              <a:gd name="connsiteX3" fmla="*/ 6099932 w 6104781"/>
              <a:gd name="connsiteY3" fmla="*/ 5684904 h 5685377"/>
              <a:gd name="connsiteX4" fmla="*/ 5525 w 6104781"/>
              <a:gd name="connsiteY4" fmla="*/ 5685377 h 5685377"/>
              <a:gd name="connsiteX5" fmla="*/ 0 w 6104781"/>
              <a:gd name="connsiteY5" fmla="*/ 4346790 h 5685377"/>
              <a:gd name="connsiteX0" fmla="*/ 0 w 6104781"/>
              <a:gd name="connsiteY0" fmla="*/ 4343615 h 5682202"/>
              <a:gd name="connsiteX1" fmla="*/ 4344353 w 6104781"/>
              <a:gd name="connsiteY1" fmla="*/ 0 h 5682202"/>
              <a:gd name="connsiteX2" fmla="*/ 6100310 w 6104781"/>
              <a:gd name="connsiteY2" fmla="*/ 1757432 h 5682202"/>
              <a:gd name="connsiteX3" fmla="*/ 6099932 w 6104781"/>
              <a:gd name="connsiteY3" fmla="*/ 5681729 h 5682202"/>
              <a:gd name="connsiteX4" fmla="*/ 5525 w 6104781"/>
              <a:gd name="connsiteY4" fmla="*/ 5682202 h 5682202"/>
              <a:gd name="connsiteX5" fmla="*/ 0 w 6104781"/>
              <a:gd name="connsiteY5" fmla="*/ 4343615 h 5682202"/>
              <a:gd name="connsiteX0" fmla="*/ 0 w 6101711"/>
              <a:gd name="connsiteY0" fmla="*/ 4343615 h 5682202"/>
              <a:gd name="connsiteX1" fmla="*/ 4344353 w 6101711"/>
              <a:gd name="connsiteY1" fmla="*/ 0 h 5682202"/>
              <a:gd name="connsiteX2" fmla="*/ 6100310 w 6101711"/>
              <a:gd name="connsiteY2" fmla="*/ 1757432 h 5682202"/>
              <a:gd name="connsiteX3" fmla="*/ 6099932 w 6101711"/>
              <a:gd name="connsiteY3" fmla="*/ 5681729 h 5682202"/>
              <a:gd name="connsiteX4" fmla="*/ 5525 w 6101711"/>
              <a:gd name="connsiteY4" fmla="*/ 5682202 h 5682202"/>
              <a:gd name="connsiteX5" fmla="*/ 0 w 6101711"/>
              <a:gd name="connsiteY5" fmla="*/ 4343615 h 5682202"/>
              <a:gd name="connsiteX0" fmla="*/ 0 w 6102739"/>
              <a:gd name="connsiteY0" fmla="*/ 4343615 h 5682202"/>
              <a:gd name="connsiteX1" fmla="*/ 4344353 w 6102739"/>
              <a:gd name="connsiteY1" fmla="*/ 0 h 5682202"/>
              <a:gd name="connsiteX2" fmla="*/ 6100310 w 6102739"/>
              <a:gd name="connsiteY2" fmla="*/ 1757432 h 5682202"/>
              <a:gd name="connsiteX3" fmla="*/ 6099932 w 6102739"/>
              <a:gd name="connsiteY3" fmla="*/ 5681729 h 5682202"/>
              <a:gd name="connsiteX4" fmla="*/ 5525 w 6102739"/>
              <a:gd name="connsiteY4" fmla="*/ 5682202 h 5682202"/>
              <a:gd name="connsiteX5" fmla="*/ 0 w 6102739"/>
              <a:gd name="connsiteY5" fmla="*/ 4343615 h 568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2739" h="5682202">
                <a:moveTo>
                  <a:pt x="0" y="4343615"/>
                </a:moveTo>
                <a:lnTo>
                  <a:pt x="4344353" y="0"/>
                </a:lnTo>
                <a:lnTo>
                  <a:pt x="6100310" y="1757432"/>
                </a:lnTo>
                <a:cubicBezTo>
                  <a:pt x="6100251" y="2364665"/>
                  <a:pt x="6106051" y="5441051"/>
                  <a:pt x="6099932" y="5681729"/>
                </a:cubicBezTo>
                <a:lnTo>
                  <a:pt x="5525" y="5682202"/>
                </a:lnTo>
                <a:cubicBezTo>
                  <a:pt x="3231" y="4677040"/>
                  <a:pt x="9896" y="5784488"/>
                  <a:pt x="0" y="4343615"/>
                </a:cubicBezTo>
                <a:close/>
              </a:path>
            </a:pathLst>
          </a:custGeom>
          <a:solidFill>
            <a:schemeClr val="bg1">
              <a:lumMod val="50000"/>
            </a:schemeClr>
          </a:solidFill>
        </p:spPr>
        <p:txBody>
          <a:bodyPr wrap="square" anchor="ctr" anchorCtr="0">
            <a:noAutofit/>
          </a:bodyPr>
          <a:lstStyle>
            <a:lvl1pPr marL="0" indent="0" algn="ctr">
              <a:buNone/>
              <a:defRPr b="0" i="0">
                <a:solidFill>
                  <a:schemeClr val="bg1"/>
                </a:solidFill>
                <a:latin typeface="Poppins" pitchFamily="2" charset="77"/>
                <a:cs typeface="Poppins" pitchFamily="2" charset="77"/>
              </a:defRPr>
            </a:lvl1pPr>
          </a:lstStyle>
          <a:p>
            <a:r>
              <a:rPr lang="en-US" dirty="0"/>
              <a:t>Click the icon to add your image</a:t>
            </a:r>
          </a:p>
        </p:txBody>
      </p:sp>
      <p:sp>
        <p:nvSpPr>
          <p:cNvPr id="2" name="Title 1">
            <a:extLst>
              <a:ext uri="{FF2B5EF4-FFF2-40B4-BE49-F238E27FC236}">
                <a16:creationId xmlns:a16="http://schemas.microsoft.com/office/drawing/2014/main" id="{5D1102B9-820A-5F78-0171-A9D04857FF73}"/>
              </a:ext>
            </a:extLst>
          </p:cNvPr>
          <p:cNvSpPr>
            <a:spLocks noGrp="1"/>
          </p:cNvSpPr>
          <p:nvPr>
            <p:ph type="title" hasCustomPrompt="1"/>
          </p:nvPr>
        </p:nvSpPr>
        <p:spPr>
          <a:xfrm>
            <a:off x="550863" y="430442"/>
            <a:ext cx="4824412" cy="695096"/>
          </a:xfrm>
        </p:spPr>
        <p:txBody>
          <a:bodyPr/>
          <a:lstStyle/>
          <a:p>
            <a:r>
              <a:rPr lang="en-MY" dirty="0"/>
              <a:t>Click here to add your title of up to 2 lines</a:t>
            </a:r>
            <a:endParaRPr lang="en-US" dirty="0"/>
          </a:p>
        </p:txBody>
      </p:sp>
      <p:sp>
        <p:nvSpPr>
          <p:cNvPr id="5" name="Text Placeholder 10">
            <a:extLst>
              <a:ext uri="{FF2B5EF4-FFF2-40B4-BE49-F238E27FC236}">
                <a16:creationId xmlns:a16="http://schemas.microsoft.com/office/drawing/2014/main" id="{CD3A3FF6-BDEA-8656-CC1D-F2CEEE3A1F3A}"/>
              </a:ext>
            </a:extLst>
          </p:cNvPr>
          <p:cNvSpPr>
            <a:spLocks noGrp="1"/>
          </p:cNvSpPr>
          <p:nvPr>
            <p:ph type="body" sz="quarter" idx="14" hasCustomPrompt="1"/>
          </p:nvPr>
        </p:nvSpPr>
        <p:spPr>
          <a:xfrm>
            <a:off x="550864" y="1628775"/>
            <a:ext cx="4824412" cy="2486025"/>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indent="-171450">
              <a:buFont typeface="Arial" panose="020B0604020202020204" pitchFamily="34" charset="0"/>
              <a:buChar char="•"/>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3" name="Slide Number Placeholder 2">
            <a:extLst>
              <a:ext uri="{FF2B5EF4-FFF2-40B4-BE49-F238E27FC236}">
                <a16:creationId xmlns:a16="http://schemas.microsoft.com/office/drawing/2014/main" id="{A116CF6C-498A-8765-80B4-1C02198B7491}"/>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12" name="Text Placeholder 6">
            <a:extLst>
              <a:ext uri="{FF2B5EF4-FFF2-40B4-BE49-F238E27FC236}">
                <a16:creationId xmlns:a16="http://schemas.microsoft.com/office/drawing/2014/main" id="{DC77599D-B958-BD9A-2F5A-9D155EF82E27}"/>
              </a:ext>
            </a:extLst>
          </p:cNvPr>
          <p:cNvSpPr>
            <a:spLocks noGrp="1"/>
          </p:cNvSpPr>
          <p:nvPr>
            <p:ph type="body" sz="quarter" idx="33" hasCustomPrompt="1"/>
          </p:nvPr>
        </p:nvSpPr>
        <p:spPr>
          <a:xfrm>
            <a:off x="550863" y="45053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3" name="Text Placeholder 10">
            <a:extLst>
              <a:ext uri="{FF2B5EF4-FFF2-40B4-BE49-F238E27FC236}">
                <a16:creationId xmlns:a16="http://schemas.microsoft.com/office/drawing/2014/main" id="{447D1CA4-A7FD-6C47-1B74-1B8547CB434C}"/>
              </a:ext>
            </a:extLst>
          </p:cNvPr>
          <p:cNvSpPr>
            <a:spLocks noGrp="1"/>
          </p:cNvSpPr>
          <p:nvPr>
            <p:ph type="body" sz="quarter" idx="22" hasCustomPrompt="1"/>
          </p:nvPr>
        </p:nvSpPr>
        <p:spPr>
          <a:xfrm>
            <a:off x="550863" y="503315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16" name="Text Placeholder 6">
            <a:extLst>
              <a:ext uri="{FF2B5EF4-FFF2-40B4-BE49-F238E27FC236}">
                <a16:creationId xmlns:a16="http://schemas.microsoft.com/office/drawing/2014/main" id="{0698261F-4EF5-8879-04EA-76B4ED1AA85A}"/>
              </a:ext>
            </a:extLst>
          </p:cNvPr>
          <p:cNvSpPr>
            <a:spLocks noGrp="1"/>
          </p:cNvSpPr>
          <p:nvPr>
            <p:ph type="body" sz="quarter" idx="36" hasCustomPrompt="1"/>
          </p:nvPr>
        </p:nvSpPr>
        <p:spPr>
          <a:xfrm>
            <a:off x="3562079" y="45053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7" name="Text Placeholder 10">
            <a:extLst>
              <a:ext uri="{FF2B5EF4-FFF2-40B4-BE49-F238E27FC236}">
                <a16:creationId xmlns:a16="http://schemas.microsoft.com/office/drawing/2014/main" id="{F9826EF1-6944-BE68-6ED0-ADCA8052B01D}"/>
              </a:ext>
            </a:extLst>
          </p:cNvPr>
          <p:cNvSpPr>
            <a:spLocks noGrp="1"/>
          </p:cNvSpPr>
          <p:nvPr>
            <p:ph type="body" sz="quarter" idx="37" hasCustomPrompt="1"/>
          </p:nvPr>
        </p:nvSpPr>
        <p:spPr>
          <a:xfrm>
            <a:off x="3562079" y="503315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Tree>
    <p:extLst>
      <p:ext uri="{BB962C8B-B14F-4D97-AF65-F5344CB8AC3E}">
        <p14:creationId xmlns:p14="http://schemas.microsoft.com/office/powerpoint/2010/main" val="679127124"/>
      </p:ext>
    </p:extLst>
  </p:cSld>
  <p:clrMapOvr>
    <a:masterClrMapping/>
  </p:clrMapOvr>
  <p:extLst>
    <p:ext uri="{DCECCB84-F9BA-43D5-87BE-67443E8EF086}">
      <p15:sldGuideLst xmlns:p15="http://schemas.microsoft.com/office/powerpoint/2012/main">
        <p15:guide id="2" orient="horz" pos="1026">
          <p15:clr>
            <a:srgbClr val="FBAE40"/>
          </p15:clr>
        </p15:guide>
        <p15:guide id="3" pos="3386">
          <p15:clr>
            <a:srgbClr val="FBAE40"/>
          </p15:clr>
        </p15:guide>
        <p15:guide id="4"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_7">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02B9-820A-5F78-0171-A9D04857FF73}"/>
              </a:ext>
            </a:extLst>
          </p:cNvPr>
          <p:cNvSpPr>
            <a:spLocks noGrp="1"/>
          </p:cNvSpPr>
          <p:nvPr>
            <p:ph type="title" hasCustomPrompt="1"/>
          </p:nvPr>
        </p:nvSpPr>
        <p:spPr>
          <a:xfrm>
            <a:off x="550863" y="430442"/>
            <a:ext cx="4824412" cy="695096"/>
          </a:xfrm>
        </p:spPr>
        <p:txBody>
          <a:bodyPr/>
          <a:lstStyle>
            <a:lvl1pPr>
              <a:defRPr>
                <a:solidFill>
                  <a:schemeClr val="bg1"/>
                </a:solidFill>
              </a:defRPr>
            </a:lvl1pPr>
          </a:lstStyle>
          <a:p>
            <a:r>
              <a:rPr lang="en-MY" dirty="0"/>
              <a:t>Click here to add your title of up to 2 lines</a:t>
            </a:r>
            <a:endParaRPr lang="en-US" dirty="0"/>
          </a:p>
        </p:txBody>
      </p:sp>
      <p:sp>
        <p:nvSpPr>
          <p:cNvPr id="5" name="Text Placeholder 10">
            <a:extLst>
              <a:ext uri="{FF2B5EF4-FFF2-40B4-BE49-F238E27FC236}">
                <a16:creationId xmlns:a16="http://schemas.microsoft.com/office/drawing/2014/main" id="{CD3A3FF6-BDEA-8656-CC1D-F2CEEE3A1F3A}"/>
              </a:ext>
            </a:extLst>
          </p:cNvPr>
          <p:cNvSpPr>
            <a:spLocks noGrp="1"/>
          </p:cNvSpPr>
          <p:nvPr>
            <p:ph type="body" sz="quarter" idx="14" hasCustomPrompt="1"/>
          </p:nvPr>
        </p:nvSpPr>
        <p:spPr>
          <a:xfrm>
            <a:off x="550864" y="1628775"/>
            <a:ext cx="4824412" cy="3814257"/>
          </a:xfrm>
        </p:spPr>
        <p:txBody>
          <a:bodyPr/>
          <a:lstStyle>
            <a:lvl1pPr marL="0" indent="0">
              <a:buClr>
                <a:schemeClr val="bg1"/>
              </a:buClr>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indent="-171450">
              <a:buFont typeface="Arial" panose="020B0604020202020204" pitchFamily="34" charset="0"/>
              <a:buChar char="•"/>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3" name="Slide Number Placeholder 2">
            <a:extLst>
              <a:ext uri="{FF2B5EF4-FFF2-40B4-BE49-F238E27FC236}">
                <a16:creationId xmlns:a16="http://schemas.microsoft.com/office/drawing/2014/main" id="{A116CF6C-498A-8765-80B4-1C02198B7491}"/>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Picture Placeholder 42">
            <a:extLst>
              <a:ext uri="{FF2B5EF4-FFF2-40B4-BE49-F238E27FC236}">
                <a16:creationId xmlns:a16="http://schemas.microsoft.com/office/drawing/2014/main" id="{64060D38-89F0-3BA9-B967-21038D5C207C}"/>
              </a:ext>
            </a:extLst>
          </p:cNvPr>
          <p:cNvSpPr>
            <a:spLocks noGrp="1"/>
          </p:cNvSpPr>
          <p:nvPr>
            <p:ph type="pic" sz="quarter" idx="38" hasCustomPrompt="1"/>
          </p:nvPr>
        </p:nvSpPr>
        <p:spPr>
          <a:xfrm>
            <a:off x="5189182" y="1414968"/>
            <a:ext cx="7006381" cy="5444639"/>
          </a:xfrm>
          <a:custGeom>
            <a:avLst/>
            <a:gdLst>
              <a:gd name="connsiteX0" fmla="*/ 0 w 6540984"/>
              <a:gd name="connsiteY0" fmla="*/ 0 h 6858000"/>
              <a:gd name="connsiteX1" fmla="*/ 6540984 w 6540984"/>
              <a:gd name="connsiteY1" fmla="*/ 0 h 6858000"/>
              <a:gd name="connsiteX2" fmla="*/ 6540984 w 6540984"/>
              <a:gd name="connsiteY2" fmla="*/ 2721144 h 6858000"/>
              <a:gd name="connsiteX3" fmla="*/ 6540984 w 6540984"/>
              <a:gd name="connsiteY3" fmla="*/ 6858000 h 6858000"/>
              <a:gd name="connsiteX4" fmla="*/ 4136856 w 6540984"/>
              <a:gd name="connsiteY4" fmla="*/ 6858000 h 6858000"/>
              <a:gd name="connsiteX5" fmla="*/ 0 w 6540984"/>
              <a:gd name="connsiteY5" fmla="*/ 2721144 h 6858000"/>
              <a:gd name="connsiteX0" fmla="*/ 0 w 6540984"/>
              <a:gd name="connsiteY0" fmla="*/ 0 h 9162789"/>
              <a:gd name="connsiteX1" fmla="*/ 6540984 w 6540984"/>
              <a:gd name="connsiteY1" fmla="*/ 2304789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0 h 9162789"/>
              <a:gd name="connsiteX1" fmla="*/ 6540984 w 6540984"/>
              <a:gd name="connsiteY1" fmla="*/ 12526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62630 h 9225419"/>
              <a:gd name="connsiteX1" fmla="*/ 6540984 w 6540984"/>
              <a:gd name="connsiteY1" fmla="*/ 0 h 9225419"/>
              <a:gd name="connsiteX2" fmla="*/ 6540984 w 6540984"/>
              <a:gd name="connsiteY2" fmla="*/ 5088563 h 9225419"/>
              <a:gd name="connsiteX3" fmla="*/ 6540984 w 6540984"/>
              <a:gd name="connsiteY3" fmla="*/ 9225419 h 9225419"/>
              <a:gd name="connsiteX4" fmla="*/ 4136856 w 6540984"/>
              <a:gd name="connsiteY4" fmla="*/ 9225419 h 9225419"/>
              <a:gd name="connsiteX5" fmla="*/ 0 w 6540984"/>
              <a:gd name="connsiteY5" fmla="*/ 5088563 h 9225419"/>
              <a:gd name="connsiteX6" fmla="*/ 0 w 6540984"/>
              <a:gd name="connsiteY6" fmla="*/ 62630 h 9225419"/>
              <a:gd name="connsiteX0" fmla="*/ 0 w 6540984"/>
              <a:gd name="connsiteY0" fmla="*/ 0 h 9162789"/>
              <a:gd name="connsiteX1" fmla="*/ 6540984 w 6540984"/>
              <a:gd name="connsiteY1" fmla="*/ 225468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5889630 w 6553510"/>
              <a:gd name="connsiteY3" fmla="*/ 6269277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6553510 w 6553510"/>
              <a:gd name="connsiteY3" fmla="*/ 6883052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2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090047 w 6553510"/>
              <a:gd name="connsiteY3" fmla="*/ 6181595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3 h 6895578"/>
              <a:gd name="connsiteX4" fmla="*/ 1857119 w 6553510"/>
              <a:gd name="connsiteY4" fmla="*/ 6895578 h 6895578"/>
              <a:gd name="connsiteX5" fmla="*/ 0 w 6553510"/>
              <a:gd name="connsiteY5" fmla="*/ 5038459 h 6895578"/>
              <a:gd name="connsiteX6" fmla="*/ 0 w 6553510"/>
              <a:gd name="connsiteY6" fmla="*/ 12526 h 6895578"/>
              <a:gd name="connsiteX0" fmla="*/ 0 w 7261355"/>
              <a:gd name="connsiteY0" fmla="*/ 12526 h 6895578"/>
              <a:gd name="connsiteX1" fmla="*/ 6553510 w 7261355"/>
              <a:gd name="connsiteY1" fmla="*/ 0 h 6895578"/>
              <a:gd name="connsiteX2" fmla="*/ 6553510 w 7261355"/>
              <a:gd name="connsiteY2" fmla="*/ 6883053 h 6895578"/>
              <a:gd name="connsiteX3" fmla="*/ 1857119 w 7261355"/>
              <a:gd name="connsiteY3" fmla="*/ 6895578 h 6895578"/>
              <a:gd name="connsiteX4" fmla="*/ 0 w 7261355"/>
              <a:gd name="connsiteY4" fmla="*/ 5038459 h 6895578"/>
              <a:gd name="connsiteX5" fmla="*/ 0 w 7261355"/>
              <a:gd name="connsiteY5" fmla="*/ 12526 h 6895578"/>
              <a:gd name="connsiteX0" fmla="*/ 0 w 7018711"/>
              <a:gd name="connsiteY0" fmla="*/ 12526 h 6895578"/>
              <a:gd name="connsiteX1" fmla="*/ 6553510 w 7018711"/>
              <a:gd name="connsiteY1" fmla="*/ 0 h 6895578"/>
              <a:gd name="connsiteX2" fmla="*/ 6553510 w 7018711"/>
              <a:gd name="connsiteY2" fmla="*/ 6883053 h 6895578"/>
              <a:gd name="connsiteX3" fmla="*/ 1857119 w 7018711"/>
              <a:gd name="connsiteY3" fmla="*/ 6895578 h 6895578"/>
              <a:gd name="connsiteX4" fmla="*/ 0 w 7018711"/>
              <a:gd name="connsiteY4" fmla="*/ 5038459 h 6895578"/>
              <a:gd name="connsiteX5" fmla="*/ 0 w 7018711"/>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9968"/>
              <a:gd name="connsiteY0" fmla="*/ 12526 h 6895578"/>
              <a:gd name="connsiteX1" fmla="*/ 6553510 w 6559968"/>
              <a:gd name="connsiteY1" fmla="*/ 0 h 6895578"/>
              <a:gd name="connsiteX2" fmla="*/ 6553510 w 6559968"/>
              <a:gd name="connsiteY2" fmla="*/ 6883053 h 6895578"/>
              <a:gd name="connsiteX3" fmla="*/ 1857119 w 6559968"/>
              <a:gd name="connsiteY3" fmla="*/ 6895578 h 6895578"/>
              <a:gd name="connsiteX4" fmla="*/ 0 w 6559968"/>
              <a:gd name="connsiteY4" fmla="*/ 5038459 h 6895578"/>
              <a:gd name="connsiteX5" fmla="*/ 0 w 6559968"/>
              <a:gd name="connsiteY5" fmla="*/ 12526 h 6895578"/>
              <a:gd name="connsiteX0" fmla="*/ 0 w 6554937"/>
              <a:gd name="connsiteY0" fmla="*/ 12526 h 6895578"/>
              <a:gd name="connsiteX1" fmla="*/ 6553510 w 6554937"/>
              <a:gd name="connsiteY1" fmla="*/ 0 h 6895578"/>
              <a:gd name="connsiteX2" fmla="*/ 6553510 w 6554937"/>
              <a:gd name="connsiteY2" fmla="*/ 6883053 h 6895578"/>
              <a:gd name="connsiteX3" fmla="*/ 1857119 w 6554937"/>
              <a:gd name="connsiteY3" fmla="*/ 6895578 h 6895578"/>
              <a:gd name="connsiteX4" fmla="*/ 0 w 6554937"/>
              <a:gd name="connsiteY4" fmla="*/ 5038459 h 6895578"/>
              <a:gd name="connsiteX5" fmla="*/ 0 w 6554937"/>
              <a:gd name="connsiteY5" fmla="*/ 12526 h 6895578"/>
              <a:gd name="connsiteX0" fmla="*/ 0 w 6554937"/>
              <a:gd name="connsiteY0" fmla="*/ 12526 h 6883053"/>
              <a:gd name="connsiteX1" fmla="*/ 6553510 w 6554937"/>
              <a:gd name="connsiteY1" fmla="*/ 0 h 6883053"/>
              <a:gd name="connsiteX2" fmla="*/ 6553510 w 6554937"/>
              <a:gd name="connsiteY2" fmla="*/ 6883053 h 6883053"/>
              <a:gd name="connsiteX3" fmla="*/ 1781963 w 6554937"/>
              <a:gd name="connsiteY3" fmla="*/ 6832948 h 6883053"/>
              <a:gd name="connsiteX4" fmla="*/ 0 w 6554937"/>
              <a:gd name="connsiteY4" fmla="*/ 5038459 h 6883053"/>
              <a:gd name="connsiteX5" fmla="*/ 0 w 6554937"/>
              <a:gd name="connsiteY5" fmla="*/ 12526 h 6883053"/>
              <a:gd name="connsiteX0" fmla="*/ 0 w 6554937"/>
              <a:gd name="connsiteY0" fmla="*/ 12526 h 6883053"/>
              <a:gd name="connsiteX1" fmla="*/ 6553510 w 6554937"/>
              <a:gd name="connsiteY1" fmla="*/ 0 h 6883053"/>
              <a:gd name="connsiteX2" fmla="*/ 6553510 w 6554937"/>
              <a:gd name="connsiteY2" fmla="*/ 6883053 h 6883053"/>
              <a:gd name="connsiteX3" fmla="*/ 1819541 w 6554937"/>
              <a:gd name="connsiteY3" fmla="*/ 6870526 h 6883053"/>
              <a:gd name="connsiteX4" fmla="*/ 0 w 6554937"/>
              <a:gd name="connsiteY4" fmla="*/ 5038459 h 6883053"/>
              <a:gd name="connsiteX5" fmla="*/ 0 w 6554937"/>
              <a:gd name="connsiteY5" fmla="*/ 12526 h 6883053"/>
              <a:gd name="connsiteX0" fmla="*/ 0 w 6553544"/>
              <a:gd name="connsiteY0" fmla="*/ 0 h 6870527"/>
              <a:gd name="connsiteX1" fmla="*/ 5769739 w 6553544"/>
              <a:gd name="connsiteY1" fmla="*/ 705931 h 6870527"/>
              <a:gd name="connsiteX2" fmla="*/ 6553510 w 6553544"/>
              <a:gd name="connsiteY2" fmla="*/ 6870527 h 6870527"/>
              <a:gd name="connsiteX3" fmla="*/ 1819541 w 6553544"/>
              <a:gd name="connsiteY3" fmla="*/ 6858000 h 6870527"/>
              <a:gd name="connsiteX4" fmla="*/ 0 w 6553544"/>
              <a:gd name="connsiteY4" fmla="*/ 5025933 h 6870527"/>
              <a:gd name="connsiteX5" fmla="*/ 0 w 6553544"/>
              <a:gd name="connsiteY5" fmla="*/ 0 h 6870527"/>
              <a:gd name="connsiteX0" fmla="*/ 0 w 6553566"/>
              <a:gd name="connsiteY0" fmla="*/ 0 h 6870527"/>
              <a:gd name="connsiteX1" fmla="*/ 6079982 w 6553566"/>
              <a:gd name="connsiteY1" fmla="*/ 20131 h 6870527"/>
              <a:gd name="connsiteX2" fmla="*/ 6553510 w 6553566"/>
              <a:gd name="connsiteY2" fmla="*/ 6870527 h 6870527"/>
              <a:gd name="connsiteX3" fmla="*/ 1819541 w 6553566"/>
              <a:gd name="connsiteY3" fmla="*/ 6858000 h 6870527"/>
              <a:gd name="connsiteX4" fmla="*/ 0 w 6553566"/>
              <a:gd name="connsiteY4" fmla="*/ 5025933 h 6870527"/>
              <a:gd name="connsiteX5" fmla="*/ 0 w 6553566"/>
              <a:gd name="connsiteY5" fmla="*/ 0 h 6870527"/>
              <a:gd name="connsiteX0" fmla="*/ 0 w 6079982"/>
              <a:gd name="connsiteY0" fmla="*/ 0 h 6858000"/>
              <a:gd name="connsiteX1" fmla="*/ 6079982 w 6079982"/>
              <a:gd name="connsiteY1" fmla="*/ 20131 h 6858000"/>
              <a:gd name="connsiteX2" fmla="*/ 5737081 w 6079982"/>
              <a:gd name="connsiteY2" fmla="*/ 6380670 h 6858000"/>
              <a:gd name="connsiteX3" fmla="*/ 1819541 w 6079982"/>
              <a:gd name="connsiteY3" fmla="*/ 6858000 h 6858000"/>
              <a:gd name="connsiteX4" fmla="*/ 0 w 6079982"/>
              <a:gd name="connsiteY4" fmla="*/ 5025933 h 6858000"/>
              <a:gd name="connsiteX5" fmla="*/ 0 w 6079982"/>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3803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 name="connsiteX0" fmla="*/ 0 w 6084635"/>
              <a:gd name="connsiteY0" fmla="*/ 21772 h 6879772"/>
              <a:gd name="connsiteX1" fmla="*/ 1789726 w 6084635"/>
              <a:gd name="connsiteY1" fmla="*/ 0 h 6879772"/>
              <a:gd name="connsiteX2" fmla="*/ 6079982 w 6084635"/>
              <a:gd name="connsiteY2" fmla="*/ 25575 h 6879772"/>
              <a:gd name="connsiteX3" fmla="*/ 6079981 w 6084635"/>
              <a:gd name="connsiteY3" fmla="*/ 6875971 h 6879772"/>
              <a:gd name="connsiteX4" fmla="*/ 1819541 w 6084635"/>
              <a:gd name="connsiteY4" fmla="*/ 6879772 h 6879772"/>
              <a:gd name="connsiteX5" fmla="*/ 0 w 6084635"/>
              <a:gd name="connsiteY5" fmla="*/ 5047705 h 6879772"/>
              <a:gd name="connsiteX6" fmla="*/ 0 w 6084635"/>
              <a:gd name="connsiteY6" fmla="*/ 21772 h 6879772"/>
              <a:gd name="connsiteX0" fmla="*/ 15323 w 6099958"/>
              <a:gd name="connsiteY0" fmla="*/ 21772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15323 w 6099958"/>
              <a:gd name="connsiteY5" fmla="*/ 5047705 h 6879772"/>
              <a:gd name="connsiteX6" fmla="*/ 0 w 6099958"/>
              <a:gd name="connsiteY6" fmla="*/ 1816924 h 6879772"/>
              <a:gd name="connsiteX7" fmla="*/ 15323 w 6099958"/>
              <a:gd name="connsiteY7" fmla="*/ 21772 h 6879772"/>
              <a:gd name="connsiteX0" fmla="*/ 0 w 6099958"/>
              <a:gd name="connsiteY0" fmla="*/ 1816924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15323 w 6099958"/>
              <a:gd name="connsiteY5" fmla="*/ 5047705 h 6879772"/>
              <a:gd name="connsiteX6" fmla="*/ 0 w 6099958"/>
              <a:gd name="connsiteY6" fmla="*/ 1816924 h 6879772"/>
              <a:gd name="connsiteX0" fmla="*/ 0 w 6099958"/>
              <a:gd name="connsiteY0" fmla="*/ 1816924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961901 w 6099958"/>
              <a:gd name="connsiteY5" fmla="*/ 6008914 h 6879772"/>
              <a:gd name="connsiteX6" fmla="*/ 15323 w 6099958"/>
              <a:gd name="connsiteY6" fmla="*/ 5047705 h 6879772"/>
              <a:gd name="connsiteX7" fmla="*/ 0 w 6099958"/>
              <a:gd name="connsiteY7" fmla="*/ 1816924 h 6879772"/>
              <a:gd name="connsiteX0" fmla="*/ 0 w 6099958"/>
              <a:gd name="connsiteY0" fmla="*/ 1816924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11875 w 6099958"/>
              <a:gd name="connsiteY5" fmla="*/ 6863937 h 6879772"/>
              <a:gd name="connsiteX6" fmla="*/ 15323 w 6099958"/>
              <a:gd name="connsiteY6" fmla="*/ 5047705 h 6879772"/>
              <a:gd name="connsiteX7" fmla="*/ 0 w 6099958"/>
              <a:gd name="connsiteY7" fmla="*/ 1816924 h 6879772"/>
              <a:gd name="connsiteX0" fmla="*/ 0 w 6099958"/>
              <a:gd name="connsiteY0" fmla="*/ 1816924 h 6875971"/>
              <a:gd name="connsiteX1" fmla="*/ 1805049 w 6099958"/>
              <a:gd name="connsiteY1" fmla="*/ 0 h 6875971"/>
              <a:gd name="connsiteX2" fmla="*/ 6095305 w 6099958"/>
              <a:gd name="connsiteY2" fmla="*/ 25575 h 6875971"/>
              <a:gd name="connsiteX3" fmla="*/ 6095304 w 6099958"/>
              <a:gd name="connsiteY3" fmla="*/ 6875971 h 6875971"/>
              <a:gd name="connsiteX4" fmla="*/ 11875 w 6099958"/>
              <a:gd name="connsiteY4" fmla="*/ 6863937 h 6875971"/>
              <a:gd name="connsiteX5" fmla="*/ 15323 w 6099958"/>
              <a:gd name="connsiteY5" fmla="*/ 5047705 h 6875971"/>
              <a:gd name="connsiteX6" fmla="*/ 0 w 6099958"/>
              <a:gd name="connsiteY6" fmla="*/ 1816924 h 6875971"/>
              <a:gd name="connsiteX0" fmla="*/ 517600 w 6617558"/>
              <a:gd name="connsiteY0" fmla="*/ 1816924 h 6875971"/>
              <a:gd name="connsiteX1" fmla="*/ 2322649 w 6617558"/>
              <a:gd name="connsiteY1" fmla="*/ 0 h 6875971"/>
              <a:gd name="connsiteX2" fmla="*/ 6612905 w 6617558"/>
              <a:gd name="connsiteY2" fmla="*/ 25575 h 6875971"/>
              <a:gd name="connsiteX3" fmla="*/ 6612904 w 6617558"/>
              <a:gd name="connsiteY3" fmla="*/ 6875971 h 6875971"/>
              <a:gd name="connsiteX4" fmla="*/ 529475 w 6617558"/>
              <a:gd name="connsiteY4" fmla="*/ 6863937 h 6875971"/>
              <a:gd name="connsiteX5" fmla="*/ 517600 w 6617558"/>
              <a:gd name="connsiteY5" fmla="*/ 1816924 h 6875971"/>
              <a:gd name="connsiteX0" fmla="*/ 131214 w 6231172"/>
              <a:gd name="connsiteY0" fmla="*/ 1816924 h 6875971"/>
              <a:gd name="connsiteX1" fmla="*/ 1936263 w 6231172"/>
              <a:gd name="connsiteY1" fmla="*/ 0 h 6875971"/>
              <a:gd name="connsiteX2" fmla="*/ 6226519 w 6231172"/>
              <a:gd name="connsiteY2" fmla="*/ 25575 h 6875971"/>
              <a:gd name="connsiteX3" fmla="*/ 6226518 w 6231172"/>
              <a:gd name="connsiteY3" fmla="*/ 6875971 h 6875971"/>
              <a:gd name="connsiteX4" fmla="*/ 143089 w 6231172"/>
              <a:gd name="connsiteY4" fmla="*/ 6863937 h 6875971"/>
              <a:gd name="connsiteX5" fmla="*/ 131214 w 6231172"/>
              <a:gd name="connsiteY5" fmla="*/ 1816924 h 6875971"/>
              <a:gd name="connsiteX0" fmla="*/ 0 w 6099958"/>
              <a:gd name="connsiteY0" fmla="*/ 1816924 h 6875971"/>
              <a:gd name="connsiteX1" fmla="*/ 1805049 w 6099958"/>
              <a:gd name="connsiteY1" fmla="*/ 0 h 6875971"/>
              <a:gd name="connsiteX2" fmla="*/ 6095305 w 6099958"/>
              <a:gd name="connsiteY2" fmla="*/ 25575 h 6875971"/>
              <a:gd name="connsiteX3" fmla="*/ 6095304 w 6099958"/>
              <a:gd name="connsiteY3" fmla="*/ 6875971 h 6875971"/>
              <a:gd name="connsiteX4" fmla="*/ 11875 w 6099958"/>
              <a:gd name="connsiteY4" fmla="*/ 6863937 h 6875971"/>
              <a:gd name="connsiteX5" fmla="*/ 0 w 6099958"/>
              <a:gd name="connsiteY5" fmla="*/ 1816924 h 6875971"/>
              <a:gd name="connsiteX0" fmla="*/ 0 w 6099958"/>
              <a:gd name="connsiteY0" fmla="*/ 1816924 h 6875971"/>
              <a:gd name="connsiteX1" fmla="*/ 1805049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16924 h 6875971"/>
              <a:gd name="connsiteX0" fmla="*/ 0 w 6099958"/>
              <a:gd name="connsiteY0" fmla="*/ 1816924 h 6875971"/>
              <a:gd name="connsiteX1" fmla="*/ 1855153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16924 h 6875971"/>
              <a:gd name="connsiteX0" fmla="*/ 0 w 6099958"/>
              <a:gd name="connsiteY0" fmla="*/ 1860765 h 6875971"/>
              <a:gd name="connsiteX1" fmla="*/ 1855153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60765 h 6875971"/>
              <a:gd name="connsiteX0" fmla="*/ 0 w 6099958"/>
              <a:gd name="connsiteY0" fmla="*/ 1860765 h 6875971"/>
              <a:gd name="connsiteX1" fmla="*/ 1855153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60765 h 6875971"/>
              <a:gd name="connsiteX0" fmla="*/ 0 w 6095448"/>
              <a:gd name="connsiteY0" fmla="*/ 1860765 h 6875971"/>
              <a:gd name="connsiteX1" fmla="*/ 1855153 w 6095448"/>
              <a:gd name="connsiteY1" fmla="*/ 0 h 6875971"/>
              <a:gd name="connsiteX2" fmla="*/ 5904805 w 6095448"/>
              <a:gd name="connsiteY2" fmla="*/ 19312 h 6875971"/>
              <a:gd name="connsiteX3" fmla="*/ 6095304 w 6095448"/>
              <a:gd name="connsiteY3" fmla="*/ 6875971 h 6875971"/>
              <a:gd name="connsiteX4" fmla="*/ 11875 w 6095448"/>
              <a:gd name="connsiteY4" fmla="*/ 6863937 h 6875971"/>
              <a:gd name="connsiteX5" fmla="*/ 0 w 6095448"/>
              <a:gd name="connsiteY5" fmla="*/ 1860765 h 6875971"/>
              <a:gd name="connsiteX0" fmla="*/ 0 w 5909458"/>
              <a:gd name="connsiteY0" fmla="*/ 1860765 h 6888671"/>
              <a:gd name="connsiteX1" fmla="*/ 1855153 w 5909458"/>
              <a:gd name="connsiteY1" fmla="*/ 0 h 6888671"/>
              <a:gd name="connsiteX2" fmla="*/ 5904805 w 5909458"/>
              <a:gd name="connsiteY2" fmla="*/ 19312 h 6888671"/>
              <a:gd name="connsiteX3" fmla="*/ 5904804 w 5909458"/>
              <a:gd name="connsiteY3" fmla="*/ 6888671 h 6888671"/>
              <a:gd name="connsiteX4" fmla="*/ 11875 w 5909458"/>
              <a:gd name="connsiteY4" fmla="*/ 6863937 h 6888671"/>
              <a:gd name="connsiteX5" fmla="*/ 0 w 5909458"/>
              <a:gd name="connsiteY5" fmla="*/ 1860765 h 6888671"/>
              <a:gd name="connsiteX0" fmla="*/ 0 w 5909458"/>
              <a:gd name="connsiteY0" fmla="*/ 1861013 h 6888919"/>
              <a:gd name="connsiteX1" fmla="*/ 1855153 w 5909458"/>
              <a:gd name="connsiteY1" fmla="*/ 248 h 6888919"/>
              <a:gd name="connsiteX2" fmla="*/ 5904805 w 5909458"/>
              <a:gd name="connsiteY2" fmla="*/ 0 h 6888919"/>
              <a:gd name="connsiteX3" fmla="*/ 5904804 w 5909458"/>
              <a:gd name="connsiteY3" fmla="*/ 6888919 h 6888919"/>
              <a:gd name="connsiteX4" fmla="*/ 11875 w 5909458"/>
              <a:gd name="connsiteY4" fmla="*/ 6864185 h 6888919"/>
              <a:gd name="connsiteX5" fmla="*/ 0 w 5909458"/>
              <a:gd name="connsiteY5" fmla="*/ 1861013 h 6888919"/>
              <a:gd name="connsiteX0" fmla="*/ 0 w 5909458"/>
              <a:gd name="connsiteY0" fmla="*/ 1861013 h 6864185"/>
              <a:gd name="connsiteX1" fmla="*/ 1855153 w 5909458"/>
              <a:gd name="connsiteY1" fmla="*/ 248 h 6864185"/>
              <a:gd name="connsiteX2" fmla="*/ 5904805 w 5909458"/>
              <a:gd name="connsiteY2" fmla="*/ 0 h 6864185"/>
              <a:gd name="connsiteX3" fmla="*/ 5904804 w 5909458"/>
              <a:gd name="connsiteY3" fmla="*/ 6859580 h 6864185"/>
              <a:gd name="connsiteX4" fmla="*/ 11875 w 5909458"/>
              <a:gd name="connsiteY4" fmla="*/ 6864185 h 6864185"/>
              <a:gd name="connsiteX5" fmla="*/ 0 w 5909458"/>
              <a:gd name="connsiteY5" fmla="*/ 1861013 h 6864185"/>
              <a:gd name="connsiteX0" fmla="*/ 0 w 5909458"/>
              <a:gd name="connsiteY0" fmla="*/ 1861013 h 6864185"/>
              <a:gd name="connsiteX1" fmla="*/ 1855153 w 5909458"/>
              <a:gd name="connsiteY1" fmla="*/ 248 h 6864185"/>
              <a:gd name="connsiteX2" fmla="*/ 5904805 w 5909458"/>
              <a:gd name="connsiteY2" fmla="*/ 0 h 6864185"/>
              <a:gd name="connsiteX3" fmla="*/ 5904804 w 5909458"/>
              <a:gd name="connsiteY3" fmla="*/ 6859580 h 6864185"/>
              <a:gd name="connsiteX4" fmla="*/ 11875 w 5909458"/>
              <a:gd name="connsiteY4" fmla="*/ 6864185 h 6864185"/>
              <a:gd name="connsiteX5" fmla="*/ 0 w 5909458"/>
              <a:gd name="connsiteY5" fmla="*/ 1861013 h 6864185"/>
              <a:gd name="connsiteX0" fmla="*/ 0 w 6090940"/>
              <a:gd name="connsiteY0" fmla="*/ 1861013 h 6864185"/>
              <a:gd name="connsiteX1" fmla="*/ 1855153 w 6090940"/>
              <a:gd name="connsiteY1" fmla="*/ 248 h 6864185"/>
              <a:gd name="connsiteX2" fmla="*/ 6090785 w 6090940"/>
              <a:gd name="connsiteY2" fmla="*/ 0 h 6864185"/>
              <a:gd name="connsiteX3" fmla="*/ 5904804 w 6090940"/>
              <a:gd name="connsiteY3" fmla="*/ 6859580 h 6864185"/>
              <a:gd name="connsiteX4" fmla="*/ 11875 w 6090940"/>
              <a:gd name="connsiteY4" fmla="*/ 6864185 h 6864185"/>
              <a:gd name="connsiteX5" fmla="*/ 0 w 6090940"/>
              <a:gd name="connsiteY5" fmla="*/ 1861013 h 6864185"/>
              <a:gd name="connsiteX0" fmla="*/ 0 w 6107697"/>
              <a:gd name="connsiteY0" fmla="*/ 1861013 h 6864185"/>
              <a:gd name="connsiteX1" fmla="*/ 1855153 w 6107697"/>
              <a:gd name="connsiteY1" fmla="*/ 248 h 6864185"/>
              <a:gd name="connsiteX2" fmla="*/ 6090785 w 6107697"/>
              <a:gd name="connsiteY2" fmla="*/ 0 h 6864185"/>
              <a:gd name="connsiteX3" fmla="*/ 6106282 w 6107697"/>
              <a:gd name="connsiteY3" fmla="*/ 3449952 h 6864185"/>
              <a:gd name="connsiteX4" fmla="*/ 11875 w 6107697"/>
              <a:gd name="connsiteY4" fmla="*/ 6864185 h 6864185"/>
              <a:gd name="connsiteX5" fmla="*/ 0 w 6107697"/>
              <a:gd name="connsiteY5" fmla="*/ 1861013 h 6864185"/>
              <a:gd name="connsiteX0" fmla="*/ 0 w 6107697"/>
              <a:gd name="connsiteY0" fmla="*/ 1861013 h 3449952"/>
              <a:gd name="connsiteX1" fmla="*/ 1855153 w 6107697"/>
              <a:gd name="connsiteY1" fmla="*/ 248 h 3449952"/>
              <a:gd name="connsiteX2" fmla="*/ 6090785 w 6107697"/>
              <a:gd name="connsiteY2" fmla="*/ 0 h 3449952"/>
              <a:gd name="connsiteX3" fmla="*/ 6106282 w 6107697"/>
              <a:gd name="connsiteY3" fmla="*/ 3449952 h 3449952"/>
              <a:gd name="connsiteX4" fmla="*/ 11875 w 6107697"/>
              <a:gd name="connsiteY4" fmla="*/ 3206585 h 3449952"/>
              <a:gd name="connsiteX5" fmla="*/ 0 w 6107697"/>
              <a:gd name="connsiteY5" fmla="*/ 1861013 h 3449952"/>
              <a:gd name="connsiteX0" fmla="*/ 0 w 6107697"/>
              <a:gd name="connsiteY0" fmla="*/ 1861013 h 3528762"/>
              <a:gd name="connsiteX1" fmla="*/ 1855153 w 6107697"/>
              <a:gd name="connsiteY1" fmla="*/ 248 h 3528762"/>
              <a:gd name="connsiteX2" fmla="*/ 6090785 w 6107697"/>
              <a:gd name="connsiteY2" fmla="*/ 0 h 3528762"/>
              <a:gd name="connsiteX3" fmla="*/ 6106282 w 6107697"/>
              <a:gd name="connsiteY3" fmla="*/ 3449952 h 3528762"/>
              <a:gd name="connsiteX4" fmla="*/ 11875 w 6107697"/>
              <a:gd name="connsiteY4" fmla="*/ 3206585 h 3528762"/>
              <a:gd name="connsiteX5" fmla="*/ 0 w 6107697"/>
              <a:gd name="connsiteY5" fmla="*/ 1861013 h 3528762"/>
              <a:gd name="connsiteX0" fmla="*/ 0 w 6107697"/>
              <a:gd name="connsiteY0" fmla="*/ 1861013 h 3528762"/>
              <a:gd name="connsiteX1" fmla="*/ 1855153 w 6107697"/>
              <a:gd name="connsiteY1" fmla="*/ 248 h 3528762"/>
              <a:gd name="connsiteX2" fmla="*/ 6090785 w 6107697"/>
              <a:gd name="connsiteY2" fmla="*/ 0 h 3528762"/>
              <a:gd name="connsiteX3" fmla="*/ 6106282 w 6107697"/>
              <a:gd name="connsiteY3" fmla="*/ 3449952 h 3528762"/>
              <a:gd name="connsiteX4" fmla="*/ 11875 w 6107697"/>
              <a:gd name="connsiteY4" fmla="*/ 3206585 h 3528762"/>
              <a:gd name="connsiteX5" fmla="*/ 0 w 6107697"/>
              <a:gd name="connsiteY5" fmla="*/ 1861013 h 3528762"/>
              <a:gd name="connsiteX0" fmla="*/ 0 w 6107697"/>
              <a:gd name="connsiteY0" fmla="*/ 1861013 h 3528762"/>
              <a:gd name="connsiteX1" fmla="*/ 1855153 w 6107697"/>
              <a:gd name="connsiteY1" fmla="*/ 248 h 3528762"/>
              <a:gd name="connsiteX2" fmla="*/ 6090785 w 6107697"/>
              <a:gd name="connsiteY2" fmla="*/ 0 h 3528762"/>
              <a:gd name="connsiteX3" fmla="*/ 6106282 w 6107697"/>
              <a:gd name="connsiteY3" fmla="*/ 3449952 h 3528762"/>
              <a:gd name="connsiteX4" fmla="*/ 11875 w 6107697"/>
              <a:gd name="connsiteY4" fmla="*/ 3206585 h 3528762"/>
              <a:gd name="connsiteX5" fmla="*/ 0 w 6107697"/>
              <a:gd name="connsiteY5" fmla="*/ 1861013 h 3528762"/>
              <a:gd name="connsiteX0" fmla="*/ 0 w 6107697"/>
              <a:gd name="connsiteY0" fmla="*/ 1861013 h 3449952"/>
              <a:gd name="connsiteX1" fmla="*/ 1855153 w 6107697"/>
              <a:gd name="connsiteY1" fmla="*/ 248 h 3449952"/>
              <a:gd name="connsiteX2" fmla="*/ 6090785 w 6107697"/>
              <a:gd name="connsiteY2" fmla="*/ 0 h 3449952"/>
              <a:gd name="connsiteX3" fmla="*/ 6106282 w 6107697"/>
              <a:gd name="connsiteY3" fmla="*/ 3449952 h 3449952"/>
              <a:gd name="connsiteX4" fmla="*/ 11875 w 6107697"/>
              <a:gd name="connsiteY4" fmla="*/ 3206585 h 3449952"/>
              <a:gd name="connsiteX5" fmla="*/ 0 w 6107697"/>
              <a:gd name="connsiteY5" fmla="*/ 1861013 h 3449952"/>
              <a:gd name="connsiteX0" fmla="*/ 0 w 6107697"/>
              <a:gd name="connsiteY0" fmla="*/ 1861013 h 3206585"/>
              <a:gd name="connsiteX1" fmla="*/ 1855153 w 6107697"/>
              <a:gd name="connsiteY1" fmla="*/ 248 h 3206585"/>
              <a:gd name="connsiteX2" fmla="*/ 6090785 w 6107697"/>
              <a:gd name="connsiteY2" fmla="*/ 0 h 3206585"/>
              <a:gd name="connsiteX3" fmla="*/ 6106282 w 6107697"/>
              <a:gd name="connsiteY3" fmla="*/ 3195952 h 3206585"/>
              <a:gd name="connsiteX4" fmla="*/ 11875 w 6107697"/>
              <a:gd name="connsiteY4" fmla="*/ 3206585 h 3206585"/>
              <a:gd name="connsiteX5" fmla="*/ 0 w 6107697"/>
              <a:gd name="connsiteY5" fmla="*/ 1861013 h 3206585"/>
              <a:gd name="connsiteX0" fmla="*/ 0 w 6107697"/>
              <a:gd name="connsiteY0" fmla="*/ 1861013 h 3196425"/>
              <a:gd name="connsiteX1" fmla="*/ 1855153 w 6107697"/>
              <a:gd name="connsiteY1" fmla="*/ 248 h 3196425"/>
              <a:gd name="connsiteX2" fmla="*/ 6090785 w 6107697"/>
              <a:gd name="connsiteY2" fmla="*/ 0 h 3196425"/>
              <a:gd name="connsiteX3" fmla="*/ 6106282 w 6107697"/>
              <a:gd name="connsiteY3" fmla="*/ 3195952 h 3196425"/>
              <a:gd name="connsiteX4" fmla="*/ 11875 w 6107697"/>
              <a:gd name="connsiteY4" fmla="*/ 3196425 h 3196425"/>
              <a:gd name="connsiteX5" fmla="*/ 0 w 6107697"/>
              <a:gd name="connsiteY5" fmla="*/ 1861013 h 3196425"/>
              <a:gd name="connsiteX0" fmla="*/ 0 w 6107697"/>
              <a:gd name="connsiteY0" fmla="*/ 2562053 h 3897465"/>
              <a:gd name="connsiteX1" fmla="*/ 1855153 w 6107697"/>
              <a:gd name="connsiteY1" fmla="*/ 701288 h 3897465"/>
              <a:gd name="connsiteX2" fmla="*/ 6090785 w 6107697"/>
              <a:gd name="connsiteY2" fmla="*/ 0 h 3897465"/>
              <a:gd name="connsiteX3" fmla="*/ 6106282 w 6107697"/>
              <a:gd name="connsiteY3" fmla="*/ 3896992 h 3897465"/>
              <a:gd name="connsiteX4" fmla="*/ 11875 w 6107697"/>
              <a:gd name="connsiteY4" fmla="*/ 3897465 h 3897465"/>
              <a:gd name="connsiteX5" fmla="*/ 0 w 6107697"/>
              <a:gd name="connsiteY5" fmla="*/ 2562053 h 3897465"/>
              <a:gd name="connsiteX0" fmla="*/ 0 w 6107697"/>
              <a:gd name="connsiteY0" fmla="*/ 4349965 h 5685377"/>
              <a:gd name="connsiteX1" fmla="*/ 4344353 w 6107697"/>
              <a:gd name="connsiteY1" fmla="*/ 0 h 5685377"/>
              <a:gd name="connsiteX2" fmla="*/ 6090785 w 6107697"/>
              <a:gd name="connsiteY2" fmla="*/ 1787912 h 5685377"/>
              <a:gd name="connsiteX3" fmla="*/ 6106282 w 6107697"/>
              <a:gd name="connsiteY3" fmla="*/ 5684904 h 5685377"/>
              <a:gd name="connsiteX4" fmla="*/ 11875 w 6107697"/>
              <a:gd name="connsiteY4" fmla="*/ 5685377 h 5685377"/>
              <a:gd name="connsiteX5" fmla="*/ 0 w 6107697"/>
              <a:gd name="connsiteY5" fmla="*/ 4349965 h 5685377"/>
              <a:gd name="connsiteX0" fmla="*/ 0 w 6192712"/>
              <a:gd name="connsiteY0" fmla="*/ 4349965 h 5685377"/>
              <a:gd name="connsiteX1" fmla="*/ 4344353 w 6192712"/>
              <a:gd name="connsiteY1" fmla="*/ 0 h 5685377"/>
              <a:gd name="connsiteX2" fmla="*/ 6192385 w 6192712"/>
              <a:gd name="connsiteY2" fmla="*/ 1737112 h 5685377"/>
              <a:gd name="connsiteX3" fmla="*/ 6106282 w 6192712"/>
              <a:gd name="connsiteY3" fmla="*/ 5684904 h 5685377"/>
              <a:gd name="connsiteX4" fmla="*/ 11875 w 6192712"/>
              <a:gd name="connsiteY4" fmla="*/ 5685377 h 5685377"/>
              <a:gd name="connsiteX5" fmla="*/ 0 w 6192712"/>
              <a:gd name="connsiteY5" fmla="*/ 4349965 h 5685377"/>
              <a:gd name="connsiteX0" fmla="*/ 0 w 6107697"/>
              <a:gd name="connsiteY0" fmla="*/ 4349965 h 5685377"/>
              <a:gd name="connsiteX1" fmla="*/ 4344353 w 6107697"/>
              <a:gd name="connsiteY1" fmla="*/ 0 h 5685377"/>
              <a:gd name="connsiteX2" fmla="*/ 6090785 w 6107697"/>
              <a:gd name="connsiteY2" fmla="*/ 1757432 h 5685377"/>
              <a:gd name="connsiteX3" fmla="*/ 6106282 w 6107697"/>
              <a:gd name="connsiteY3" fmla="*/ 5684904 h 5685377"/>
              <a:gd name="connsiteX4" fmla="*/ 11875 w 6107697"/>
              <a:gd name="connsiteY4" fmla="*/ 5685377 h 5685377"/>
              <a:gd name="connsiteX5" fmla="*/ 0 w 6107697"/>
              <a:gd name="connsiteY5" fmla="*/ 4349965 h 5685377"/>
              <a:gd name="connsiteX0" fmla="*/ 0 w 6099354"/>
              <a:gd name="connsiteY0" fmla="*/ 4349965 h 5685377"/>
              <a:gd name="connsiteX1" fmla="*/ 4344353 w 6099354"/>
              <a:gd name="connsiteY1" fmla="*/ 0 h 5685377"/>
              <a:gd name="connsiteX2" fmla="*/ 6090785 w 6099354"/>
              <a:gd name="connsiteY2" fmla="*/ 1757432 h 5685377"/>
              <a:gd name="connsiteX3" fmla="*/ 6096757 w 6099354"/>
              <a:gd name="connsiteY3" fmla="*/ 5684904 h 5685377"/>
              <a:gd name="connsiteX4" fmla="*/ 11875 w 6099354"/>
              <a:gd name="connsiteY4" fmla="*/ 5685377 h 5685377"/>
              <a:gd name="connsiteX5" fmla="*/ 0 w 6099354"/>
              <a:gd name="connsiteY5" fmla="*/ 4349965 h 5685377"/>
              <a:gd name="connsiteX0" fmla="*/ 0 w 6101606"/>
              <a:gd name="connsiteY0" fmla="*/ 4349965 h 5685377"/>
              <a:gd name="connsiteX1" fmla="*/ 4344353 w 6101606"/>
              <a:gd name="connsiteY1" fmla="*/ 0 h 5685377"/>
              <a:gd name="connsiteX2" fmla="*/ 6097135 w 6101606"/>
              <a:gd name="connsiteY2" fmla="*/ 1760607 h 5685377"/>
              <a:gd name="connsiteX3" fmla="*/ 6096757 w 6101606"/>
              <a:gd name="connsiteY3" fmla="*/ 5684904 h 5685377"/>
              <a:gd name="connsiteX4" fmla="*/ 11875 w 6101606"/>
              <a:gd name="connsiteY4" fmla="*/ 5685377 h 5685377"/>
              <a:gd name="connsiteX5" fmla="*/ 0 w 6101606"/>
              <a:gd name="connsiteY5" fmla="*/ 4349965 h 5685377"/>
              <a:gd name="connsiteX0" fmla="*/ 0 w 6104781"/>
              <a:gd name="connsiteY0" fmla="*/ 4346790 h 5685377"/>
              <a:gd name="connsiteX1" fmla="*/ 4347528 w 6104781"/>
              <a:gd name="connsiteY1" fmla="*/ 0 h 5685377"/>
              <a:gd name="connsiteX2" fmla="*/ 6100310 w 6104781"/>
              <a:gd name="connsiteY2" fmla="*/ 1760607 h 5685377"/>
              <a:gd name="connsiteX3" fmla="*/ 6099932 w 6104781"/>
              <a:gd name="connsiteY3" fmla="*/ 5684904 h 5685377"/>
              <a:gd name="connsiteX4" fmla="*/ 15050 w 6104781"/>
              <a:gd name="connsiteY4" fmla="*/ 5685377 h 5685377"/>
              <a:gd name="connsiteX5" fmla="*/ 0 w 6104781"/>
              <a:gd name="connsiteY5" fmla="*/ 4346790 h 5685377"/>
              <a:gd name="connsiteX0" fmla="*/ 0 w 6104781"/>
              <a:gd name="connsiteY0" fmla="*/ 4346790 h 5685377"/>
              <a:gd name="connsiteX1" fmla="*/ 4347528 w 6104781"/>
              <a:gd name="connsiteY1" fmla="*/ 0 h 5685377"/>
              <a:gd name="connsiteX2" fmla="*/ 6100310 w 6104781"/>
              <a:gd name="connsiteY2" fmla="*/ 1760607 h 5685377"/>
              <a:gd name="connsiteX3" fmla="*/ 6099932 w 6104781"/>
              <a:gd name="connsiteY3" fmla="*/ 5684904 h 5685377"/>
              <a:gd name="connsiteX4" fmla="*/ 5525 w 6104781"/>
              <a:gd name="connsiteY4" fmla="*/ 5685377 h 5685377"/>
              <a:gd name="connsiteX5" fmla="*/ 0 w 6104781"/>
              <a:gd name="connsiteY5" fmla="*/ 4346790 h 5685377"/>
              <a:gd name="connsiteX0" fmla="*/ 0 w 6104781"/>
              <a:gd name="connsiteY0" fmla="*/ 4346790 h 5685377"/>
              <a:gd name="connsiteX1" fmla="*/ 4347528 w 6104781"/>
              <a:gd name="connsiteY1" fmla="*/ 0 h 5685377"/>
              <a:gd name="connsiteX2" fmla="*/ 6100310 w 6104781"/>
              <a:gd name="connsiteY2" fmla="*/ 1760607 h 5685377"/>
              <a:gd name="connsiteX3" fmla="*/ 6099932 w 6104781"/>
              <a:gd name="connsiteY3" fmla="*/ 5684904 h 5685377"/>
              <a:gd name="connsiteX4" fmla="*/ 5525 w 6104781"/>
              <a:gd name="connsiteY4" fmla="*/ 5685377 h 5685377"/>
              <a:gd name="connsiteX5" fmla="*/ 0 w 6104781"/>
              <a:gd name="connsiteY5" fmla="*/ 4346790 h 5685377"/>
              <a:gd name="connsiteX0" fmla="*/ 0 w 6104781"/>
              <a:gd name="connsiteY0" fmla="*/ 4343615 h 5682202"/>
              <a:gd name="connsiteX1" fmla="*/ 4344353 w 6104781"/>
              <a:gd name="connsiteY1" fmla="*/ 0 h 5682202"/>
              <a:gd name="connsiteX2" fmla="*/ 6100310 w 6104781"/>
              <a:gd name="connsiteY2" fmla="*/ 1757432 h 5682202"/>
              <a:gd name="connsiteX3" fmla="*/ 6099932 w 6104781"/>
              <a:gd name="connsiteY3" fmla="*/ 5681729 h 5682202"/>
              <a:gd name="connsiteX4" fmla="*/ 5525 w 6104781"/>
              <a:gd name="connsiteY4" fmla="*/ 5682202 h 5682202"/>
              <a:gd name="connsiteX5" fmla="*/ 0 w 6104781"/>
              <a:gd name="connsiteY5" fmla="*/ 4343615 h 5682202"/>
              <a:gd name="connsiteX0" fmla="*/ 0 w 6101711"/>
              <a:gd name="connsiteY0" fmla="*/ 4343615 h 5682202"/>
              <a:gd name="connsiteX1" fmla="*/ 4344353 w 6101711"/>
              <a:gd name="connsiteY1" fmla="*/ 0 h 5682202"/>
              <a:gd name="connsiteX2" fmla="*/ 6100310 w 6101711"/>
              <a:gd name="connsiteY2" fmla="*/ 1757432 h 5682202"/>
              <a:gd name="connsiteX3" fmla="*/ 6099932 w 6101711"/>
              <a:gd name="connsiteY3" fmla="*/ 5681729 h 5682202"/>
              <a:gd name="connsiteX4" fmla="*/ 5525 w 6101711"/>
              <a:gd name="connsiteY4" fmla="*/ 5682202 h 5682202"/>
              <a:gd name="connsiteX5" fmla="*/ 0 w 6101711"/>
              <a:gd name="connsiteY5" fmla="*/ 4343615 h 5682202"/>
              <a:gd name="connsiteX0" fmla="*/ 0 w 6102739"/>
              <a:gd name="connsiteY0" fmla="*/ 4343615 h 5682202"/>
              <a:gd name="connsiteX1" fmla="*/ 4344353 w 6102739"/>
              <a:gd name="connsiteY1" fmla="*/ 0 h 5682202"/>
              <a:gd name="connsiteX2" fmla="*/ 6100310 w 6102739"/>
              <a:gd name="connsiteY2" fmla="*/ 1757432 h 5682202"/>
              <a:gd name="connsiteX3" fmla="*/ 6099932 w 6102739"/>
              <a:gd name="connsiteY3" fmla="*/ 5681729 h 5682202"/>
              <a:gd name="connsiteX4" fmla="*/ 5525 w 6102739"/>
              <a:gd name="connsiteY4" fmla="*/ 5682202 h 5682202"/>
              <a:gd name="connsiteX5" fmla="*/ 0 w 6102739"/>
              <a:gd name="connsiteY5" fmla="*/ 4343615 h 5682202"/>
              <a:gd name="connsiteX0" fmla="*/ 0 w 6102739"/>
              <a:gd name="connsiteY0" fmla="*/ 4207691 h 5546278"/>
              <a:gd name="connsiteX1" fmla="*/ 3874796 w 6102739"/>
              <a:gd name="connsiteY1" fmla="*/ 0 h 5546278"/>
              <a:gd name="connsiteX2" fmla="*/ 6100310 w 6102739"/>
              <a:gd name="connsiteY2" fmla="*/ 1621508 h 5546278"/>
              <a:gd name="connsiteX3" fmla="*/ 6099932 w 6102739"/>
              <a:gd name="connsiteY3" fmla="*/ 5545805 h 5546278"/>
              <a:gd name="connsiteX4" fmla="*/ 5525 w 6102739"/>
              <a:gd name="connsiteY4" fmla="*/ 5546278 h 5546278"/>
              <a:gd name="connsiteX5" fmla="*/ 0 w 6102739"/>
              <a:gd name="connsiteY5" fmla="*/ 4207691 h 5546278"/>
              <a:gd name="connsiteX0" fmla="*/ 0 w 6102739"/>
              <a:gd name="connsiteY0" fmla="*/ 4121194 h 5459781"/>
              <a:gd name="connsiteX1" fmla="*/ 3034536 w 6102739"/>
              <a:gd name="connsiteY1" fmla="*/ 0 h 5459781"/>
              <a:gd name="connsiteX2" fmla="*/ 6100310 w 6102739"/>
              <a:gd name="connsiteY2" fmla="*/ 1535011 h 5459781"/>
              <a:gd name="connsiteX3" fmla="*/ 6099932 w 6102739"/>
              <a:gd name="connsiteY3" fmla="*/ 5459308 h 5459781"/>
              <a:gd name="connsiteX4" fmla="*/ 5525 w 6102739"/>
              <a:gd name="connsiteY4" fmla="*/ 5459781 h 5459781"/>
              <a:gd name="connsiteX5" fmla="*/ 0 w 6102739"/>
              <a:gd name="connsiteY5" fmla="*/ 4121194 h 5459781"/>
              <a:gd name="connsiteX0" fmla="*/ 0 w 7017139"/>
              <a:gd name="connsiteY0" fmla="*/ 5468080 h 5934097"/>
              <a:gd name="connsiteX1" fmla="*/ 3948936 w 7017139"/>
              <a:gd name="connsiteY1" fmla="*/ 0 h 5934097"/>
              <a:gd name="connsiteX2" fmla="*/ 7014710 w 7017139"/>
              <a:gd name="connsiteY2" fmla="*/ 1535011 h 5934097"/>
              <a:gd name="connsiteX3" fmla="*/ 7014332 w 7017139"/>
              <a:gd name="connsiteY3" fmla="*/ 5459308 h 5934097"/>
              <a:gd name="connsiteX4" fmla="*/ 919925 w 7017139"/>
              <a:gd name="connsiteY4" fmla="*/ 5459781 h 5934097"/>
              <a:gd name="connsiteX5" fmla="*/ 0 w 7017139"/>
              <a:gd name="connsiteY5" fmla="*/ 5468080 h 5934097"/>
              <a:gd name="connsiteX0" fmla="*/ 0 w 7017139"/>
              <a:gd name="connsiteY0" fmla="*/ 5468080 h 5468080"/>
              <a:gd name="connsiteX1" fmla="*/ 3948936 w 7017139"/>
              <a:gd name="connsiteY1" fmla="*/ 0 h 5468080"/>
              <a:gd name="connsiteX2" fmla="*/ 7014710 w 7017139"/>
              <a:gd name="connsiteY2" fmla="*/ 1535011 h 5468080"/>
              <a:gd name="connsiteX3" fmla="*/ 7014332 w 7017139"/>
              <a:gd name="connsiteY3" fmla="*/ 5459308 h 5468080"/>
              <a:gd name="connsiteX4" fmla="*/ 919925 w 7017139"/>
              <a:gd name="connsiteY4" fmla="*/ 5459781 h 5468080"/>
              <a:gd name="connsiteX5" fmla="*/ 0 w 7017139"/>
              <a:gd name="connsiteY5" fmla="*/ 5468080 h 5468080"/>
              <a:gd name="connsiteX0" fmla="*/ 0 w 7017139"/>
              <a:gd name="connsiteY0" fmla="*/ 5468080 h 5468080"/>
              <a:gd name="connsiteX1" fmla="*/ 3948936 w 7017139"/>
              <a:gd name="connsiteY1" fmla="*/ 0 h 5468080"/>
              <a:gd name="connsiteX2" fmla="*/ 7014710 w 7017139"/>
              <a:gd name="connsiteY2" fmla="*/ 1535011 h 5468080"/>
              <a:gd name="connsiteX3" fmla="*/ 7014332 w 7017139"/>
              <a:gd name="connsiteY3" fmla="*/ 5459308 h 5468080"/>
              <a:gd name="connsiteX4" fmla="*/ 0 w 7017139"/>
              <a:gd name="connsiteY4" fmla="*/ 5468080 h 5468080"/>
              <a:gd name="connsiteX0" fmla="*/ 0 w 7017139"/>
              <a:gd name="connsiteY0" fmla="*/ 5468080 h 5468080"/>
              <a:gd name="connsiteX1" fmla="*/ 3948936 w 7017139"/>
              <a:gd name="connsiteY1" fmla="*/ 0 h 5468080"/>
              <a:gd name="connsiteX2" fmla="*/ 7014710 w 7017139"/>
              <a:gd name="connsiteY2" fmla="*/ 15130 h 5468080"/>
              <a:gd name="connsiteX3" fmla="*/ 7014332 w 7017139"/>
              <a:gd name="connsiteY3" fmla="*/ 5459308 h 5468080"/>
              <a:gd name="connsiteX4" fmla="*/ 0 w 7017139"/>
              <a:gd name="connsiteY4" fmla="*/ 5468080 h 5468080"/>
              <a:gd name="connsiteX0" fmla="*/ 0 w 7006381"/>
              <a:gd name="connsiteY0" fmla="*/ 5451943 h 5459308"/>
              <a:gd name="connsiteX1" fmla="*/ 3938178 w 7006381"/>
              <a:gd name="connsiteY1" fmla="*/ 0 h 5459308"/>
              <a:gd name="connsiteX2" fmla="*/ 7003952 w 7006381"/>
              <a:gd name="connsiteY2" fmla="*/ 15130 h 5459308"/>
              <a:gd name="connsiteX3" fmla="*/ 7003574 w 7006381"/>
              <a:gd name="connsiteY3" fmla="*/ 5459308 h 5459308"/>
              <a:gd name="connsiteX4" fmla="*/ 0 w 7006381"/>
              <a:gd name="connsiteY4" fmla="*/ 5451943 h 5459308"/>
              <a:gd name="connsiteX0" fmla="*/ 0 w 7006381"/>
              <a:gd name="connsiteY0" fmla="*/ 5437274 h 5444639"/>
              <a:gd name="connsiteX1" fmla="*/ 3928398 w 7006381"/>
              <a:gd name="connsiteY1" fmla="*/ 0 h 5444639"/>
              <a:gd name="connsiteX2" fmla="*/ 7003952 w 7006381"/>
              <a:gd name="connsiteY2" fmla="*/ 461 h 5444639"/>
              <a:gd name="connsiteX3" fmla="*/ 7003574 w 7006381"/>
              <a:gd name="connsiteY3" fmla="*/ 5444639 h 5444639"/>
              <a:gd name="connsiteX4" fmla="*/ 0 w 7006381"/>
              <a:gd name="connsiteY4" fmla="*/ 5437274 h 5444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6381" h="5444639">
                <a:moveTo>
                  <a:pt x="0" y="5437274"/>
                </a:moveTo>
                <a:lnTo>
                  <a:pt x="3928398" y="0"/>
                </a:lnTo>
                <a:lnTo>
                  <a:pt x="7003952" y="461"/>
                </a:lnTo>
                <a:cubicBezTo>
                  <a:pt x="7003893" y="607694"/>
                  <a:pt x="7009693" y="5203961"/>
                  <a:pt x="7003574" y="5444639"/>
                </a:cubicBezTo>
                <a:lnTo>
                  <a:pt x="0" y="5437274"/>
                </a:lnTo>
                <a:close/>
              </a:path>
            </a:pathLst>
          </a:custGeom>
          <a:solidFill>
            <a:schemeClr val="bg1">
              <a:lumMod val="50000"/>
            </a:schemeClr>
          </a:solidFill>
        </p:spPr>
        <p:txBody>
          <a:bodyPr wrap="square" anchor="ctr" anchorCtr="0">
            <a:noAutofit/>
          </a:bodyPr>
          <a:lstStyle>
            <a:lvl1pPr marL="0" indent="0" algn="ctr">
              <a:buNone/>
              <a:defRPr b="0" i="0">
                <a:solidFill>
                  <a:schemeClr val="bg1"/>
                </a:solidFill>
                <a:latin typeface="Poppins" pitchFamily="2" charset="77"/>
                <a:cs typeface="Poppins" pitchFamily="2" charset="77"/>
              </a:defRPr>
            </a:lvl1pPr>
          </a:lstStyle>
          <a:p>
            <a:r>
              <a:rPr lang="en-US" dirty="0"/>
              <a:t>Click the icon to add your image</a:t>
            </a:r>
          </a:p>
        </p:txBody>
      </p:sp>
      <p:sp>
        <p:nvSpPr>
          <p:cNvPr id="10" name="Text Placeholder 9">
            <a:extLst>
              <a:ext uri="{FF2B5EF4-FFF2-40B4-BE49-F238E27FC236}">
                <a16:creationId xmlns:a16="http://schemas.microsoft.com/office/drawing/2014/main" id="{72DEDB5F-D43B-7CA2-3CBB-C5151940CB6C}"/>
              </a:ext>
            </a:extLst>
          </p:cNvPr>
          <p:cNvSpPr>
            <a:spLocks noGrp="1"/>
          </p:cNvSpPr>
          <p:nvPr>
            <p:ph type="body" sz="quarter" idx="20"/>
          </p:nvPr>
        </p:nvSpPr>
        <p:spPr>
          <a:xfrm>
            <a:off x="5534239" y="2833085"/>
            <a:ext cx="5139141" cy="1759528"/>
          </a:xfrm>
          <a:custGeom>
            <a:avLst/>
            <a:gdLst>
              <a:gd name="connsiteX0" fmla="*/ 1772486 w 5139141"/>
              <a:gd name="connsiteY0" fmla="*/ 0 h 1759528"/>
              <a:gd name="connsiteX1" fmla="*/ 5139141 w 5139141"/>
              <a:gd name="connsiteY1" fmla="*/ 0 h 1759528"/>
              <a:gd name="connsiteX2" fmla="*/ 3881836 w 5139141"/>
              <a:gd name="connsiteY2" fmla="*/ 1759527 h 1759528"/>
              <a:gd name="connsiteX3" fmla="*/ 3546763 w 5139141"/>
              <a:gd name="connsiteY3" fmla="*/ 1759527 h 1759528"/>
              <a:gd name="connsiteX4" fmla="*/ 3546764 w 5139141"/>
              <a:gd name="connsiteY4" fmla="*/ 1759528 h 1759528"/>
              <a:gd name="connsiteX5" fmla="*/ 0 w 5139141"/>
              <a:gd name="connsiteY5" fmla="*/ 1759528 h 1759528"/>
              <a:gd name="connsiteX6" fmla="*/ 1271153 w 5139141"/>
              <a:gd name="connsiteY6" fmla="*/ 1 h 1759528"/>
              <a:gd name="connsiteX7" fmla="*/ 1772487 w 5139141"/>
              <a:gd name="connsiteY7" fmla="*/ 1 h 175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9141" h="1759528">
                <a:moveTo>
                  <a:pt x="1772486" y="0"/>
                </a:moveTo>
                <a:lnTo>
                  <a:pt x="5139141" y="0"/>
                </a:lnTo>
                <a:lnTo>
                  <a:pt x="3881836" y="1759527"/>
                </a:lnTo>
                <a:lnTo>
                  <a:pt x="3546763" y="1759527"/>
                </a:lnTo>
                <a:lnTo>
                  <a:pt x="3546764" y="1759528"/>
                </a:lnTo>
                <a:lnTo>
                  <a:pt x="0" y="1759528"/>
                </a:lnTo>
                <a:lnTo>
                  <a:pt x="1271153" y="1"/>
                </a:lnTo>
                <a:lnTo>
                  <a:pt x="1772487" y="1"/>
                </a:lnTo>
                <a:close/>
              </a:path>
            </a:pathLst>
          </a:custGeom>
          <a:solidFill>
            <a:schemeClr val="accent1"/>
          </a:solidFill>
        </p:spPr>
        <p:txBody>
          <a:bodyPr wrap="square">
            <a:noAutofit/>
          </a:bodyPr>
          <a:lstStyle>
            <a:lvl1pPr marL="0" indent="0">
              <a:buNone/>
              <a:defRPr>
                <a:noFill/>
              </a:defRPr>
            </a:lvl1pPr>
          </a:lstStyle>
          <a:p>
            <a:pPr lvl="0"/>
            <a:endParaRPr lang="en-US" dirty="0"/>
          </a:p>
        </p:txBody>
      </p:sp>
      <p:pic>
        <p:nvPicPr>
          <p:cNvPr id="11" name="Graphic 10">
            <a:extLst>
              <a:ext uri="{FF2B5EF4-FFF2-40B4-BE49-F238E27FC236}">
                <a16:creationId xmlns:a16="http://schemas.microsoft.com/office/drawing/2014/main" id="{F7B915D5-FF29-6AC8-D846-1225393E9C2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14" name="Text Placeholder 7">
            <a:extLst>
              <a:ext uri="{FF2B5EF4-FFF2-40B4-BE49-F238E27FC236}">
                <a16:creationId xmlns:a16="http://schemas.microsoft.com/office/drawing/2014/main" id="{6D37DA92-4E70-E22D-B9D8-CCB2D972EC02}"/>
              </a:ext>
            </a:extLst>
          </p:cNvPr>
          <p:cNvSpPr>
            <a:spLocks noGrp="1"/>
          </p:cNvSpPr>
          <p:nvPr>
            <p:ph type="body" sz="quarter" idx="23" hasCustomPrompt="1"/>
          </p:nvPr>
        </p:nvSpPr>
        <p:spPr>
          <a:xfrm>
            <a:off x="6607710" y="3189250"/>
            <a:ext cx="1121283" cy="1215483"/>
          </a:xfrm>
          <a:prstGeom prst="rect">
            <a:avLst/>
          </a:prstGeom>
        </p:spPr>
        <p:txBody>
          <a:bodyPr anchor="ctr" anchorCtr="0"/>
          <a:lstStyle>
            <a:lvl1pPr marL="0" indent="0" algn="l">
              <a:lnSpc>
                <a:spcPct val="90000"/>
              </a:lnSpc>
              <a:spcBef>
                <a:spcPts val="0"/>
              </a:spcBef>
              <a:spcAft>
                <a:spcPts val="0"/>
              </a:spcAft>
              <a:buNone/>
              <a:defRPr sz="7200" b="0" i="0">
                <a:solidFill>
                  <a:schemeClr val="bg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dirty="0"/>
              <a:t>XX</a:t>
            </a:r>
            <a:endParaRPr lang="en-US" dirty="0"/>
          </a:p>
        </p:txBody>
      </p:sp>
      <p:sp>
        <p:nvSpPr>
          <p:cNvPr id="18" name="Text Placeholder 10">
            <a:extLst>
              <a:ext uri="{FF2B5EF4-FFF2-40B4-BE49-F238E27FC236}">
                <a16:creationId xmlns:a16="http://schemas.microsoft.com/office/drawing/2014/main" id="{CBED39DD-F887-3CFC-DFC9-FF273484EA29}"/>
              </a:ext>
            </a:extLst>
          </p:cNvPr>
          <p:cNvSpPr>
            <a:spLocks noGrp="1"/>
          </p:cNvSpPr>
          <p:nvPr>
            <p:ph type="body" sz="quarter" idx="22" hasCustomPrompt="1"/>
          </p:nvPr>
        </p:nvSpPr>
        <p:spPr>
          <a:xfrm>
            <a:off x="7847168" y="3426323"/>
            <a:ext cx="1813196" cy="653972"/>
          </a:xfrm>
          <a:prstGeom prst="rect">
            <a:avLst/>
          </a:prstGeom>
        </p:spPr>
        <p:txBody>
          <a:bodyPr anchor="ctr" anchorCtr="0"/>
          <a:lstStyle>
            <a:lvl1pPr marL="0" indent="0" algn="l">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Tree>
    <p:extLst>
      <p:ext uri="{BB962C8B-B14F-4D97-AF65-F5344CB8AC3E}">
        <p14:creationId xmlns:p14="http://schemas.microsoft.com/office/powerpoint/2010/main" val="3192574105"/>
      </p:ext>
    </p:extLst>
  </p:cSld>
  <p:clrMapOvr>
    <a:masterClrMapping/>
  </p:clrMapOvr>
  <p:extLst>
    <p:ext uri="{DCECCB84-F9BA-43D5-87BE-67443E8EF086}">
      <p15:sldGuideLst xmlns:p15="http://schemas.microsoft.com/office/powerpoint/2012/main">
        <p15:guide id="2" orient="horz" pos="1026">
          <p15:clr>
            <a:srgbClr val="FBAE40"/>
          </p15:clr>
        </p15:guide>
        <p15:guide id="3" pos="3386">
          <p15:clr>
            <a:srgbClr val="FBAE40"/>
          </p15:clr>
        </p15:guide>
        <p15:guide id="4"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_1">
    <p:bg>
      <p:bgRef idx="1001">
        <a:schemeClr val="bg1"/>
      </p:bgRef>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61420FF-8304-C5F6-1B5D-FC11A7E6C62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912"/>
          <a:stretch/>
        </p:blipFill>
        <p:spPr>
          <a:xfrm>
            <a:off x="6014587" y="0"/>
            <a:ext cx="6177413" cy="6858000"/>
          </a:xfrm>
          <a:prstGeom prst="rect">
            <a:avLst/>
          </a:prstGeom>
        </p:spPr>
      </p:pic>
      <p:sp>
        <p:nvSpPr>
          <p:cNvPr id="7" name="Title 1">
            <a:extLst>
              <a:ext uri="{FF2B5EF4-FFF2-40B4-BE49-F238E27FC236}">
                <a16:creationId xmlns:a16="http://schemas.microsoft.com/office/drawing/2014/main" id="{459713F3-4AED-821A-317A-A78C8ADA8D95}"/>
              </a:ext>
            </a:extLst>
          </p:cNvPr>
          <p:cNvSpPr>
            <a:spLocks noGrp="1"/>
          </p:cNvSpPr>
          <p:nvPr>
            <p:ph type="ctrTitle" hasCustomPrompt="1"/>
          </p:nvPr>
        </p:nvSpPr>
        <p:spPr>
          <a:xfrm>
            <a:off x="550863" y="2163849"/>
            <a:ext cx="3986439" cy="1555523"/>
          </a:xfrm>
        </p:spPr>
        <p:txBody>
          <a:bodyPr anchor="b" anchorCtr="0"/>
          <a:lstStyle>
            <a:lvl1pPr algn="l">
              <a:defRPr sz="3600">
                <a:solidFill>
                  <a:schemeClr val="tx1"/>
                </a:solidFill>
              </a:defRPr>
            </a:lvl1pPr>
          </a:lstStyle>
          <a:p>
            <a:r>
              <a:rPr lang="en-GB" dirty="0"/>
              <a:t>Click here to add your section title</a:t>
            </a:r>
            <a:endParaRPr lang="en-US" dirty="0"/>
          </a:p>
        </p:txBody>
      </p:sp>
      <p:sp>
        <p:nvSpPr>
          <p:cNvPr id="8" name="Text Placeholder 14">
            <a:extLst>
              <a:ext uri="{FF2B5EF4-FFF2-40B4-BE49-F238E27FC236}">
                <a16:creationId xmlns:a16="http://schemas.microsoft.com/office/drawing/2014/main" id="{37C39A1A-9833-90B0-023B-6483FD69F698}"/>
              </a:ext>
            </a:extLst>
          </p:cNvPr>
          <p:cNvSpPr>
            <a:spLocks noGrp="1"/>
          </p:cNvSpPr>
          <p:nvPr>
            <p:ph type="body" sz="quarter" idx="12" hasCustomPrompt="1"/>
          </p:nvPr>
        </p:nvSpPr>
        <p:spPr>
          <a:xfrm>
            <a:off x="550863" y="4008453"/>
            <a:ext cx="3997325" cy="622163"/>
          </a:xfrm>
        </p:spPr>
        <p:txBody>
          <a:bodyPr/>
          <a:lstStyle>
            <a:lvl1pPr marL="0" indent="0">
              <a:lnSpc>
                <a:spcPct val="90000"/>
              </a:lnSpc>
              <a:spcAft>
                <a:spcPts val="1400"/>
              </a:spcAft>
              <a:buNone/>
              <a:defRPr sz="1500" b="1" i="0">
                <a:solidFill>
                  <a:schemeClr val="accent1"/>
                </a:solidFill>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Tree>
    <p:extLst>
      <p:ext uri="{BB962C8B-B14F-4D97-AF65-F5344CB8AC3E}">
        <p14:creationId xmlns:p14="http://schemas.microsoft.com/office/powerpoint/2010/main" val="2662972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704">
          <p15:clr>
            <a:srgbClr val="FBAE40"/>
          </p15:clr>
        </p15:guide>
        <p15:guide id="2" pos="2865">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arison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3" y="430442"/>
            <a:ext cx="5005387" cy="695096"/>
          </a:xfrm>
        </p:spPr>
        <p:txBody>
          <a:bodyPr/>
          <a:lstStyle/>
          <a:p>
            <a:r>
              <a:rPr lang="en-MY" dirty="0"/>
              <a:t>Click here to add your title of up to 2 lines</a:t>
            </a:r>
            <a:endParaRPr lang="en-US" dirty="0"/>
          </a:p>
        </p:txBody>
      </p:sp>
      <p:sp>
        <p:nvSpPr>
          <p:cNvPr id="4" name="Text Placeholder 14">
            <a:extLst>
              <a:ext uri="{FF2B5EF4-FFF2-40B4-BE49-F238E27FC236}">
                <a16:creationId xmlns:a16="http://schemas.microsoft.com/office/drawing/2014/main" id="{F8E77BD6-9CB1-95E7-E1D9-EA82CA01B05C}"/>
              </a:ext>
            </a:extLst>
          </p:cNvPr>
          <p:cNvSpPr>
            <a:spLocks noGrp="1"/>
          </p:cNvSpPr>
          <p:nvPr>
            <p:ph type="body" sz="quarter" idx="32"/>
          </p:nvPr>
        </p:nvSpPr>
        <p:spPr>
          <a:xfrm>
            <a:off x="550863" y="18761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 name="Snip Single Corner Rectangle 2">
            <a:extLst>
              <a:ext uri="{FF2B5EF4-FFF2-40B4-BE49-F238E27FC236}">
                <a16:creationId xmlns:a16="http://schemas.microsoft.com/office/drawing/2014/main" id="{7E10B888-72E5-B579-5365-6C7E39041341}"/>
              </a:ext>
            </a:extLst>
          </p:cNvPr>
          <p:cNvSpPr/>
          <p:nvPr userDrawn="1"/>
        </p:nvSpPr>
        <p:spPr>
          <a:xfrm flipH="1">
            <a:off x="6096000" y="0"/>
            <a:ext cx="6096000" cy="6858000"/>
          </a:xfrm>
          <a:prstGeom prst="snip1Rect">
            <a:avLst>
              <a:gd name="adj" fmla="val 22349"/>
            </a:avLst>
          </a:prstGeom>
          <a:gradFill flip="none" rotWithShape="1">
            <a:gsLst>
              <a:gs pos="10000">
                <a:schemeClr val="accent1"/>
              </a:gs>
              <a:gs pos="100000">
                <a:schemeClr val="bg2"/>
              </a:gs>
            </a:gsLst>
            <a:lin ang="27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4" name="Text Placeholder 10">
            <a:extLst>
              <a:ext uri="{FF2B5EF4-FFF2-40B4-BE49-F238E27FC236}">
                <a16:creationId xmlns:a16="http://schemas.microsoft.com/office/drawing/2014/main" id="{82CAB4E3-3DA8-8CB9-7EBF-679C41D1B6E4}"/>
              </a:ext>
            </a:extLst>
          </p:cNvPr>
          <p:cNvSpPr>
            <a:spLocks noGrp="1"/>
          </p:cNvSpPr>
          <p:nvPr>
            <p:ph type="body" sz="quarter" idx="42" hasCustomPrompt="1"/>
          </p:nvPr>
        </p:nvSpPr>
        <p:spPr>
          <a:xfrm>
            <a:off x="858830" y="2390226"/>
            <a:ext cx="4697419" cy="1541175"/>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
        <p:nvSpPr>
          <p:cNvPr id="25" name="Text Placeholder 2">
            <a:extLst>
              <a:ext uri="{FF2B5EF4-FFF2-40B4-BE49-F238E27FC236}">
                <a16:creationId xmlns:a16="http://schemas.microsoft.com/office/drawing/2014/main" id="{53E789E9-0EFC-7A71-3986-B3E638C0B809}"/>
              </a:ext>
            </a:extLst>
          </p:cNvPr>
          <p:cNvSpPr>
            <a:spLocks noGrp="1"/>
          </p:cNvSpPr>
          <p:nvPr>
            <p:ph type="body" idx="15" hasCustomPrompt="1"/>
          </p:nvPr>
        </p:nvSpPr>
        <p:spPr>
          <a:xfrm>
            <a:off x="858831" y="1808163"/>
            <a:ext cx="4697419"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
        <p:nvSpPr>
          <p:cNvPr id="26" name="Text Placeholder 6">
            <a:extLst>
              <a:ext uri="{FF2B5EF4-FFF2-40B4-BE49-F238E27FC236}">
                <a16:creationId xmlns:a16="http://schemas.microsoft.com/office/drawing/2014/main" id="{E5D8BCD0-7018-1470-13E6-8BBE7C3CF4AB}"/>
              </a:ext>
            </a:extLst>
          </p:cNvPr>
          <p:cNvSpPr>
            <a:spLocks noGrp="1"/>
          </p:cNvSpPr>
          <p:nvPr>
            <p:ph type="body" sz="quarter" idx="33" hasCustomPrompt="1"/>
          </p:nvPr>
        </p:nvSpPr>
        <p:spPr>
          <a:xfrm>
            <a:off x="855663" y="441141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27" name="Text Placeholder 10">
            <a:extLst>
              <a:ext uri="{FF2B5EF4-FFF2-40B4-BE49-F238E27FC236}">
                <a16:creationId xmlns:a16="http://schemas.microsoft.com/office/drawing/2014/main" id="{3F0E9B18-2AE1-68A8-DFAC-E7217C22ED69}"/>
              </a:ext>
            </a:extLst>
          </p:cNvPr>
          <p:cNvSpPr>
            <a:spLocks noGrp="1"/>
          </p:cNvSpPr>
          <p:nvPr>
            <p:ph type="body" sz="quarter" idx="22" hasCustomPrompt="1"/>
          </p:nvPr>
        </p:nvSpPr>
        <p:spPr>
          <a:xfrm>
            <a:off x="855663" y="493923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28" name="Text Placeholder 6">
            <a:extLst>
              <a:ext uri="{FF2B5EF4-FFF2-40B4-BE49-F238E27FC236}">
                <a16:creationId xmlns:a16="http://schemas.microsoft.com/office/drawing/2014/main" id="{A840FCEA-4DA5-D70C-2F0C-4E33F8A84311}"/>
              </a:ext>
            </a:extLst>
          </p:cNvPr>
          <p:cNvSpPr>
            <a:spLocks noGrp="1"/>
          </p:cNvSpPr>
          <p:nvPr>
            <p:ph type="body" sz="quarter" idx="36" hasCustomPrompt="1"/>
          </p:nvPr>
        </p:nvSpPr>
        <p:spPr>
          <a:xfrm>
            <a:off x="3562079" y="441141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29" name="Text Placeholder 10">
            <a:extLst>
              <a:ext uri="{FF2B5EF4-FFF2-40B4-BE49-F238E27FC236}">
                <a16:creationId xmlns:a16="http://schemas.microsoft.com/office/drawing/2014/main" id="{4EA7495A-C0C1-3D37-2602-337069195FC6}"/>
              </a:ext>
            </a:extLst>
          </p:cNvPr>
          <p:cNvSpPr>
            <a:spLocks noGrp="1"/>
          </p:cNvSpPr>
          <p:nvPr>
            <p:ph type="body" sz="quarter" idx="37" hasCustomPrompt="1"/>
          </p:nvPr>
        </p:nvSpPr>
        <p:spPr>
          <a:xfrm>
            <a:off x="3562079" y="493923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31" name="Text Placeholder 14">
            <a:extLst>
              <a:ext uri="{FF2B5EF4-FFF2-40B4-BE49-F238E27FC236}">
                <a16:creationId xmlns:a16="http://schemas.microsoft.com/office/drawing/2014/main" id="{949BB013-AAD5-559E-0D06-1124C0C62881}"/>
              </a:ext>
            </a:extLst>
          </p:cNvPr>
          <p:cNvSpPr>
            <a:spLocks noGrp="1"/>
          </p:cNvSpPr>
          <p:nvPr>
            <p:ph type="body" sz="quarter" idx="43"/>
          </p:nvPr>
        </p:nvSpPr>
        <p:spPr>
          <a:xfrm>
            <a:off x="6642905" y="18761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bg1"/>
          </a:solidFill>
        </p:spPr>
        <p:txBody>
          <a:bodyPr wrap="square">
            <a:noAutofit/>
          </a:bodyPr>
          <a:lstStyle>
            <a:lvl1pPr marL="0" indent="0">
              <a:buNone/>
              <a:defRPr>
                <a:noFill/>
              </a:defRPr>
            </a:lvl1pPr>
          </a:lstStyle>
          <a:p>
            <a:endParaRPr lang="en-US" dirty="0"/>
          </a:p>
        </p:txBody>
      </p:sp>
      <p:sp>
        <p:nvSpPr>
          <p:cNvPr id="32" name="Text Placeholder 10">
            <a:extLst>
              <a:ext uri="{FF2B5EF4-FFF2-40B4-BE49-F238E27FC236}">
                <a16:creationId xmlns:a16="http://schemas.microsoft.com/office/drawing/2014/main" id="{10E8A9A8-05D5-29B9-5DD8-6924ED67F20C}"/>
              </a:ext>
            </a:extLst>
          </p:cNvPr>
          <p:cNvSpPr>
            <a:spLocks noGrp="1"/>
          </p:cNvSpPr>
          <p:nvPr>
            <p:ph type="body" sz="quarter" idx="44" hasCustomPrompt="1"/>
          </p:nvPr>
        </p:nvSpPr>
        <p:spPr>
          <a:xfrm>
            <a:off x="6950872" y="2390226"/>
            <a:ext cx="4697419" cy="1541175"/>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
        <p:nvSpPr>
          <p:cNvPr id="33" name="Text Placeholder 2">
            <a:extLst>
              <a:ext uri="{FF2B5EF4-FFF2-40B4-BE49-F238E27FC236}">
                <a16:creationId xmlns:a16="http://schemas.microsoft.com/office/drawing/2014/main" id="{3AD90C3D-AC97-B673-258E-10F1B214F474}"/>
              </a:ext>
            </a:extLst>
          </p:cNvPr>
          <p:cNvSpPr>
            <a:spLocks noGrp="1"/>
          </p:cNvSpPr>
          <p:nvPr>
            <p:ph type="body" idx="45" hasCustomPrompt="1"/>
          </p:nvPr>
        </p:nvSpPr>
        <p:spPr>
          <a:xfrm>
            <a:off x="6950873" y="1808163"/>
            <a:ext cx="4697419" cy="439637"/>
          </a:xfrm>
        </p:spPr>
        <p:txBody>
          <a:bodyPr anchor="ctr"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
        <p:nvSpPr>
          <p:cNvPr id="34" name="Text Placeholder 6">
            <a:extLst>
              <a:ext uri="{FF2B5EF4-FFF2-40B4-BE49-F238E27FC236}">
                <a16:creationId xmlns:a16="http://schemas.microsoft.com/office/drawing/2014/main" id="{95FE59F2-57F3-9C0E-D8C2-85E64C4CFE9B}"/>
              </a:ext>
            </a:extLst>
          </p:cNvPr>
          <p:cNvSpPr>
            <a:spLocks noGrp="1"/>
          </p:cNvSpPr>
          <p:nvPr>
            <p:ph type="body" sz="quarter" idx="46" hasCustomPrompt="1"/>
          </p:nvPr>
        </p:nvSpPr>
        <p:spPr>
          <a:xfrm>
            <a:off x="6957865" y="4411418"/>
            <a:ext cx="1595673" cy="566070"/>
          </a:xfrm>
        </p:spPr>
        <p:txBody>
          <a:bodyPr anchor="b" anchorCtr="0"/>
          <a:lstStyle>
            <a:lvl1pPr marL="0" indent="0">
              <a:lnSpc>
                <a:spcPct val="90000"/>
              </a:lnSpc>
              <a:spcAft>
                <a:spcPts val="0"/>
              </a:spcAft>
              <a:buNone/>
              <a:defRPr sz="4400" b="0" i="0">
                <a:solidFill>
                  <a:schemeClr val="bg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35" name="Text Placeholder 10">
            <a:extLst>
              <a:ext uri="{FF2B5EF4-FFF2-40B4-BE49-F238E27FC236}">
                <a16:creationId xmlns:a16="http://schemas.microsoft.com/office/drawing/2014/main" id="{D82E2E47-0B6E-2553-96DC-A494FB235EC4}"/>
              </a:ext>
            </a:extLst>
          </p:cNvPr>
          <p:cNvSpPr>
            <a:spLocks noGrp="1"/>
          </p:cNvSpPr>
          <p:nvPr>
            <p:ph type="body" sz="quarter" idx="47" hasCustomPrompt="1"/>
          </p:nvPr>
        </p:nvSpPr>
        <p:spPr>
          <a:xfrm>
            <a:off x="6957865" y="4939231"/>
            <a:ext cx="1813196" cy="653972"/>
          </a:xfrm>
          <a:prstGeom prst="rect">
            <a:avLst/>
          </a:prstGeom>
        </p:spPr>
        <p:txBody>
          <a:bodyPr/>
          <a:lstStyle>
            <a:lvl1pPr marL="0" indent="0" algn="l">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36" name="Text Placeholder 6">
            <a:extLst>
              <a:ext uri="{FF2B5EF4-FFF2-40B4-BE49-F238E27FC236}">
                <a16:creationId xmlns:a16="http://schemas.microsoft.com/office/drawing/2014/main" id="{DF5E415F-A03D-AE24-980D-C1F45B4F3FBD}"/>
              </a:ext>
            </a:extLst>
          </p:cNvPr>
          <p:cNvSpPr>
            <a:spLocks noGrp="1"/>
          </p:cNvSpPr>
          <p:nvPr>
            <p:ph type="body" sz="quarter" idx="48" hasCustomPrompt="1"/>
          </p:nvPr>
        </p:nvSpPr>
        <p:spPr>
          <a:xfrm>
            <a:off x="9654121" y="4411418"/>
            <a:ext cx="1595673" cy="566070"/>
          </a:xfrm>
        </p:spPr>
        <p:txBody>
          <a:bodyPr anchor="b" anchorCtr="0"/>
          <a:lstStyle>
            <a:lvl1pPr marL="0" indent="0">
              <a:lnSpc>
                <a:spcPct val="90000"/>
              </a:lnSpc>
              <a:spcAft>
                <a:spcPts val="0"/>
              </a:spcAft>
              <a:buNone/>
              <a:defRPr sz="4400" b="0" i="0">
                <a:solidFill>
                  <a:schemeClr val="bg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37" name="Text Placeholder 10">
            <a:extLst>
              <a:ext uri="{FF2B5EF4-FFF2-40B4-BE49-F238E27FC236}">
                <a16:creationId xmlns:a16="http://schemas.microsoft.com/office/drawing/2014/main" id="{E79A464B-E716-6D95-8B65-5DD5EEAFEC24}"/>
              </a:ext>
            </a:extLst>
          </p:cNvPr>
          <p:cNvSpPr>
            <a:spLocks noGrp="1"/>
          </p:cNvSpPr>
          <p:nvPr>
            <p:ph type="body" sz="quarter" idx="49" hasCustomPrompt="1"/>
          </p:nvPr>
        </p:nvSpPr>
        <p:spPr>
          <a:xfrm>
            <a:off x="9654121" y="4939231"/>
            <a:ext cx="1813196" cy="653972"/>
          </a:xfrm>
          <a:prstGeom prst="rect">
            <a:avLst/>
          </a:prstGeom>
        </p:spPr>
        <p:txBody>
          <a:bodyPr/>
          <a:lstStyle>
            <a:lvl1pPr marL="0" indent="0" algn="l">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21" name="Slide Number Placeholder 2">
            <a:extLst>
              <a:ext uri="{FF2B5EF4-FFF2-40B4-BE49-F238E27FC236}">
                <a16:creationId xmlns:a16="http://schemas.microsoft.com/office/drawing/2014/main" id="{C454B77C-88B6-C831-FB84-9A3C8897D1BD}"/>
              </a:ext>
            </a:extLst>
          </p:cNvPr>
          <p:cNvSpPr>
            <a:spLocks noGrp="1"/>
          </p:cNvSpPr>
          <p:nvPr>
            <p:ph type="sldNum" sz="quarter" idx="10"/>
          </p:nvPr>
        </p:nvSpPr>
        <p:spPr>
          <a:xfrm>
            <a:off x="11361600" y="6289200"/>
            <a:ext cx="831600" cy="248400"/>
          </a:xfrm>
        </p:spPr>
        <p:txBody>
          <a:bodyPr/>
          <a:lstStyle>
            <a:lvl1pPr>
              <a:defRPr>
                <a:solidFill>
                  <a:schemeClr val="bg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818339272"/>
      </p:ext>
    </p:extLst>
  </p:cSld>
  <p:clrMapOvr>
    <a:masterClrMapping/>
  </p:clrMapOvr>
  <p:extLst>
    <p:ext uri="{DCECCB84-F9BA-43D5-87BE-67443E8EF086}">
      <p15:sldGuideLst xmlns:p15="http://schemas.microsoft.com/office/powerpoint/2012/main">
        <p15:guide id="1" orient="horz" pos="1139">
          <p15:clr>
            <a:srgbClr val="FBAE40"/>
          </p15:clr>
        </p15:guide>
        <p15:guide id="2" pos="3500">
          <p15:clr>
            <a:srgbClr val="FBAE40"/>
          </p15:clr>
        </p15:guide>
        <p15:guide id="3" pos="418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mparison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3" y="430442"/>
            <a:ext cx="5005387" cy="695096"/>
          </a:xfrm>
        </p:spPr>
        <p:txBody>
          <a:bodyPr/>
          <a:lstStyle/>
          <a:p>
            <a:r>
              <a:rPr lang="en-MY" dirty="0"/>
              <a:t>Click here to add your title of up to 2 lines</a:t>
            </a:r>
            <a:endParaRPr lang="en-US" dirty="0"/>
          </a:p>
        </p:txBody>
      </p:sp>
      <p:sp>
        <p:nvSpPr>
          <p:cNvPr id="4" name="Text Placeholder 14">
            <a:extLst>
              <a:ext uri="{FF2B5EF4-FFF2-40B4-BE49-F238E27FC236}">
                <a16:creationId xmlns:a16="http://schemas.microsoft.com/office/drawing/2014/main" id="{F8E77BD6-9CB1-95E7-E1D9-EA82CA01B05C}"/>
              </a:ext>
            </a:extLst>
          </p:cNvPr>
          <p:cNvSpPr>
            <a:spLocks noGrp="1"/>
          </p:cNvSpPr>
          <p:nvPr>
            <p:ph type="body" sz="quarter" idx="32"/>
          </p:nvPr>
        </p:nvSpPr>
        <p:spPr>
          <a:xfrm>
            <a:off x="550863" y="18761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 name="Snip Single Corner Rectangle 2">
            <a:extLst>
              <a:ext uri="{FF2B5EF4-FFF2-40B4-BE49-F238E27FC236}">
                <a16:creationId xmlns:a16="http://schemas.microsoft.com/office/drawing/2014/main" id="{7E10B888-72E5-B579-5365-6C7E39041341}"/>
              </a:ext>
            </a:extLst>
          </p:cNvPr>
          <p:cNvSpPr/>
          <p:nvPr userDrawn="1"/>
        </p:nvSpPr>
        <p:spPr>
          <a:xfrm flipH="1">
            <a:off x="6096000" y="0"/>
            <a:ext cx="6096000" cy="6858000"/>
          </a:xfrm>
          <a:prstGeom prst="snip1Rect">
            <a:avLst>
              <a:gd name="adj" fmla="val 22349"/>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4" name="Text Placeholder 10">
            <a:extLst>
              <a:ext uri="{FF2B5EF4-FFF2-40B4-BE49-F238E27FC236}">
                <a16:creationId xmlns:a16="http://schemas.microsoft.com/office/drawing/2014/main" id="{82CAB4E3-3DA8-8CB9-7EBF-679C41D1B6E4}"/>
              </a:ext>
            </a:extLst>
          </p:cNvPr>
          <p:cNvSpPr>
            <a:spLocks noGrp="1"/>
          </p:cNvSpPr>
          <p:nvPr>
            <p:ph type="body" sz="quarter" idx="42" hasCustomPrompt="1"/>
          </p:nvPr>
        </p:nvSpPr>
        <p:spPr>
          <a:xfrm>
            <a:off x="1576978" y="2365662"/>
            <a:ext cx="3979271" cy="628549"/>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25" name="Text Placeholder 2">
            <a:extLst>
              <a:ext uri="{FF2B5EF4-FFF2-40B4-BE49-F238E27FC236}">
                <a16:creationId xmlns:a16="http://schemas.microsoft.com/office/drawing/2014/main" id="{53E789E9-0EFC-7A71-3986-B3E638C0B809}"/>
              </a:ext>
            </a:extLst>
          </p:cNvPr>
          <p:cNvSpPr>
            <a:spLocks noGrp="1"/>
          </p:cNvSpPr>
          <p:nvPr>
            <p:ph type="body" idx="15" hasCustomPrompt="1"/>
          </p:nvPr>
        </p:nvSpPr>
        <p:spPr>
          <a:xfrm>
            <a:off x="858831" y="1808163"/>
            <a:ext cx="4697419" cy="439637"/>
          </a:xfrm>
        </p:spPr>
        <p:txBody>
          <a:bodyPr anchor="ctr" anchorCtr="0"/>
          <a:lstStyle>
            <a:lvl1pPr marL="0" indent="0">
              <a:lnSpc>
                <a:spcPct val="90000"/>
              </a:lnSpc>
              <a:spcBef>
                <a:spcPts val="0"/>
              </a:spcBef>
              <a:spcAft>
                <a:spcPts val="0"/>
              </a:spcAft>
              <a:buNone/>
              <a:defRPr sz="1600" b="1" i="0">
                <a:solidFill>
                  <a:schemeClr val="accent2"/>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
        <p:nvSpPr>
          <p:cNvPr id="21" name="Slide Number Placeholder 2">
            <a:extLst>
              <a:ext uri="{FF2B5EF4-FFF2-40B4-BE49-F238E27FC236}">
                <a16:creationId xmlns:a16="http://schemas.microsoft.com/office/drawing/2014/main" id="{C454B77C-88B6-C831-FB84-9A3C8897D1BD}"/>
              </a:ext>
            </a:extLst>
          </p:cNvPr>
          <p:cNvSpPr>
            <a:spLocks noGrp="1"/>
          </p:cNvSpPr>
          <p:nvPr>
            <p:ph type="sldNum" sz="quarter" idx="10"/>
          </p:nvPr>
        </p:nvSpPr>
        <p:spPr>
          <a:xfrm>
            <a:off x="11361600" y="6289200"/>
            <a:ext cx="831600" cy="248400"/>
          </a:xfrm>
        </p:spPr>
        <p:txBody>
          <a:bodyPr/>
          <a:lstStyle>
            <a:lvl1pPr>
              <a:defRPr>
                <a:solidFill>
                  <a:schemeClr val="bg1"/>
                </a:solidFill>
              </a:defRPr>
            </a:lvl1pPr>
          </a:lstStyle>
          <a:p>
            <a:fld id="{35E0D356-6DCB-1E45-8811-333E786CA1EC}" type="slidenum">
              <a:rPr lang="en-US" smtClean="0"/>
              <a:pPr/>
              <a:t>‹#›</a:t>
            </a:fld>
            <a:endParaRPr lang="en-US"/>
          </a:p>
        </p:txBody>
      </p:sp>
      <p:sp>
        <p:nvSpPr>
          <p:cNvPr id="39" name="Text Placeholder 6">
            <a:extLst>
              <a:ext uri="{FF2B5EF4-FFF2-40B4-BE49-F238E27FC236}">
                <a16:creationId xmlns:a16="http://schemas.microsoft.com/office/drawing/2014/main" id="{3C554D27-7F20-0216-0140-8A1B47FE8C65}"/>
              </a:ext>
            </a:extLst>
          </p:cNvPr>
          <p:cNvSpPr>
            <a:spLocks noGrp="1"/>
          </p:cNvSpPr>
          <p:nvPr>
            <p:ph type="body" sz="quarter" idx="33" hasCustomPrompt="1"/>
          </p:nvPr>
        </p:nvSpPr>
        <p:spPr>
          <a:xfrm>
            <a:off x="857631" y="2383591"/>
            <a:ext cx="701305" cy="489659"/>
          </a:xfrm>
        </p:spPr>
        <p:txBody>
          <a:bodyPr anchor="ctr" anchorCtr="0"/>
          <a:lstStyle>
            <a:lvl1pPr marL="0" indent="0">
              <a:lnSpc>
                <a:spcPct val="90000"/>
              </a:lnSpc>
              <a:spcAft>
                <a:spcPts val="0"/>
              </a:spcAft>
              <a:buNone/>
              <a:defRPr sz="3600" b="0" i="0">
                <a:solidFill>
                  <a:schemeClr val="accent2"/>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01</a:t>
            </a:r>
            <a:endParaRPr lang="en-US" dirty="0"/>
          </a:p>
        </p:txBody>
      </p:sp>
      <p:sp>
        <p:nvSpPr>
          <p:cNvPr id="41" name="Text Placeholder 10">
            <a:extLst>
              <a:ext uri="{FF2B5EF4-FFF2-40B4-BE49-F238E27FC236}">
                <a16:creationId xmlns:a16="http://schemas.microsoft.com/office/drawing/2014/main" id="{98429C76-0D00-3E73-9658-1BE1D992E976}"/>
              </a:ext>
            </a:extLst>
          </p:cNvPr>
          <p:cNvSpPr>
            <a:spLocks noGrp="1"/>
          </p:cNvSpPr>
          <p:nvPr>
            <p:ph type="body" sz="quarter" idx="50" hasCustomPrompt="1"/>
          </p:nvPr>
        </p:nvSpPr>
        <p:spPr>
          <a:xfrm>
            <a:off x="1576978" y="3320851"/>
            <a:ext cx="3979271" cy="628549"/>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42" name="Text Placeholder 6">
            <a:extLst>
              <a:ext uri="{FF2B5EF4-FFF2-40B4-BE49-F238E27FC236}">
                <a16:creationId xmlns:a16="http://schemas.microsoft.com/office/drawing/2014/main" id="{8DFD50F4-80EC-5849-84F4-7C68483E10A8}"/>
              </a:ext>
            </a:extLst>
          </p:cNvPr>
          <p:cNvSpPr>
            <a:spLocks noGrp="1"/>
          </p:cNvSpPr>
          <p:nvPr>
            <p:ph type="body" sz="quarter" idx="51" hasCustomPrompt="1"/>
          </p:nvPr>
        </p:nvSpPr>
        <p:spPr>
          <a:xfrm>
            <a:off x="857631" y="3338780"/>
            <a:ext cx="701305" cy="489659"/>
          </a:xfrm>
        </p:spPr>
        <p:txBody>
          <a:bodyPr anchor="ctr" anchorCtr="0"/>
          <a:lstStyle>
            <a:lvl1pPr marL="0" indent="0">
              <a:lnSpc>
                <a:spcPct val="90000"/>
              </a:lnSpc>
              <a:spcAft>
                <a:spcPts val="0"/>
              </a:spcAft>
              <a:buNone/>
              <a:defRPr sz="3600" b="0" i="0">
                <a:solidFill>
                  <a:schemeClr val="accent2"/>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02</a:t>
            </a:r>
            <a:endParaRPr lang="en-US" dirty="0"/>
          </a:p>
        </p:txBody>
      </p:sp>
      <p:sp>
        <p:nvSpPr>
          <p:cNvPr id="43" name="Text Placeholder 10">
            <a:extLst>
              <a:ext uri="{FF2B5EF4-FFF2-40B4-BE49-F238E27FC236}">
                <a16:creationId xmlns:a16="http://schemas.microsoft.com/office/drawing/2014/main" id="{B865E213-E901-CC3F-CFA9-6F306BA72262}"/>
              </a:ext>
            </a:extLst>
          </p:cNvPr>
          <p:cNvSpPr>
            <a:spLocks noGrp="1"/>
          </p:cNvSpPr>
          <p:nvPr>
            <p:ph type="body" sz="quarter" idx="52" hasCustomPrompt="1"/>
          </p:nvPr>
        </p:nvSpPr>
        <p:spPr>
          <a:xfrm>
            <a:off x="1576978" y="5231229"/>
            <a:ext cx="3979271" cy="628549"/>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44" name="Text Placeholder 6">
            <a:extLst>
              <a:ext uri="{FF2B5EF4-FFF2-40B4-BE49-F238E27FC236}">
                <a16:creationId xmlns:a16="http://schemas.microsoft.com/office/drawing/2014/main" id="{6146B473-7572-4645-BAD4-1C3FA447E838}"/>
              </a:ext>
            </a:extLst>
          </p:cNvPr>
          <p:cNvSpPr>
            <a:spLocks noGrp="1"/>
          </p:cNvSpPr>
          <p:nvPr>
            <p:ph type="body" sz="quarter" idx="53" hasCustomPrompt="1"/>
          </p:nvPr>
        </p:nvSpPr>
        <p:spPr>
          <a:xfrm>
            <a:off x="857631" y="5249158"/>
            <a:ext cx="701305" cy="489659"/>
          </a:xfrm>
        </p:spPr>
        <p:txBody>
          <a:bodyPr anchor="ctr" anchorCtr="0"/>
          <a:lstStyle>
            <a:lvl1pPr marL="0" indent="0">
              <a:lnSpc>
                <a:spcPct val="90000"/>
              </a:lnSpc>
              <a:spcAft>
                <a:spcPts val="0"/>
              </a:spcAft>
              <a:buNone/>
              <a:defRPr sz="3600" b="0" i="0">
                <a:solidFill>
                  <a:schemeClr val="accent2"/>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04</a:t>
            </a:r>
            <a:endParaRPr lang="en-US" dirty="0"/>
          </a:p>
        </p:txBody>
      </p:sp>
      <p:sp>
        <p:nvSpPr>
          <p:cNvPr id="45" name="Text Placeholder 10">
            <a:extLst>
              <a:ext uri="{FF2B5EF4-FFF2-40B4-BE49-F238E27FC236}">
                <a16:creationId xmlns:a16="http://schemas.microsoft.com/office/drawing/2014/main" id="{88A57F56-647F-CC09-34AA-B677361964E9}"/>
              </a:ext>
            </a:extLst>
          </p:cNvPr>
          <p:cNvSpPr>
            <a:spLocks noGrp="1"/>
          </p:cNvSpPr>
          <p:nvPr>
            <p:ph type="body" sz="quarter" idx="54" hasCustomPrompt="1"/>
          </p:nvPr>
        </p:nvSpPr>
        <p:spPr>
          <a:xfrm>
            <a:off x="1576978" y="4276040"/>
            <a:ext cx="3979271" cy="628549"/>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46" name="Text Placeholder 6">
            <a:extLst>
              <a:ext uri="{FF2B5EF4-FFF2-40B4-BE49-F238E27FC236}">
                <a16:creationId xmlns:a16="http://schemas.microsoft.com/office/drawing/2014/main" id="{82C5A626-7A66-FEE3-9CD2-9129D6DBF4C1}"/>
              </a:ext>
            </a:extLst>
          </p:cNvPr>
          <p:cNvSpPr>
            <a:spLocks noGrp="1"/>
          </p:cNvSpPr>
          <p:nvPr>
            <p:ph type="body" sz="quarter" idx="55" hasCustomPrompt="1"/>
          </p:nvPr>
        </p:nvSpPr>
        <p:spPr>
          <a:xfrm>
            <a:off x="857631" y="4293969"/>
            <a:ext cx="701305" cy="489659"/>
          </a:xfrm>
        </p:spPr>
        <p:txBody>
          <a:bodyPr anchor="ctr" anchorCtr="0"/>
          <a:lstStyle>
            <a:lvl1pPr marL="0" indent="0">
              <a:lnSpc>
                <a:spcPct val="90000"/>
              </a:lnSpc>
              <a:spcAft>
                <a:spcPts val="0"/>
              </a:spcAft>
              <a:buNone/>
              <a:defRPr sz="3600" b="0" i="0">
                <a:solidFill>
                  <a:schemeClr val="accent2"/>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03</a:t>
            </a:r>
            <a:endParaRPr lang="en-US" dirty="0"/>
          </a:p>
        </p:txBody>
      </p:sp>
      <p:sp>
        <p:nvSpPr>
          <p:cNvPr id="47" name="Text Placeholder 14">
            <a:extLst>
              <a:ext uri="{FF2B5EF4-FFF2-40B4-BE49-F238E27FC236}">
                <a16:creationId xmlns:a16="http://schemas.microsoft.com/office/drawing/2014/main" id="{8716D522-634D-A7C2-8897-FC4EF586B15C}"/>
              </a:ext>
            </a:extLst>
          </p:cNvPr>
          <p:cNvSpPr>
            <a:spLocks noGrp="1"/>
          </p:cNvSpPr>
          <p:nvPr>
            <p:ph type="body" sz="quarter" idx="56"/>
          </p:nvPr>
        </p:nvSpPr>
        <p:spPr>
          <a:xfrm>
            <a:off x="6639869" y="18761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48" name="Text Placeholder 10">
            <a:extLst>
              <a:ext uri="{FF2B5EF4-FFF2-40B4-BE49-F238E27FC236}">
                <a16:creationId xmlns:a16="http://schemas.microsoft.com/office/drawing/2014/main" id="{017D216D-93FC-595B-2AAA-5E0991DB0C38}"/>
              </a:ext>
            </a:extLst>
          </p:cNvPr>
          <p:cNvSpPr>
            <a:spLocks noGrp="1"/>
          </p:cNvSpPr>
          <p:nvPr>
            <p:ph type="body" sz="quarter" idx="57" hasCustomPrompt="1"/>
          </p:nvPr>
        </p:nvSpPr>
        <p:spPr>
          <a:xfrm>
            <a:off x="7665984" y="2365662"/>
            <a:ext cx="3979271" cy="628549"/>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49" name="Text Placeholder 2">
            <a:extLst>
              <a:ext uri="{FF2B5EF4-FFF2-40B4-BE49-F238E27FC236}">
                <a16:creationId xmlns:a16="http://schemas.microsoft.com/office/drawing/2014/main" id="{84EA9ED2-8728-FF62-F88E-379D5D2A5CBE}"/>
              </a:ext>
            </a:extLst>
          </p:cNvPr>
          <p:cNvSpPr>
            <a:spLocks noGrp="1"/>
          </p:cNvSpPr>
          <p:nvPr>
            <p:ph type="body" idx="58" hasCustomPrompt="1"/>
          </p:nvPr>
        </p:nvSpPr>
        <p:spPr>
          <a:xfrm>
            <a:off x="6947837" y="1808163"/>
            <a:ext cx="4697419" cy="439637"/>
          </a:xfrm>
        </p:spPr>
        <p:txBody>
          <a:bodyPr anchor="ctr"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
        <p:nvSpPr>
          <p:cNvPr id="50" name="Text Placeholder 6">
            <a:extLst>
              <a:ext uri="{FF2B5EF4-FFF2-40B4-BE49-F238E27FC236}">
                <a16:creationId xmlns:a16="http://schemas.microsoft.com/office/drawing/2014/main" id="{B96735D6-3E16-B5DE-01D9-4BD73CBD9BC3}"/>
              </a:ext>
            </a:extLst>
          </p:cNvPr>
          <p:cNvSpPr>
            <a:spLocks noGrp="1"/>
          </p:cNvSpPr>
          <p:nvPr>
            <p:ph type="body" sz="quarter" idx="59" hasCustomPrompt="1"/>
          </p:nvPr>
        </p:nvSpPr>
        <p:spPr>
          <a:xfrm>
            <a:off x="6946637" y="2383591"/>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01</a:t>
            </a:r>
            <a:endParaRPr lang="en-US" dirty="0"/>
          </a:p>
        </p:txBody>
      </p:sp>
      <p:sp>
        <p:nvSpPr>
          <p:cNvPr id="51" name="Text Placeholder 10">
            <a:extLst>
              <a:ext uri="{FF2B5EF4-FFF2-40B4-BE49-F238E27FC236}">
                <a16:creationId xmlns:a16="http://schemas.microsoft.com/office/drawing/2014/main" id="{C255E858-9386-FFA1-E772-EEFD00FBA499}"/>
              </a:ext>
            </a:extLst>
          </p:cNvPr>
          <p:cNvSpPr>
            <a:spLocks noGrp="1"/>
          </p:cNvSpPr>
          <p:nvPr>
            <p:ph type="body" sz="quarter" idx="60" hasCustomPrompt="1"/>
          </p:nvPr>
        </p:nvSpPr>
        <p:spPr>
          <a:xfrm>
            <a:off x="7665984" y="3320851"/>
            <a:ext cx="3979271" cy="628549"/>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52" name="Text Placeholder 6">
            <a:extLst>
              <a:ext uri="{FF2B5EF4-FFF2-40B4-BE49-F238E27FC236}">
                <a16:creationId xmlns:a16="http://schemas.microsoft.com/office/drawing/2014/main" id="{1F37E54F-2E81-582F-89C1-E9CAAEFAB46A}"/>
              </a:ext>
            </a:extLst>
          </p:cNvPr>
          <p:cNvSpPr>
            <a:spLocks noGrp="1"/>
          </p:cNvSpPr>
          <p:nvPr>
            <p:ph type="body" sz="quarter" idx="61" hasCustomPrompt="1"/>
          </p:nvPr>
        </p:nvSpPr>
        <p:spPr>
          <a:xfrm>
            <a:off x="6946637" y="3338780"/>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02</a:t>
            </a:r>
            <a:endParaRPr lang="en-US" dirty="0"/>
          </a:p>
        </p:txBody>
      </p:sp>
      <p:sp>
        <p:nvSpPr>
          <p:cNvPr id="53" name="Text Placeholder 10">
            <a:extLst>
              <a:ext uri="{FF2B5EF4-FFF2-40B4-BE49-F238E27FC236}">
                <a16:creationId xmlns:a16="http://schemas.microsoft.com/office/drawing/2014/main" id="{FF37C90E-6670-816E-EE0B-1D9E4D8C5048}"/>
              </a:ext>
            </a:extLst>
          </p:cNvPr>
          <p:cNvSpPr>
            <a:spLocks noGrp="1"/>
          </p:cNvSpPr>
          <p:nvPr>
            <p:ph type="body" sz="quarter" idx="62" hasCustomPrompt="1"/>
          </p:nvPr>
        </p:nvSpPr>
        <p:spPr>
          <a:xfrm>
            <a:off x="7665984" y="5231229"/>
            <a:ext cx="3979271" cy="628549"/>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54" name="Text Placeholder 6">
            <a:extLst>
              <a:ext uri="{FF2B5EF4-FFF2-40B4-BE49-F238E27FC236}">
                <a16:creationId xmlns:a16="http://schemas.microsoft.com/office/drawing/2014/main" id="{3527FB24-C108-9183-1674-CC84A87B8DB2}"/>
              </a:ext>
            </a:extLst>
          </p:cNvPr>
          <p:cNvSpPr>
            <a:spLocks noGrp="1"/>
          </p:cNvSpPr>
          <p:nvPr>
            <p:ph type="body" sz="quarter" idx="63" hasCustomPrompt="1"/>
          </p:nvPr>
        </p:nvSpPr>
        <p:spPr>
          <a:xfrm>
            <a:off x="6946637" y="5249158"/>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04</a:t>
            </a:r>
            <a:endParaRPr lang="en-US" dirty="0"/>
          </a:p>
        </p:txBody>
      </p:sp>
      <p:sp>
        <p:nvSpPr>
          <p:cNvPr id="55" name="Text Placeholder 10">
            <a:extLst>
              <a:ext uri="{FF2B5EF4-FFF2-40B4-BE49-F238E27FC236}">
                <a16:creationId xmlns:a16="http://schemas.microsoft.com/office/drawing/2014/main" id="{2313E520-B0C5-D129-E1F5-097D72184FBC}"/>
              </a:ext>
            </a:extLst>
          </p:cNvPr>
          <p:cNvSpPr>
            <a:spLocks noGrp="1"/>
          </p:cNvSpPr>
          <p:nvPr>
            <p:ph type="body" sz="quarter" idx="64" hasCustomPrompt="1"/>
          </p:nvPr>
        </p:nvSpPr>
        <p:spPr>
          <a:xfrm>
            <a:off x="7665984" y="4276040"/>
            <a:ext cx="3979271" cy="628549"/>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56" name="Text Placeholder 6">
            <a:extLst>
              <a:ext uri="{FF2B5EF4-FFF2-40B4-BE49-F238E27FC236}">
                <a16:creationId xmlns:a16="http://schemas.microsoft.com/office/drawing/2014/main" id="{77F72F30-978D-81AB-1EAB-CA69846EFB14}"/>
              </a:ext>
            </a:extLst>
          </p:cNvPr>
          <p:cNvSpPr>
            <a:spLocks noGrp="1"/>
          </p:cNvSpPr>
          <p:nvPr>
            <p:ph type="body" sz="quarter" idx="65" hasCustomPrompt="1"/>
          </p:nvPr>
        </p:nvSpPr>
        <p:spPr>
          <a:xfrm>
            <a:off x="6946637" y="4293969"/>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03</a:t>
            </a:r>
            <a:endParaRPr lang="en-US" dirty="0"/>
          </a:p>
        </p:txBody>
      </p:sp>
    </p:spTree>
    <p:extLst>
      <p:ext uri="{BB962C8B-B14F-4D97-AF65-F5344CB8AC3E}">
        <p14:creationId xmlns:p14="http://schemas.microsoft.com/office/powerpoint/2010/main" val="3615468237"/>
      </p:ext>
    </p:extLst>
  </p:cSld>
  <p:clrMapOvr>
    <a:masterClrMapping/>
  </p:clrMapOvr>
  <p:extLst>
    <p:ext uri="{DCECCB84-F9BA-43D5-87BE-67443E8EF086}">
      <p15:sldGuideLst xmlns:p15="http://schemas.microsoft.com/office/powerpoint/2012/main">
        <p15:guide id="1" orient="horz" pos="1139">
          <p15:clr>
            <a:srgbClr val="FBAE40"/>
          </p15:clr>
        </p15:guide>
        <p15:guide id="2" pos="3500">
          <p15:clr>
            <a:srgbClr val="FBAE40"/>
          </p15:clr>
        </p15:guide>
        <p15:guide id="3" pos="418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3" y="430442"/>
            <a:ext cx="5005387" cy="695096"/>
          </a:xfrm>
        </p:spPr>
        <p:txBody>
          <a:bodyPr/>
          <a:lstStyle/>
          <a:p>
            <a:r>
              <a:rPr lang="en-MY" dirty="0"/>
              <a:t>Click here to add your title of up to 2 lines</a:t>
            </a:r>
            <a:endParaRPr lang="en-US" dirty="0"/>
          </a:p>
        </p:txBody>
      </p:sp>
      <p:sp>
        <p:nvSpPr>
          <p:cNvPr id="4" name="Text Placeholder 14">
            <a:extLst>
              <a:ext uri="{FF2B5EF4-FFF2-40B4-BE49-F238E27FC236}">
                <a16:creationId xmlns:a16="http://schemas.microsoft.com/office/drawing/2014/main" id="{F8E77BD6-9CB1-95E7-E1D9-EA82CA01B05C}"/>
              </a:ext>
            </a:extLst>
          </p:cNvPr>
          <p:cNvSpPr>
            <a:spLocks noGrp="1"/>
          </p:cNvSpPr>
          <p:nvPr>
            <p:ph type="body" sz="quarter" idx="32"/>
          </p:nvPr>
        </p:nvSpPr>
        <p:spPr>
          <a:xfrm>
            <a:off x="550863" y="18761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 name="Snip Single Corner Rectangle 2">
            <a:extLst>
              <a:ext uri="{FF2B5EF4-FFF2-40B4-BE49-F238E27FC236}">
                <a16:creationId xmlns:a16="http://schemas.microsoft.com/office/drawing/2014/main" id="{7E10B888-72E5-B579-5365-6C7E39041341}"/>
              </a:ext>
            </a:extLst>
          </p:cNvPr>
          <p:cNvSpPr/>
          <p:nvPr userDrawn="1"/>
        </p:nvSpPr>
        <p:spPr>
          <a:xfrm flipH="1">
            <a:off x="6096000" y="0"/>
            <a:ext cx="6096000" cy="6858000"/>
          </a:xfrm>
          <a:prstGeom prst="snip1Rect">
            <a:avLst>
              <a:gd name="adj" fmla="val 22349"/>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4" name="Text Placeholder 10">
            <a:extLst>
              <a:ext uri="{FF2B5EF4-FFF2-40B4-BE49-F238E27FC236}">
                <a16:creationId xmlns:a16="http://schemas.microsoft.com/office/drawing/2014/main" id="{82CAB4E3-3DA8-8CB9-7EBF-679C41D1B6E4}"/>
              </a:ext>
            </a:extLst>
          </p:cNvPr>
          <p:cNvSpPr>
            <a:spLocks noGrp="1"/>
          </p:cNvSpPr>
          <p:nvPr>
            <p:ph type="body" sz="quarter" idx="42" hasCustomPrompt="1"/>
          </p:nvPr>
        </p:nvSpPr>
        <p:spPr>
          <a:xfrm>
            <a:off x="1396978" y="2365662"/>
            <a:ext cx="3979271" cy="628549"/>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25" name="Text Placeholder 2">
            <a:extLst>
              <a:ext uri="{FF2B5EF4-FFF2-40B4-BE49-F238E27FC236}">
                <a16:creationId xmlns:a16="http://schemas.microsoft.com/office/drawing/2014/main" id="{53E789E9-0EFC-7A71-3986-B3E638C0B809}"/>
              </a:ext>
            </a:extLst>
          </p:cNvPr>
          <p:cNvSpPr>
            <a:spLocks noGrp="1"/>
          </p:cNvSpPr>
          <p:nvPr>
            <p:ph type="body" idx="15" hasCustomPrompt="1"/>
          </p:nvPr>
        </p:nvSpPr>
        <p:spPr>
          <a:xfrm>
            <a:off x="858831" y="1808163"/>
            <a:ext cx="4697419" cy="439637"/>
          </a:xfrm>
        </p:spPr>
        <p:txBody>
          <a:bodyPr anchor="ctr" anchorCtr="0"/>
          <a:lstStyle>
            <a:lvl1pPr marL="0" indent="0">
              <a:lnSpc>
                <a:spcPct val="90000"/>
              </a:lnSpc>
              <a:spcBef>
                <a:spcPts val="0"/>
              </a:spcBef>
              <a:spcAft>
                <a:spcPts val="0"/>
              </a:spcAft>
              <a:buNone/>
              <a:defRPr sz="1600" b="1" i="0">
                <a:solidFill>
                  <a:schemeClr val="accent2"/>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
        <p:nvSpPr>
          <p:cNvPr id="21" name="Slide Number Placeholder 2">
            <a:extLst>
              <a:ext uri="{FF2B5EF4-FFF2-40B4-BE49-F238E27FC236}">
                <a16:creationId xmlns:a16="http://schemas.microsoft.com/office/drawing/2014/main" id="{C454B77C-88B6-C831-FB84-9A3C8897D1BD}"/>
              </a:ext>
            </a:extLst>
          </p:cNvPr>
          <p:cNvSpPr>
            <a:spLocks noGrp="1"/>
          </p:cNvSpPr>
          <p:nvPr>
            <p:ph type="sldNum" sz="quarter" idx="10"/>
          </p:nvPr>
        </p:nvSpPr>
        <p:spPr>
          <a:xfrm>
            <a:off x="11361600" y="6289200"/>
            <a:ext cx="831600" cy="248400"/>
          </a:xfrm>
        </p:spPr>
        <p:txBody>
          <a:bodyPr/>
          <a:lstStyle>
            <a:lvl1pPr>
              <a:defRPr>
                <a:solidFill>
                  <a:schemeClr val="bg1"/>
                </a:solidFill>
              </a:defRPr>
            </a:lvl1pPr>
          </a:lstStyle>
          <a:p>
            <a:fld id="{35E0D356-6DCB-1E45-8811-333E786CA1EC}" type="slidenum">
              <a:rPr lang="en-US" smtClean="0"/>
              <a:pPr/>
              <a:t>‹#›</a:t>
            </a:fld>
            <a:endParaRPr lang="en-US"/>
          </a:p>
        </p:txBody>
      </p:sp>
      <p:sp>
        <p:nvSpPr>
          <p:cNvPr id="41" name="Text Placeholder 10">
            <a:extLst>
              <a:ext uri="{FF2B5EF4-FFF2-40B4-BE49-F238E27FC236}">
                <a16:creationId xmlns:a16="http://schemas.microsoft.com/office/drawing/2014/main" id="{98429C76-0D00-3E73-9658-1BE1D992E976}"/>
              </a:ext>
            </a:extLst>
          </p:cNvPr>
          <p:cNvSpPr>
            <a:spLocks noGrp="1"/>
          </p:cNvSpPr>
          <p:nvPr>
            <p:ph type="body" sz="quarter" idx="50" hasCustomPrompt="1"/>
          </p:nvPr>
        </p:nvSpPr>
        <p:spPr>
          <a:xfrm>
            <a:off x="1396978" y="3320851"/>
            <a:ext cx="3979271" cy="628549"/>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43" name="Text Placeholder 10">
            <a:extLst>
              <a:ext uri="{FF2B5EF4-FFF2-40B4-BE49-F238E27FC236}">
                <a16:creationId xmlns:a16="http://schemas.microsoft.com/office/drawing/2014/main" id="{B865E213-E901-CC3F-CFA9-6F306BA72262}"/>
              </a:ext>
            </a:extLst>
          </p:cNvPr>
          <p:cNvSpPr>
            <a:spLocks noGrp="1"/>
          </p:cNvSpPr>
          <p:nvPr>
            <p:ph type="body" sz="quarter" idx="52" hasCustomPrompt="1"/>
          </p:nvPr>
        </p:nvSpPr>
        <p:spPr>
          <a:xfrm>
            <a:off x="1396978" y="5231229"/>
            <a:ext cx="3979271" cy="628549"/>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45" name="Text Placeholder 10">
            <a:extLst>
              <a:ext uri="{FF2B5EF4-FFF2-40B4-BE49-F238E27FC236}">
                <a16:creationId xmlns:a16="http://schemas.microsoft.com/office/drawing/2014/main" id="{88A57F56-647F-CC09-34AA-B677361964E9}"/>
              </a:ext>
            </a:extLst>
          </p:cNvPr>
          <p:cNvSpPr>
            <a:spLocks noGrp="1"/>
          </p:cNvSpPr>
          <p:nvPr>
            <p:ph type="body" sz="quarter" idx="54" hasCustomPrompt="1"/>
          </p:nvPr>
        </p:nvSpPr>
        <p:spPr>
          <a:xfrm>
            <a:off x="1396978" y="4276040"/>
            <a:ext cx="3979271" cy="628549"/>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47" name="Text Placeholder 14">
            <a:extLst>
              <a:ext uri="{FF2B5EF4-FFF2-40B4-BE49-F238E27FC236}">
                <a16:creationId xmlns:a16="http://schemas.microsoft.com/office/drawing/2014/main" id="{8716D522-634D-A7C2-8897-FC4EF586B15C}"/>
              </a:ext>
            </a:extLst>
          </p:cNvPr>
          <p:cNvSpPr>
            <a:spLocks noGrp="1"/>
          </p:cNvSpPr>
          <p:nvPr>
            <p:ph type="body" sz="quarter" idx="56"/>
          </p:nvPr>
        </p:nvSpPr>
        <p:spPr>
          <a:xfrm>
            <a:off x="6639869" y="18761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48" name="Text Placeholder 10">
            <a:extLst>
              <a:ext uri="{FF2B5EF4-FFF2-40B4-BE49-F238E27FC236}">
                <a16:creationId xmlns:a16="http://schemas.microsoft.com/office/drawing/2014/main" id="{017D216D-93FC-595B-2AAA-5E0991DB0C38}"/>
              </a:ext>
            </a:extLst>
          </p:cNvPr>
          <p:cNvSpPr>
            <a:spLocks noGrp="1"/>
          </p:cNvSpPr>
          <p:nvPr>
            <p:ph type="body" sz="quarter" idx="57" hasCustomPrompt="1"/>
          </p:nvPr>
        </p:nvSpPr>
        <p:spPr>
          <a:xfrm>
            <a:off x="7487474" y="2365662"/>
            <a:ext cx="3979271" cy="628549"/>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49" name="Text Placeholder 2">
            <a:extLst>
              <a:ext uri="{FF2B5EF4-FFF2-40B4-BE49-F238E27FC236}">
                <a16:creationId xmlns:a16="http://schemas.microsoft.com/office/drawing/2014/main" id="{84EA9ED2-8728-FF62-F88E-379D5D2A5CBE}"/>
              </a:ext>
            </a:extLst>
          </p:cNvPr>
          <p:cNvSpPr>
            <a:spLocks noGrp="1"/>
          </p:cNvSpPr>
          <p:nvPr>
            <p:ph type="body" idx="58" hasCustomPrompt="1"/>
          </p:nvPr>
        </p:nvSpPr>
        <p:spPr>
          <a:xfrm>
            <a:off x="6947837" y="1808163"/>
            <a:ext cx="4697419" cy="439637"/>
          </a:xfrm>
        </p:spPr>
        <p:txBody>
          <a:bodyPr anchor="ctr"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
        <p:nvSpPr>
          <p:cNvPr id="51" name="Text Placeholder 10">
            <a:extLst>
              <a:ext uri="{FF2B5EF4-FFF2-40B4-BE49-F238E27FC236}">
                <a16:creationId xmlns:a16="http://schemas.microsoft.com/office/drawing/2014/main" id="{C255E858-9386-FFA1-E772-EEFD00FBA499}"/>
              </a:ext>
            </a:extLst>
          </p:cNvPr>
          <p:cNvSpPr>
            <a:spLocks noGrp="1"/>
          </p:cNvSpPr>
          <p:nvPr>
            <p:ph type="body" sz="quarter" idx="60" hasCustomPrompt="1"/>
          </p:nvPr>
        </p:nvSpPr>
        <p:spPr>
          <a:xfrm>
            <a:off x="7487474" y="3320851"/>
            <a:ext cx="3979271" cy="628549"/>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53" name="Text Placeholder 10">
            <a:extLst>
              <a:ext uri="{FF2B5EF4-FFF2-40B4-BE49-F238E27FC236}">
                <a16:creationId xmlns:a16="http://schemas.microsoft.com/office/drawing/2014/main" id="{FF37C90E-6670-816E-EE0B-1D9E4D8C5048}"/>
              </a:ext>
            </a:extLst>
          </p:cNvPr>
          <p:cNvSpPr>
            <a:spLocks noGrp="1"/>
          </p:cNvSpPr>
          <p:nvPr>
            <p:ph type="body" sz="quarter" idx="62" hasCustomPrompt="1"/>
          </p:nvPr>
        </p:nvSpPr>
        <p:spPr>
          <a:xfrm>
            <a:off x="7487474" y="5231229"/>
            <a:ext cx="3979271" cy="628549"/>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55" name="Text Placeholder 10">
            <a:extLst>
              <a:ext uri="{FF2B5EF4-FFF2-40B4-BE49-F238E27FC236}">
                <a16:creationId xmlns:a16="http://schemas.microsoft.com/office/drawing/2014/main" id="{2313E520-B0C5-D129-E1F5-097D72184FBC}"/>
              </a:ext>
            </a:extLst>
          </p:cNvPr>
          <p:cNvSpPr>
            <a:spLocks noGrp="1"/>
          </p:cNvSpPr>
          <p:nvPr>
            <p:ph type="body" sz="quarter" idx="64" hasCustomPrompt="1"/>
          </p:nvPr>
        </p:nvSpPr>
        <p:spPr>
          <a:xfrm>
            <a:off x="7487474" y="4276040"/>
            <a:ext cx="3979271" cy="628549"/>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6" name="Picture Placeholder 7">
            <a:extLst>
              <a:ext uri="{FF2B5EF4-FFF2-40B4-BE49-F238E27FC236}">
                <a16:creationId xmlns:a16="http://schemas.microsoft.com/office/drawing/2014/main" id="{0FAB77FB-6DF8-62A1-21F9-D21E7BE059DF}"/>
              </a:ext>
            </a:extLst>
          </p:cNvPr>
          <p:cNvSpPr>
            <a:spLocks noGrp="1" noChangeAspect="1"/>
          </p:cNvSpPr>
          <p:nvPr>
            <p:ph type="pic" sz="quarter" idx="21" hasCustomPrompt="1"/>
          </p:nvPr>
        </p:nvSpPr>
        <p:spPr>
          <a:xfrm>
            <a:off x="858831" y="2499936"/>
            <a:ext cx="360000" cy="360000"/>
          </a:xfrm>
        </p:spPr>
        <p:txBody>
          <a:bodyPr/>
          <a:lstStyle>
            <a:lvl1pPr marL="0" indent="0">
              <a:buNone/>
              <a:defRPr sz="700"/>
            </a:lvl1pPr>
          </a:lstStyle>
          <a:p>
            <a:r>
              <a:rPr lang="en-US" dirty="0"/>
              <a:t>Click to add your icon</a:t>
            </a:r>
          </a:p>
        </p:txBody>
      </p:sp>
      <p:sp>
        <p:nvSpPr>
          <p:cNvPr id="9" name="Picture Placeholder 7">
            <a:extLst>
              <a:ext uri="{FF2B5EF4-FFF2-40B4-BE49-F238E27FC236}">
                <a16:creationId xmlns:a16="http://schemas.microsoft.com/office/drawing/2014/main" id="{43F20F5B-6E4D-B904-77DF-A4DE5BB67E48}"/>
              </a:ext>
            </a:extLst>
          </p:cNvPr>
          <p:cNvSpPr>
            <a:spLocks noGrp="1" noChangeAspect="1"/>
          </p:cNvSpPr>
          <p:nvPr>
            <p:ph type="pic" sz="quarter" idx="66" hasCustomPrompt="1"/>
          </p:nvPr>
        </p:nvSpPr>
        <p:spPr>
          <a:xfrm>
            <a:off x="858831" y="3455125"/>
            <a:ext cx="360000" cy="360000"/>
          </a:xfrm>
        </p:spPr>
        <p:txBody>
          <a:bodyPr/>
          <a:lstStyle>
            <a:lvl1pPr marL="0" indent="0">
              <a:buNone/>
              <a:defRPr sz="700"/>
            </a:lvl1pPr>
          </a:lstStyle>
          <a:p>
            <a:r>
              <a:rPr lang="en-US" dirty="0"/>
              <a:t>Click to add your icon</a:t>
            </a:r>
          </a:p>
        </p:txBody>
      </p:sp>
      <p:sp>
        <p:nvSpPr>
          <p:cNvPr id="10" name="Picture Placeholder 7">
            <a:extLst>
              <a:ext uri="{FF2B5EF4-FFF2-40B4-BE49-F238E27FC236}">
                <a16:creationId xmlns:a16="http://schemas.microsoft.com/office/drawing/2014/main" id="{D65570C0-5E98-425D-5076-DC57403A871F}"/>
              </a:ext>
            </a:extLst>
          </p:cNvPr>
          <p:cNvSpPr>
            <a:spLocks noGrp="1" noChangeAspect="1"/>
          </p:cNvSpPr>
          <p:nvPr>
            <p:ph type="pic" sz="quarter" idx="67" hasCustomPrompt="1"/>
          </p:nvPr>
        </p:nvSpPr>
        <p:spPr>
          <a:xfrm>
            <a:off x="858831" y="4410314"/>
            <a:ext cx="360000" cy="360000"/>
          </a:xfrm>
        </p:spPr>
        <p:txBody>
          <a:bodyPr/>
          <a:lstStyle>
            <a:lvl1pPr marL="0" indent="0">
              <a:buNone/>
              <a:defRPr sz="700"/>
            </a:lvl1pPr>
          </a:lstStyle>
          <a:p>
            <a:r>
              <a:rPr lang="en-US" dirty="0"/>
              <a:t>Click to add your icon</a:t>
            </a:r>
          </a:p>
        </p:txBody>
      </p:sp>
      <p:sp>
        <p:nvSpPr>
          <p:cNvPr id="11" name="Picture Placeholder 7">
            <a:extLst>
              <a:ext uri="{FF2B5EF4-FFF2-40B4-BE49-F238E27FC236}">
                <a16:creationId xmlns:a16="http://schemas.microsoft.com/office/drawing/2014/main" id="{5C4B3D70-22DC-EB9D-D42C-FCD99ACD1970}"/>
              </a:ext>
            </a:extLst>
          </p:cNvPr>
          <p:cNvSpPr>
            <a:spLocks noGrp="1" noChangeAspect="1"/>
          </p:cNvSpPr>
          <p:nvPr>
            <p:ph type="pic" sz="quarter" idx="68" hasCustomPrompt="1"/>
          </p:nvPr>
        </p:nvSpPr>
        <p:spPr>
          <a:xfrm>
            <a:off x="858831" y="5365503"/>
            <a:ext cx="360000" cy="360000"/>
          </a:xfrm>
        </p:spPr>
        <p:txBody>
          <a:bodyPr/>
          <a:lstStyle>
            <a:lvl1pPr marL="0" indent="0">
              <a:buNone/>
              <a:defRPr sz="700"/>
            </a:lvl1pPr>
          </a:lstStyle>
          <a:p>
            <a:r>
              <a:rPr lang="en-US" dirty="0"/>
              <a:t>Click to add your icon</a:t>
            </a:r>
          </a:p>
        </p:txBody>
      </p:sp>
      <p:sp>
        <p:nvSpPr>
          <p:cNvPr id="16" name="Picture Placeholder 7">
            <a:extLst>
              <a:ext uri="{FF2B5EF4-FFF2-40B4-BE49-F238E27FC236}">
                <a16:creationId xmlns:a16="http://schemas.microsoft.com/office/drawing/2014/main" id="{0A341B86-F4B3-8B9D-FDAE-36BB66490ADB}"/>
              </a:ext>
            </a:extLst>
          </p:cNvPr>
          <p:cNvSpPr>
            <a:spLocks noGrp="1" noChangeAspect="1"/>
          </p:cNvSpPr>
          <p:nvPr>
            <p:ph type="pic" sz="quarter" idx="69" hasCustomPrompt="1"/>
          </p:nvPr>
        </p:nvSpPr>
        <p:spPr>
          <a:xfrm>
            <a:off x="6947837" y="2501633"/>
            <a:ext cx="360000" cy="360000"/>
          </a:xfrm>
        </p:spPr>
        <p:txBody>
          <a:bodyPr/>
          <a:lstStyle>
            <a:lvl1pPr marL="0" indent="0">
              <a:buNone/>
              <a:defRPr sz="700">
                <a:solidFill>
                  <a:schemeClr val="bg1"/>
                </a:solidFill>
              </a:defRPr>
            </a:lvl1pPr>
          </a:lstStyle>
          <a:p>
            <a:r>
              <a:rPr lang="en-US" dirty="0"/>
              <a:t>Click to add your icon</a:t>
            </a:r>
          </a:p>
        </p:txBody>
      </p:sp>
      <p:sp>
        <p:nvSpPr>
          <p:cNvPr id="17" name="Picture Placeholder 7">
            <a:extLst>
              <a:ext uri="{FF2B5EF4-FFF2-40B4-BE49-F238E27FC236}">
                <a16:creationId xmlns:a16="http://schemas.microsoft.com/office/drawing/2014/main" id="{48F164AC-033C-7D2F-8960-1DCFF5D3268A}"/>
              </a:ext>
            </a:extLst>
          </p:cNvPr>
          <p:cNvSpPr>
            <a:spLocks noGrp="1" noChangeAspect="1"/>
          </p:cNvSpPr>
          <p:nvPr>
            <p:ph type="pic" sz="quarter" idx="70" hasCustomPrompt="1"/>
          </p:nvPr>
        </p:nvSpPr>
        <p:spPr>
          <a:xfrm>
            <a:off x="6947837" y="3456256"/>
            <a:ext cx="360000" cy="360000"/>
          </a:xfrm>
        </p:spPr>
        <p:txBody>
          <a:bodyPr/>
          <a:lstStyle>
            <a:lvl1pPr marL="0" indent="0">
              <a:buNone/>
              <a:defRPr sz="700">
                <a:solidFill>
                  <a:schemeClr val="bg1"/>
                </a:solidFill>
              </a:defRPr>
            </a:lvl1pPr>
          </a:lstStyle>
          <a:p>
            <a:r>
              <a:rPr lang="en-US" dirty="0"/>
              <a:t>Click to add your icon</a:t>
            </a:r>
          </a:p>
        </p:txBody>
      </p:sp>
      <p:sp>
        <p:nvSpPr>
          <p:cNvPr id="18" name="Picture Placeholder 7">
            <a:extLst>
              <a:ext uri="{FF2B5EF4-FFF2-40B4-BE49-F238E27FC236}">
                <a16:creationId xmlns:a16="http://schemas.microsoft.com/office/drawing/2014/main" id="{FFA3B56B-A8EE-6207-10DB-149344FE8D91}"/>
              </a:ext>
            </a:extLst>
          </p:cNvPr>
          <p:cNvSpPr>
            <a:spLocks noGrp="1" noChangeAspect="1"/>
          </p:cNvSpPr>
          <p:nvPr>
            <p:ph type="pic" sz="quarter" idx="71" hasCustomPrompt="1"/>
          </p:nvPr>
        </p:nvSpPr>
        <p:spPr>
          <a:xfrm>
            <a:off x="6947837" y="4410879"/>
            <a:ext cx="360000" cy="360000"/>
          </a:xfrm>
        </p:spPr>
        <p:txBody>
          <a:bodyPr/>
          <a:lstStyle>
            <a:lvl1pPr marL="0" indent="0">
              <a:buNone/>
              <a:defRPr sz="700">
                <a:solidFill>
                  <a:schemeClr val="bg1"/>
                </a:solidFill>
              </a:defRPr>
            </a:lvl1pPr>
          </a:lstStyle>
          <a:p>
            <a:r>
              <a:rPr lang="en-US" dirty="0"/>
              <a:t>Click to add your icon</a:t>
            </a:r>
          </a:p>
        </p:txBody>
      </p:sp>
      <p:sp>
        <p:nvSpPr>
          <p:cNvPr id="19" name="Picture Placeholder 7">
            <a:extLst>
              <a:ext uri="{FF2B5EF4-FFF2-40B4-BE49-F238E27FC236}">
                <a16:creationId xmlns:a16="http://schemas.microsoft.com/office/drawing/2014/main" id="{ED5A34C1-059C-578A-EEEB-FD1415F853B2}"/>
              </a:ext>
            </a:extLst>
          </p:cNvPr>
          <p:cNvSpPr>
            <a:spLocks noGrp="1" noChangeAspect="1"/>
          </p:cNvSpPr>
          <p:nvPr>
            <p:ph type="pic" sz="quarter" idx="72" hasCustomPrompt="1"/>
          </p:nvPr>
        </p:nvSpPr>
        <p:spPr>
          <a:xfrm>
            <a:off x="6947837" y="5365503"/>
            <a:ext cx="360000" cy="360000"/>
          </a:xfrm>
        </p:spPr>
        <p:txBody>
          <a:bodyPr/>
          <a:lstStyle>
            <a:lvl1pPr marL="0" indent="0">
              <a:buNone/>
              <a:defRPr sz="700">
                <a:solidFill>
                  <a:schemeClr val="bg1"/>
                </a:solidFill>
              </a:defRPr>
            </a:lvl1pPr>
          </a:lstStyle>
          <a:p>
            <a:r>
              <a:rPr lang="en-US" dirty="0"/>
              <a:t>Click to add your icon</a:t>
            </a:r>
          </a:p>
        </p:txBody>
      </p:sp>
    </p:spTree>
    <p:extLst>
      <p:ext uri="{BB962C8B-B14F-4D97-AF65-F5344CB8AC3E}">
        <p14:creationId xmlns:p14="http://schemas.microsoft.com/office/powerpoint/2010/main" val="2323356983"/>
      </p:ext>
    </p:extLst>
  </p:cSld>
  <p:clrMapOvr>
    <a:masterClrMapping/>
  </p:clrMapOvr>
  <p:extLst>
    <p:ext uri="{DCECCB84-F9BA-43D5-87BE-67443E8EF086}">
      <p15:sldGuideLst xmlns:p15="http://schemas.microsoft.com/office/powerpoint/2012/main">
        <p15:guide id="1" orient="horz" pos="1139">
          <p15:clr>
            <a:srgbClr val="FBAE40"/>
          </p15:clr>
        </p15:guide>
        <p15:guide id="2" pos="3500">
          <p15:clr>
            <a:srgbClr val="FBAE40"/>
          </p15:clr>
        </p15:guide>
        <p15:guide id="3" pos="418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3A908E-7474-513C-4592-2D172BB0401B}"/>
              </a:ext>
            </a:extLst>
          </p:cNvPr>
          <p:cNvSpPr/>
          <p:nvPr userDrawn="1"/>
        </p:nvSpPr>
        <p:spPr>
          <a:xfrm>
            <a:off x="4477407" y="0"/>
            <a:ext cx="7714593" cy="6857999"/>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u="none" strike="noStrike" kern="0" cap="none" spc="0" normalizeH="0" baseline="0" noProof="0">
              <a:ln>
                <a:noFill/>
              </a:ln>
              <a:solidFill>
                <a:srgbClr val="000000"/>
              </a:solidFill>
              <a:effectLst/>
              <a:uLnTx/>
              <a:uFillTx/>
              <a:latin typeface="Poppins" pitchFamily="2" charset="77"/>
              <a:cs typeface="Poppins" pitchFamily="2" charset="77"/>
              <a:sym typeface="Arial"/>
            </a:endParaRPr>
          </a:p>
        </p:txBody>
      </p:sp>
      <p:sp>
        <p:nvSpPr>
          <p:cNvPr id="6" name="Freeform 5">
            <a:extLst>
              <a:ext uri="{FF2B5EF4-FFF2-40B4-BE49-F238E27FC236}">
                <a16:creationId xmlns:a16="http://schemas.microsoft.com/office/drawing/2014/main" id="{537D182F-622B-4685-F27C-553717673390}"/>
              </a:ext>
            </a:extLst>
          </p:cNvPr>
          <p:cNvSpPr/>
          <p:nvPr userDrawn="1"/>
        </p:nvSpPr>
        <p:spPr>
          <a:xfrm rot="5400000">
            <a:off x="-607893" y="607895"/>
            <a:ext cx="6858000" cy="5642210"/>
          </a:xfrm>
          <a:custGeom>
            <a:avLst/>
            <a:gdLst>
              <a:gd name="connsiteX0" fmla="*/ 0 w 7034463"/>
              <a:gd name="connsiteY0" fmla="*/ 1088421 h 5642210"/>
              <a:gd name="connsiteX1" fmla="*/ 3517232 w 7034463"/>
              <a:gd name="connsiteY1" fmla="*/ 0 h 5642210"/>
              <a:gd name="connsiteX2" fmla="*/ 7034463 w 7034463"/>
              <a:gd name="connsiteY2" fmla="*/ 1088421 h 5642210"/>
              <a:gd name="connsiteX3" fmla="*/ 6922165 w 7034463"/>
              <a:gd name="connsiteY3" fmla="*/ 1088421 h 5642210"/>
              <a:gd name="connsiteX4" fmla="*/ 6922165 w 7034463"/>
              <a:gd name="connsiteY4" fmla="*/ 5642210 h 5642210"/>
              <a:gd name="connsiteX5" fmla="*/ 64165 w 7034463"/>
              <a:gd name="connsiteY5" fmla="*/ 5642210 h 5642210"/>
              <a:gd name="connsiteX6" fmla="*/ 64165 w 7034463"/>
              <a:gd name="connsiteY6" fmla="*/ 1088421 h 5642210"/>
              <a:gd name="connsiteX0" fmla="*/ 0 w 6970298"/>
              <a:gd name="connsiteY0" fmla="*/ 1088421 h 5642210"/>
              <a:gd name="connsiteX1" fmla="*/ 3453067 w 6970298"/>
              <a:gd name="connsiteY1" fmla="*/ 0 h 5642210"/>
              <a:gd name="connsiteX2" fmla="*/ 6970298 w 6970298"/>
              <a:gd name="connsiteY2" fmla="*/ 1088421 h 5642210"/>
              <a:gd name="connsiteX3" fmla="*/ 6858000 w 6970298"/>
              <a:gd name="connsiteY3" fmla="*/ 1088421 h 5642210"/>
              <a:gd name="connsiteX4" fmla="*/ 6858000 w 6970298"/>
              <a:gd name="connsiteY4" fmla="*/ 5642210 h 5642210"/>
              <a:gd name="connsiteX5" fmla="*/ 0 w 6970298"/>
              <a:gd name="connsiteY5" fmla="*/ 5642210 h 5642210"/>
              <a:gd name="connsiteX6" fmla="*/ 0 w 6970298"/>
              <a:gd name="connsiteY6" fmla="*/ 1088421 h 5642210"/>
              <a:gd name="connsiteX0" fmla="*/ 0 w 6858000"/>
              <a:gd name="connsiteY0" fmla="*/ 1088421 h 5642210"/>
              <a:gd name="connsiteX1" fmla="*/ 3453067 w 6858000"/>
              <a:gd name="connsiteY1" fmla="*/ 0 h 5642210"/>
              <a:gd name="connsiteX2" fmla="*/ 6858000 w 6858000"/>
              <a:gd name="connsiteY2" fmla="*/ 1088421 h 5642210"/>
              <a:gd name="connsiteX3" fmla="*/ 6858000 w 6858000"/>
              <a:gd name="connsiteY3" fmla="*/ 5642210 h 5642210"/>
              <a:gd name="connsiteX4" fmla="*/ 0 w 6858000"/>
              <a:gd name="connsiteY4" fmla="*/ 5642210 h 5642210"/>
              <a:gd name="connsiteX5" fmla="*/ 0 w 6858000"/>
              <a:gd name="connsiteY5" fmla="*/ 1088421 h 5642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5642210">
                <a:moveTo>
                  <a:pt x="0" y="1088421"/>
                </a:moveTo>
                <a:lnTo>
                  <a:pt x="3453067" y="0"/>
                </a:lnTo>
                <a:lnTo>
                  <a:pt x="6858000" y="1088421"/>
                </a:lnTo>
                <a:lnTo>
                  <a:pt x="6858000" y="5642210"/>
                </a:lnTo>
                <a:lnTo>
                  <a:pt x="0" y="5642210"/>
                </a:lnTo>
                <a:lnTo>
                  <a:pt x="0" y="1088421"/>
                </a:lnTo>
                <a:close/>
              </a:path>
            </a:pathLst>
          </a:cu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u="none" strike="noStrike" kern="0" cap="none" spc="0" normalizeH="0" baseline="0" noProof="0">
              <a:ln>
                <a:noFill/>
              </a:ln>
              <a:solidFill>
                <a:srgbClr val="000000"/>
              </a:solidFill>
              <a:effectLst/>
              <a:uLnTx/>
              <a:uFillTx/>
              <a:latin typeface="Poppins" pitchFamily="2" charset="77"/>
              <a:cs typeface="Poppins" pitchFamily="2" charset="77"/>
              <a:sym typeface="Arial"/>
            </a:endParaRPr>
          </a:p>
        </p:txBody>
      </p:sp>
      <p:sp>
        <p:nvSpPr>
          <p:cNvPr id="2" name="Title 1">
            <a:extLst>
              <a:ext uri="{FF2B5EF4-FFF2-40B4-BE49-F238E27FC236}">
                <a16:creationId xmlns:a16="http://schemas.microsoft.com/office/drawing/2014/main" id="{B6F4CF8C-6F6E-4367-DA85-01FA0C070DD7}"/>
              </a:ext>
            </a:extLst>
          </p:cNvPr>
          <p:cNvSpPr>
            <a:spLocks noGrp="1"/>
          </p:cNvSpPr>
          <p:nvPr>
            <p:ph type="title" hasCustomPrompt="1"/>
          </p:nvPr>
        </p:nvSpPr>
        <p:spPr>
          <a:xfrm>
            <a:off x="550862" y="430442"/>
            <a:ext cx="3744913" cy="695096"/>
          </a:xfrm>
        </p:spPr>
        <p:txBody>
          <a:bodyPr/>
          <a:lstStyle/>
          <a:p>
            <a:r>
              <a:rPr lang="en-MY" dirty="0"/>
              <a:t>Click here to add your title</a:t>
            </a:r>
            <a:endParaRPr lang="en-US" dirty="0"/>
          </a:p>
        </p:txBody>
      </p:sp>
      <p:sp>
        <p:nvSpPr>
          <p:cNvPr id="3" name="Slide Number Placeholder 2">
            <a:extLst>
              <a:ext uri="{FF2B5EF4-FFF2-40B4-BE49-F238E27FC236}">
                <a16:creationId xmlns:a16="http://schemas.microsoft.com/office/drawing/2014/main" id="{270C0A45-1A07-59D8-8224-EBF64E6126EF}"/>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dirty="0"/>
          </a:p>
        </p:txBody>
      </p:sp>
      <p:pic>
        <p:nvPicPr>
          <p:cNvPr id="7" name="Graphic 6">
            <a:extLst>
              <a:ext uri="{FF2B5EF4-FFF2-40B4-BE49-F238E27FC236}">
                <a16:creationId xmlns:a16="http://schemas.microsoft.com/office/drawing/2014/main" id="{AFD21055-A456-C188-34AF-BB5053129C4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8" name="Text Placeholder 2">
            <a:extLst>
              <a:ext uri="{FF2B5EF4-FFF2-40B4-BE49-F238E27FC236}">
                <a16:creationId xmlns:a16="http://schemas.microsoft.com/office/drawing/2014/main" id="{664DF62E-C88A-FACF-24FB-413D90AFFE83}"/>
              </a:ext>
            </a:extLst>
          </p:cNvPr>
          <p:cNvSpPr>
            <a:spLocks noGrp="1"/>
          </p:cNvSpPr>
          <p:nvPr>
            <p:ph type="body" idx="1" hasCustomPrompt="1"/>
          </p:nvPr>
        </p:nvSpPr>
        <p:spPr>
          <a:xfrm>
            <a:off x="550864" y="2782094"/>
            <a:ext cx="3744912" cy="1293812"/>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title which speaks to a bold statement or fact, of up to 5 lines. Please keep all text in lowercase Poppins Bold and aligned to the left.</a:t>
            </a:r>
            <a:endParaRPr lang="en-US" dirty="0"/>
          </a:p>
        </p:txBody>
      </p:sp>
      <p:sp>
        <p:nvSpPr>
          <p:cNvPr id="12" name="Picture Placeholder 7">
            <a:extLst>
              <a:ext uri="{FF2B5EF4-FFF2-40B4-BE49-F238E27FC236}">
                <a16:creationId xmlns:a16="http://schemas.microsoft.com/office/drawing/2014/main" id="{F5C8AF45-4A7A-177B-1F5E-54D88003EB43}"/>
              </a:ext>
            </a:extLst>
          </p:cNvPr>
          <p:cNvSpPr>
            <a:spLocks noGrp="1" noChangeAspect="1"/>
          </p:cNvSpPr>
          <p:nvPr>
            <p:ph type="pic" sz="quarter" idx="66" hasCustomPrompt="1"/>
          </p:nvPr>
        </p:nvSpPr>
        <p:spPr>
          <a:xfrm>
            <a:off x="6203950" y="1370534"/>
            <a:ext cx="432000" cy="432000"/>
          </a:xfrm>
        </p:spPr>
        <p:txBody>
          <a:bodyPr/>
          <a:lstStyle>
            <a:lvl1pPr marL="0" indent="0">
              <a:buNone/>
              <a:defRPr sz="700">
                <a:solidFill>
                  <a:schemeClr val="bg1"/>
                </a:solidFill>
              </a:defRPr>
            </a:lvl1pPr>
          </a:lstStyle>
          <a:p>
            <a:r>
              <a:rPr lang="en-US" dirty="0"/>
              <a:t>Click to add your icon</a:t>
            </a:r>
          </a:p>
        </p:txBody>
      </p:sp>
      <p:sp>
        <p:nvSpPr>
          <p:cNvPr id="16" name="Text Placeholder 2">
            <a:extLst>
              <a:ext uri="{FF2B5EF4-FFF2-40B4-BE49-F238E27FC236}">
                <a16:creationId xmlns:a16="http://schemas.microsoft.com/office/drawing/2014/main" id="{B7A8A5B1-1882-7BA5-3D0B-3BEAC8083E1F}"/>
              </a:ext>
            </a:extLst>
          </p:cNvPr>
          <p:cNvSpPr>
            <a:spLocks noGrp="1"/>
          </p:cNvSpPr>
          <p:nvPr>
            <p:ph type="body" idx="15" hasCustomPrompt="1"/>
          </p:nvPr>
        </p:nvSpPr>
        <p:spPr>
          <a:xfrm>
            <a:off x="6920897" y="1246781"/>
            <a:ext cx="4265264" cy="209580"/>
          </a:xfrm>
        </p:spPr>
        <p:txBody>
          <a:bodyPr anchor="t"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17" name="Text Placeholder 2">
            <a:extLst>
              <a:ext uri="{FF2B5EF4-FFF2-40B4-BE49-F238E27FC236}">
                <a16:creationId xmlns:a16="http://schemas.microsoft.com/office/drawing/2014/main" id="{C3845B01-6091-0135-5F62-BFA6A5F00A5B}"/>
              </a:ext>
            </a:extLst>
          </p:cNvPr>
          <p:cNvSpPr>
            <a:spLocks noGrp="1"/>
          </p:cNvSpPr>
          <p:nvPr>
            <p:ph type="body" idx="67" hasCustomPrompt="1"/>
          </p:nvPr>
        </p:nvSpPr>
        <p:spPr>
          <a:xfrm>
            <a:off x="6920897" y="1597910"/>
            <a:ext cx="4265264" cy="330797"/>
          </a:xfrm>
        </p:spPr>
        <p:txBody>
          <a:bodyPr anchor="t" anchorCtr="0"/>
          <a:lstStyle>
            <a:lvl1pPr marL="0" indent="0">
              <a:lnSpc>
                <a:spcPct val="90000"/>
              </a:lnSpc>
              <a:spcBef>
                <a:spcPts val="0"/>
              </a:spcBef>
              <a:spcAft>
                <a:spcPts val="0"/>
              </a:spcAft>
              <a:buNone/>
              <a:defRPr sz="12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18" name="Picture Placeholder 7">
            <a:extLst>
              <a:ext uri="{FF2B5EF4-FFF2-40B4-BE49-F238E27FC236}">
                <a16:creationId xmlns:a16="http://schemas.microsoft.com/office/drawing/2014/main" id="{0E8D303C-1CA3-C7CB-61A7-F03ACE91363F}"/>
              </a:ext>
            </a:extLst>
          </p:cNvPr>
          <p:cNvSpPr>
            <a:spLocks noGrp="1" noChangeAspect="1"/>
          </p:cNvSpPr>
          <p:nvPr>
            <p:ph type="pic" sz="quarter" idx="68" hasCustomPrompt="1"/>
          </p:nvPr>
        </p:nvSpPr>
        <p:spPr>
          <a:xfrm>
            <a:off x="6203950" y="2612436"/>
            <a:ext cx="432000" cy="432000"/>
          </a:xfrm>
        </p:spPr>
        <p:txBody>
          <a:bodyPr/>
          <a:lstStyle>
            <a:lvl1pPr marL="0" indent="0">
              <a:buNone/>
              <a:defRPr sz="700">
                <a:solidFill>
                  <a:schemeClr val="bg1"/>
                </a:solidFill>
              </a:defRPr>
            </a:lvl1pPr>
          </a:lstStyle>
          <a:p>
            <a:r>
              <a:rPr lang="en-US" dirty="0"/>
              <a:t>Click to add your icon</a:t>
            </a:r>
          </a:p>
        </p:txBody>
      </p:sp>
      <p:sp>
        <p:nvSpPr>
          <p:cNvPr id="19" name="Text Placeholder 2">
            <a:extLst>
              <a:ext uri="{FF2B5EF4-FFF2-40B4-BE49-F238E27FC236}">
                <a16:creationId xmlns:a16="http://schemas.microsoft.com/office/drawing/2014/main" id="{B8A3C620-EE40-2BF8-3AB7-E70E19E86D93}"/>
              </a:ext>
            </a:extLst>
          </p:cNvPr>
          <p:cNvSpPr>
            <a:spLocks noGrp="1"/>
          </p:cNvSpPr>
          <p:nvPr>
            <p:ph type="body" idx="69" hasCustomPrompt="1"/>
          </p:nvPr>
        </p:nvSpPr>
        <p:spPr>
          <a:xfrm>
            <a:off x="6920897" y="2481326"/>
            <a:ext cx="4265264" cy="209580"/>
          </a:xfrm>
        </p:spPr>
        <p:txBody>
          <a:bodyPr anchor="t"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20" name="Text Placeholder 2">
            <a:extLst>
              <a:ext uri="{FF2B5EF4-FFF2-40B4-BE49-F238E27FC236}">
                <a16:creationId xmlns:a16="http://schemas.microsoft.com/office/drawing/2014/main" id="{3ACA5016-8A83-8CDA-3287-8D878595F6A7}"/>
              </a:ext>
            </a:extLst>
          </p:cNvPr>
          <p:cNvSpPr>
            <a:spLocks noGrp="1"/>
          </p:cNvSpPr>
          <p:nvPr>
            <p:ph type="body" idx="70" hasCustomPrompt="1"/>
          </p:nvPr>
        </p:nvSpPr>
        <p:spPr>
          <a:xfrm>
            <a:off x="6920897" y="2832455"/>
            <a:ext cx="4265264" cy="330797"/>
          </a:xfrm>
        </p:spPr>
        <p:txBody>
          <a:bodyPr anchor="t" anchorCtr="0"/>
          <a:lstStyle>
            <a:lvl1pPr marL="0" indent="0">
              <a:lnSpc>
                <a:spcPct val="90000"/>
              </a:lnSpc>
              <a:spcBef>
                <a:spcPts val="0"/>
              </a:spcBef>
              <a:spcAft>
                <a:spcPts val="0"/>
              </a:spcAft>
              <a:buNone/>
              <a:defRPr sz="12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21" name="Picture Placeholder 7">
            <a:extLst>
              <a:ext uri="{FF2B5EF4-FFF2-40B4-BE49-F238E27FC236}">
                <a16:creationId xmlns:a16="http://schemas.microsoft.com/office/drawing/2014/main" id="{E6C2390F-208A-28E7-EDF7-473E43FCE3E8}"/>
              </a:ext>
            </a:extLst>
          </p:cNvPr>
          <p:cNvSpPr>
            <a:spLocks noGrp="1" noChangeAspect="1"/>
          </p:cNvSpPr>
          <p:nvPr>
            <p:ph type="pic" sz="quarter" idx="71" hasCustomPrompt="1"/>
          </p:nvPr>
        </p:nvSpPr>
        <p:spPr>
          <a:xfrm>
            <a:off x="6203950" y="3843244"/>
            <a:ext cx="432000" cy="432000"/>
          </a:xfrm>
        </p:spPr>
        <p:txBody>
          <a:bodyPr/>
          <a:lstStyle>
            <a:lvl1pPr marL="0" indent="0">
              <a:buNone/>
              <a:defRPr sz="700">
                <a:solidFill>
                  <a:schemeClr val="bg1"/>
                </a:solidFill>
              </a:defRPr>
            </a:lvl1pPr>
          </a:lstStyle>
          <a:p>
            <a:r>
              <a:rPr lang="en-US" dirty="0"/>
              <a:t>Click to add your icon</a:t>
            </a:r>
          </a:p>
        </p:txBody>
      </p:sp>
      <p:sp>
        <p:nvSpPr>
          <p:cNvPr id="22" name="Text Placeholder 2">
            <a:extLst>
              <a:ext uri="{FF2B5EF4-FFF2-40B4-BE49-F238E27FC236}">
                <a16:creationId xmlns:a16="http://schemas.microsoft.com/office/drawing/2014/main" id="{C869689F-39A3-B646-D6B8-4D7DFD9D8096}"/>
              </a:ext>
            </a:extLst>
          </p:cNvPr>
          <p:cNvSpPr>
            <a:spLocks noGrp="1"/>
          </p:cNvSpPr>
          <p:nvPr>
            <p:ph type="body" idx="72" hasCustomPrompt="1"/>
          </p:nvPr>
        </p:nvSpPr>
        <p:spPr>
          <a:xfrm>
            <a:off x="6920897" y="3715162"/>
            <a:ext cx="4265264" cy="209580"/>
          </a:xfrm>
        </p:spPr>
        <p:txBody>
          <a:bodyPr anchor="t"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23" name="Text Placeholder 2">
            <a:extLst>
              <a:ext uri="{FF2B5EF4-FFF2-40B4-BE49-F238E27FC236}">
                <a16:creationId xmlns:a16="http://schemas.microsoft.com/office/drawing/2014/main" id="{8B463CE2-CFFF-940B-7481-9728A6DD6293}"/>
              </a:ext>
            </a:extLst>
          </p:cNvPr>
          <p:cNvSpPr>
            <a:spLocks noGrp="1"/>
          </p:cNvSpPr>
          <p:nvPr>
            <p:ph type="body" idx="73" hasCustomPrompt="1"/>
          </p:nvPr>
        </p:nvSpPr>
        <p:spPr>
          <a:xfrm>
            <a:off x="6920897" y="4066291"/>
            <a:ext cx="4265264" cy="330797"/>
          </a:xfrm>
        </p:spPr>
        <p:txBody>
          <a:bodyPr anchor="t" anchorCtr="0"/>
          <a:lstStyle>
            <a:lvl1pPr marL="0" indent="0">
              <a:lnSpc>
                <a:spcPct val="90000"/>
              </a:lnSpc>
              <a:spcBef>
                <a:spcPts val="0"/>
              </a:spcBef>
              <a:spcAft>
                <a:spcPts val="0"/>
              </a:spcAft>
              <a:buNone/>
              <a:defRPr sz="12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25" name="Picture Placeholder 7">
            <a:extLst>
              <a:ext uri="{FF2B5EF4-FFF2-40B4-BE49-F238E27FC236}">
                <a16:creationId xmlns:a16="http://schemas.microsoft.com/office/drawing/2014/main" id="{2CD4E1DB-B3D7-481C-5D73-64E90594DBF1}"/>
              </a:ext>
            </a:extLst>
          </p:cNvPr>
          <p:cNvSpPr>
            <a:spLocks noGrp="1" noChangeAspect="1"/>
          </p:cNvSpPr>
          <p:nvPr>
            <p:ph type="pic" sz="quarter" idx="74" hasCustomPrompt="1"/>
          </p:nvPr>
        </p:nvSpPr>
        <p:spPr>
          <a:xfrm>
            <a:off x="6203950" y="5086387"/>
            <a:ext cx="432000" cy="432000"/>
          </a:xfrm>
        </p:spPr>
        <p:txBody>
          <a:bodyPr/>
          <a:lstStyle>
            <a:lvl1pPr marL="0" indent="0">
              <a:buNone/>
              <a:defRPr sz="700">
                <a:solidFill>
                  <a:schemeClr val="bg1"/>
                </a:solidFill>
              </a:defRPr>
            </a:lvl1pPr>
          </a:lstStyle>
          <a:p>
            <a:r>
              <a:rPr lang="en-US" dirty="0"/>
              <a:t>Click to add your icon</a:t>
            </a:r>
          </a:p>
        </p:txBody>
      </p:sp>
      <p:sp>
        <p:nvSpPr>
          <p:cNvPr id="26" name="Text Placeholder 2">
            <a:extLst>
              <a:ext uri="{FF2B5EF4-FFF2-40B4-BE49-F238E27FC236}">
                <a16:creationId xmlns:a16="http://schemas.microsoft.com/office/drawing/2014/main" id="{A6AED765-FB28-0781-7B58-C27A00314F15}"/>
              </a:ext>
            </a:extLst>
          </p:cNvPr>
          <p:cNvSpPr>
            <a:spLocks noGrp="1"/>
          </p:cNvSpPr>
          <p:nvPr>
            <p:ph type="body" idx="75" hasCustomPrompt="1"/>
          </p:nvPr>
        </p:nvSpPr>
        <p:spPr>
          <a:xfrm>
            <a:off x="6920897" y="4951258"/>
            <a:ext cx="4265264" cy="209580"/>
          </a:xfrm>
        </p:spPr>
        <p:txBody>
          <a:bodyPr anchor="t"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27" name="Text Placeholder 2">
            <a:extLst>
              <a:ext uri="{FF2B5EF4-FFF2-40B4-BE49-F238E27FC236}">
                <a16:creationId xmlns:a16="http://schemas.microsoft.com/office/drawing/2014/main" id="{4942688B-61F7-BA0F-657A-FAE220C84965}"/>
              </a:ext>
            </a:extLst>
          </p:cNvPr>
          <p:cNvSpPr>
            <a:spLocks noGrp="1"/>
          </p:cNvSpPr>
          <p:nvPr>
            <p:ph type="body" idx="76" hasCustomPrompt="1"/>
          </p:nvPr>
        </p:nvSpPr>
        <p:spPr>
          <a:xfrm>
            <a:off x="6920897" y="5302387"/>
            <a:ext cx="4265264" cy="330797"/>
          </a:xfrm>
        </p:spPr>
        <p:txBody>
          <a:bodyPr anchor="t" anchorCtr="0"/>
          <a:lstStyle>
            <a:lvl1pPr marL="0" indent="0">
              <a:lnSpc>
                <a:spcPct val="90000"/>
              </a:lnSpc>
              <a:spcBef>
                <a:spcPts val="0"/>
              </a:spcBef>
              <a:spcAft>
                <a:spcPts val="0"/>
              </a:spcAft>
              <a:buNone/>
              <a:defRPr sz="12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Tree>
    <p:extLst>
      <p:ext uri="{BB962C8B-B14F-4D97-AF65-F5344CB8AC3E}">
        <p14:creationId xmlns:p14="http://schemas.microsoft.com/office/powerpoint/2010/main" val="2572914586"/>
      </p:ext>
    </p:extLst>
  </p:cSld>
  <p:clrMapOvr>
    <a:masterClrMapping/>
  </p:clrMapOvr>
  <p:extLst>
    <p:ext uri="{DCECCB84-F9BA-43D5-87BE-67443E8EF086}">
      <p15:sldGuideLst xmlns:p15="http://schemas.microsoft.com/office/powerpoint/2012/main">
        <p15:guide id="1" pos="2706">
          <p15:clr>
            <a:srgbClr val="FBAE40"/>
          </p15:clr>
        </p15:guide>
        <p15:guide id="2" pos="3908">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allout Points_1">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E542CCFC-CD50-A143-1560-8816663DFE29}"/>
              </a:ext>
            </a:extLst>
          </p:cNvPr>
          <p:cNvSpPr/>
          <p:nvPr userDrawn="1"/>
        </p:nvSpPr>
        <p:spPr>
          <a:xfrm>
            <a:off x="0" y="0"/>
            <a:ext cx="6096000" cy="6858000"/>
          </a:xfrm>
          <a:custGeom>
            <a:avLst/>
            <a:gdLst>
              <a:gd name="connsiteX0" fmla="*/ 6096000 w 6096000"/>
              <a:gd name="connsiteY0" fmla="*/ 2404872 h 6858000"/>
              <a:gd name="connsiteX1" fmla="*/ 5068504 w 6096000"/>
              <a:gd name="connsiteY1" fmla="*/ 3429002 h 6858000"/>
              <a:gd name="connsiteX2" fmla="*/ 6096000 w 6096000"/>
              <a:gd name="connsiteY2" fmla="*/ 4453131 h 6858000"/>
              <a:gd name="connsiteX3" fmla="*/ 0 w 6096000"/>
              <a:gd name="connsiteY3" fmla="*/ 0 h 6858000"/>
              <a:gd name="connsiteX4" fmla="*/ 6096000 w 6096000"/>
              <a:gd name="connsiteY4" fmla="*/ 0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96000" y="2404872"/>
                </a:moveTo>
                <a:lnTo>
                  <a:pt x="5068504" y="3429002"/>
                </a:lnTo>
                <a:lnTo>
                  <a:pt x="6096000" y="4453131"/>
                </a:lnTo>
                <a:close/>
                <a:moveTo>
                  <a:pt x="0" y="0"/>
                </a:moveTo>
                <a:lnTo>
                  <a:pt x="6096000" y="0"/>
                </a:lnTo>
                <a:lnTo>
                  <a:pt x="6096000" y="6858000"/>
                </a:lnTo>
                <a:lnTo>
                  <a:pt x="0" y="685800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lide Number Placeholder 2">
            <a:extLst>
              <a:ext uri="{FF2B5EF4-FFF2-40B4-BE49-F238E27FC236}">
                <a16:creationId xmlns:a16="http://schemas.microsoft.com/office/drawing/2014/main" id="{68DC0196-6562-2E0D-FB80-568E9D02CD5E}"/>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2" name="Title 1">
            <a:extLst>
              <a:ext uri="{FF2B5EF4-FFF2-40B4-BE49-F238E27FC236}">
                <a16:creationId xmlns:a16="http://schemas.microsoft.com/office/drawing/2014/main" id="{24D98EE2-7689-70A4-AD6F-C43DB6DCCC30}"/>
              </a:ext>
            </a:extLst>
          </p:cNvPr>
          <p:cNvSpPr>
            <a:spLocks noGrp="1"/>
          </p:cNvSpPr>
          <p:nvPr>
            <p:ph type="title" hasCustomPrompt="1"/>
          </p:nvPr>
        </p:nvSpPr>
        <p:spPr>
          <a:xfrm>
            <a:off x="550863" y="2405458"/>
            <a:ext cx="3663328" cy="2047085"/>
          </a:xfrm>
        </p:spPr>
        <p:txBody>
          <a:bodyPr anchor="ctr" anchorCtr="0"/>
          <a:lstStyle>
            <a:lvl1pPr>
              <a:defRPr>
                <a:solidFill>
                  <a:schemeClr val="bg1"/>
                </a:solidFill>
              </a:defRPr>
            </a:lvl1pPr>
          </a:lstStyle>
          <a:p>
            <a:r>
              <a:rPr lang="en-MY" dirty="0"/>
              <a:t>Click here to add your title which is detailed and descriptive to the content on this slide</a:t>
            </a:r>
            <a:endParaRPr lang="en-US" dirty="0"/>
          </a:p>
        </p:txBody>
      </p:sp>
      <p:pic>
        <p:nvPicPr>
          <p:cNvPr id="8" name="Graphic 7">
            <a:extLst>
              <a:ext uri="{FF2B5EF4-FFF2-40B4-BE49-F238E27FC236}">
                <a16:creationId xmlns:a16="http://schemas.microsoft.com/office/drawing/2014/main" id="{9681AF54-A608-8C56-0508-10434DB0763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10" name="Text Placeholder 2">
            <a:extLst>
              <a:ext uri="{FF2B5EF4-FFF2-40B4-BE49-F238E27FC236}">
                <a16:creationId xmlns:a16="http://schemas.microsoft.com/office/drawing/2014/main" id="{16D6382B-5DAD-5E43-08DB-67DB1AD25921}"/>
              </a:ext>
            </a:extLst>
          </p:cNvPr>
          <p:cNvSpPr>
            <a:spLocks noGrp="1"/>
          </p:cNvSpPr>
          <p:nvPr>
            <p:ph type="body" idx="67" hasCustomPrompt="1"/>
          </p:nvPr>
        </p:nvSpPr>
        <p:spPr>
          <a:xfrm>
            <a:off x="7441645" y="1649121"/>
            <a:ext cx="4199493" cy="425367"/>
          </a:xfrm>
        </p:spPr>
        <p:txBody>
          <a:bodyPr anchor="ctr" anchorCtr="0"/>
          <a:lstStyle>
            <a:lvl1pPr marL="0" indent="0">
              <a:lnSpc>
                <a:spcPct val="90000"/>
              </a:lnSpc>
              <a:spcBef>
                <a:spcPts val="0"/>
              </a:spcBef>
              <a:spcAft>
                <a:spcPts val="0"/>
              </a:spcAft>
              <a:buNone/>
              <a:defRPr sz="16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Click here to add callout point 1</a:t>
            </a:r>
          </a:p>
        </p:txBody>
      </p:sp>
      <p:sp>
        <p:nvSpPr>
          <p:cNvPr id="12" name="Text Placeholder 2">
            <a:extLst>
              <a:ext uri="{FF2B5EF4-FFF2-40B4-BE49-F238E27FC236}">
                <a16:creationId xmlns:a16="http://schemas.microsoft.com/office/drawing/2014/main" id="{BE2D74BB-C25A-A821-1888-FAAC8829C24D}"/>
              </a:ext>
            </a:extLst>
          </p:cNvPr>
          <p:cNvSpPr>
            <a:spLocks noGrp="1"/>
          </p:cNvSpPr>
          <p:nvPr>
            <p:ph type="body" idx="68" hasCustomPrompt="1"/>
          </p:nvPr>
        </p:nvSpPr>
        <p:spPr>
          <a:xfrm>
            <a:off x="7441645" y="2285897"/>
            <a:ext cx="4199493" cy="425367"/>
          </a:xfrm>
        </p:spPr>
        <p:txBody>
          <a:bodyPr anchor="ctr" anchorCtr="0"/>
          <a:lstStyle>
            <a:lvl1pPr marL="0" indent="0">
              <a:lnSpc>
                <a:spcPct val="90000"/>
              </a:lnSpc>
              <a:spcBef>
                <a:spcPts val="0"/>
              </a:spcBef>
              <a:spcAft>
                <a:spcPts val="0"/>
              </a:spcAft>
              <a:buNone/>
              <a:defRPr sz="16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Click here to add callout point 2</a:t>
            </a:r>
          </a:p>
        </p:txBody>
      </p:sp>
      <p:sp>
        <p:nvSpPr>
          <p:cNvPr id="22" name="Text Placeholder 2">
            <a:extLst>
              <a:ext uri="{FF2B5EF4-FFF2-40B4-BE49-F238E27FC236}">
                <a16:creationId xmlns:a16="http://schemas.microsoft.com/office/drawing/2014/main" id="{0A16A438-D715-9699-370A-340C537ACCB0}"/>
              </a:ext>
            </a:extLst>
          </p:cNvPr>
          <p:cNvSpPr>
            <a:spLocks noGrp="1"/>
          </p:cNvSpPr>
          <p:nvPr>
            <p:ph type="body" idx="69" hasCustomPrompt="1"/>
          </p:nvPr>
        </p:nvSpPr>
        <p:spPr>
          <a:xfrm>
            <a:off x="7441645" y="2919227"/>
            <a:ext cx="4199493" cy="425367"/>
          </a:xfrm>
        </p:spPr>
        <p:txBody>
          <a:bodyPr anchor="ctr" anchorCtr="0"/>
          <a:lstStyle>
            <a:lvl1pPr marL="0" indent="0">
              <a:lnSpc>
                <a:spcPct val="90000"/>
              </a:lnSpc>
              <a:spcBef>
                <a:spcPts val="0"/>
              </a:spcBef>
              <a:spcAft>
                <a:spcPts val="0"/>
              </a:spcAft>
              <a:buNone/>
              <a:defRPr sz="16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Click here to add callout point 3</a:t>
            </a:r>
          </a:p>
        </p:txBody>
      </p:sp>
      <p:sp>
        <p:nvSpPr>
          <p:cNvPr id="24" name="Text Placeholder 2">
            <a:extLst>
              <a:ext uri="{FF2B5EF4-FFF2-40B4-BE49-F238E27FC236}">
                <a16:creationId xmlns:a16="http://schemas.microsoft.com/office/drawing/2014/main" id="{AF372A5B-659D-ECFA-ED69-4C1447179415}"/>
              </a:ext>
            </a:extLst>
          </p:cNvPr>
          <p:cNvSpPr>
            <a:spLocks noGrp="1"/>
          </p:cNvSpPr>
          <p:nvPr>
            <p:ph type="body" idx="70" hasCustomPrompt="1"/>
          </p:nvPr>
        </p:nvSpPr>
        <p:spPr>
          <a:xfrm>
            <a:off x="7441645" y="3549111"/>
            <a:ext cx="4199493" cy="425367"/>
          </a:xfrm>
        </p:spPr>
        <p:txBody>
          <a:bodyPr anchor="ctr" anchorCtr="0"/>
          <a:lstStyle>
            <a:lvl1pPr marL="0" indent="0">
              <a:lnSpc>
                <a:spcPct val="90000"/>
              </a:lnSpc>
              <a:spcBef>
                <a:spcPts val="0"/>
              </a:spcBef>
              <a:spcAft>
                <a:spcPts val="0"/>
              </a:spcAft>
              <a:buNone/>
              <a:defRPr sz="16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Click here to add callout point 4</a:t>
            </a:r>
          </a:p>
        </p:txBody>
      </p:sp>
      <p:sp>
        <p:nvSpPr>
          <p:cNvPr id="26" name="Text Placeholder 2">
            <a:extLst>
              <a:ext uri="{FF2B5EF4-FFF2-40B4-BE49-F238E27FC236}">
                <a16:creationId xmlns:a16="http://schemas.microsoft.com/office/drawing/2014/main" id="{F67E3E14-0055-9786-558F-9E817BE2FDC8}"/>
              </a:ext>
            </a:extLst>
          </p:cNvPr>
          <p:cNvSpPr>
            <a:spLocks noGrp="1"/>
          </p:cNvSpPr>
          <p:nvPr>
            <p:ph type="body" idx="71" hasCustomPrompt="1"/>
          </p:nvPr>
        </p:nvSpPr>
        <p:spPr>
          <a:xfrm>
            <a:off x="7441645" y="4185887"/>
            <a:ext cx="4199493" cy="425367"/>
          </a:xfrm>
        </p:spPr>
        <p:txBody>
          <a:bodyPr anchor="ctr" anchorCtr="0"/>
          <a:lstStyle>
            <a:lvl1pPr marL="0" indent="0">
              <a:lnSpc>
                <a:spcPct val="90000"/>
              </a:lnSpc>
              <a:spcBef>
                <a:spcPts val="0"/>
              </a:spcBef>
              <a:spcAft>
                <a:spcPts val="0"/>
              </a:spcAft>
              <a:buNone/>
              <a:defRPr sz="16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Click here to add callout point 5</a:t>
            </a:r>
          </a:p>
        </p:txBody>
      </p:sp>
      <p:sp>
        <p:nvSpPr>
          <p:cNvPr id="28" name="Text Placeholder 2">
            <a:extLst>
              <a:ext uri="{FF2B5EF4-FFF2-40B4-BE49-F238E27FC236}">
                <a16:creationId xmlns:a16="http://schemas.microsoft.com/office/drawing/2014/main" id="{7B3629B9-6A70-EF92-D657-22C40B194761}"/>
              </a:ext>
            </a:extLst>
          </p:cNvPr>
          <p:cNvSpPr>
            <a:spLocks noGrp="1"/>
          </p:cNvSpPr>
          <p:nvPr>
            <p:ph type="body" idx="72" hasCustomPrompt="1"/>
          </p:nvPr>
        </p:nvSpPr>
        <p:spPr>
          <a:xfrm>
            <a:off x="7441645" y="4819217"/>
            <a:ext cx="4199493" cy="425367"/>
          </a:xfrm>
        </p:spPr>
        <p:txBody>
          <a:bodyPr anchor="ctr" anchorCtr="0"/>
          <a:lstStyle>
            <a:lvl1pPr marL="0" indent="0">
              <a:lnSpc>
                <a:spcPct val="90000"/>
              </a:lnSpc>
              <a:spcBef>
                <a:spcPts val="0"/>
              </a:spcBef>
              <a:spcAft>
                <a:spcPts val="0"/>
              </a:spcAft>
              <a:buNone/>
              <a:defRPr sz="16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Click here to add callout point 6</a:t>
            </a:r>
          </a:p>
        </p:txBody>
      </p:sp>
      <p:sp>
        <p:nvSpPr>
          <p:cNvPr id="16" name="Text Placeholder 11">
            <a:extLst>
              <a:ext uri="{FF2B5EF4-FFF2-40B4-BE49-F238E27FC236}">
                <a16:creationId xmlns:a16="http://schemas.microsoft.com/office/drawing/2014/main" id="{E5AB1686-D717-4827-1C99-C3184117433B}"/>
              </a:ext>
            </a:extLst>
          </p:cNvPr>
          <p:cNvSpPr>
            <a:spLocks noGrp="1" noChangeAspect="1"/>
          </p:cNvSpPr>
          <p:nvPr>
            <p:ph type="body" sz="quarter" idx="20"/>
          </p:nvPr>
        </p:nvSpPr>
        <p:spPr>
          <a:xfrm>
            <a:off x="6996113" y="1729738"/>
            <a:ext cx="219600" cy="219600"/>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bg1"/>
          </a:solidFill>
        </p:spPr>
        <p:txBody>
          <a:bodyPr wrap="square">
            <a:noAutofit/>
          </a:bodyPr>
          <a:lstStyle>
            <a:lvl1pPr marL="0" indent="0">
              <a:buNone/>
              <a:defRPr>
                <a:noFill/>
              </a:defRPr>
            </a:lvl1pPr>
          </a:lstStyle>
          <a:p>
            <a:pPr lvl="0"/>
            <a:endParaRPr lang="en-US" dirty="0"/>
          </a:p>
        </p:txBody>
      </p:sp>
      <p:sp>
        <p:nvSpPr>
          <p:cNvPr id="17" name="Text Placeholder 11">
            <a:extLst>
              <a:ext uri="{FF2B5EF4-FFF2-40B4-BE49-F238E27FC236}">
                <a16:creationId xmlns:a16="http://schemas.microsoft.com/office/drawing/2014/main" id="{5FB24865-1268-AD06-ADC7-38ACA71F5214}"/>
              </a:ext>
            </a:extLst>
          </p:cNvPr>
          <p:cNvSpPr>
            <a:spLocks noGrp="1" noChangeAspect="1"/>
          </p:cNvSpPr>
          <p:nvPr>
            <p:ph type="body" sz="quarter" idx="73"/>
          </p:nvPr>
        </p:nvSpPr>
        <p:spPr>
          <a:xfrm>
            <a:off x="6996113" y="2364112"/>
            <a:ext cx="219600" cy="219600"/>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bg1"/>
          </a:solidFill>
        </p:spPr>
        <p:txBody>
          <a:bodyPr wrap="square">
            <a:noAutofit/>
          </a:bodyPr>
          <a:lstStyle>
            <a:lvl1pPr marL="0" indent="0">
              <a:buNone/>
              <a:defRPr>
                <a:noFill/>
              </a:defRPr>
            </a:lvl1pPr>
          </a:lstStyle>
          <a:p>
            <a:pPr lvl="0"/>
            <a:endParaRPr lang="en-US" dirty="0"/>
          </a:p>
        </p:txBody>
      </p:sp>
      <p:sp>
        <p:nvSpPr>
          <p:cNvPr id="18" name="Text Placeholder 11">
            <a:extLst>
              <a:ext uri="{FF2B5EF4-FFF2-40B4-BE49-F238E27FC236}">
                <a16:creationId xmlns:a16="http://schemas.microsoft.com/office/drawing/2014/main" id="{9A7FD2B0-F465-1ADD-9249-D6FB9825F2F2}"/>
              </a:ext>
            </a:extLst>
          </p:cNvPr>
          <p:cNvSpPr>
            <a:spLocks noGrp="1" noChangeAspect="1"/>
          </p:cNvSpPr>
          <p:nvPr>
            <p:ph type="body" sz="quarter" idx="74"/>
          </p:nvPr>
        </p:nvSpPr>
        <p:spPr>
          <a:xfrm>
            <a:off x="6996113" y="2998486"/>
            <a:ext cx="219600" cy="219600"/>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bg1"/>
          </a:solidFill>
        </p:spPr>
        <p:txBody>
          <a:bodyPr wrap="square">
            <a:noAutofit/>
          </a:bodyPr>
          <a:lstStyle>
            <a:lvl1pPr marL="0" indent="0">
              <a:buNone/>
              <a:defRPr>
                <a:noFill/>
              </a:defRPr>
            </a:lvl1pPr>
          </a:lstStyle>
          <a:p>
            <a:pPr lvl="0"/>
            <a:endParaRPr lang="en-US" dirty="0"/>
          </a:p>
        </p:txBody>
      </p:sp>
      <p:sp>
        <p:nvSpPr>
          <p:cNvPr id="19" name="Text Placeholder 11">
            <a:extLst>
              <a:ext uri="{FF2B5EF4-FFF2-40B4-BE49-F238E27FC236}">
                <a16:creationId xmlns:a16="http://schemas.microsoft.com/office/drawing/2014/main" id="{353807F9-0A3D-2A46-9E51-2D7507A109BD}"/>
              </a:ext>
            </a:extLst>
          </p:cNvPr>
          <p:cNvSpPr>
            <a:spLocks noGrp="1" noChangeAspect="1"/>
          </p:cNvSpPr>
          <p:nvPr>
            <p:ph type="body" sz="quarter" idx="75"/>
          </p:nvPr>
        </p:nvSpPr>
        <p:spPr>
          <a:xfrm>
            <a:off x="6996113" y="3632860"/>
            <a:ext cx="219600" cy="219600"/>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bg1"/>
          </a:solidFill>
        </p:spPr>
        <p:txBody>
          <a:bodyPr wrap="square">
            <a:noAutofit/>
          </a:bodyPr>
          <a:lstStyle>
            <a:lvl1pPr marL="0" indent="0">
              <a:buNone/>
              <a:defRPr>
                <a:noFill/>
              </a:defRPr>
            </a:lvl1pPr>
          </a:lstStyle>
          <a:p>
            <a:pPr lvl="0"/>
            <a:endParaRPr lang="en-US" dirty="0"/>
          </a:p>
        </p:txBody>
      </p:sp>
      <p:sp>
        <p:nvSpPr>
          <p:cNvPr id="20" name="Text Placeholder 11">
            <a:extLst>
              <a:ext uri="{FF2B5EF4-FFF2-40B4-BE49-F238E27FC236}">
                <a16:creationId xmlns:a16="http://schemas.microsoft.com/office/drawing/2014/main" id="{DCF3FA00-C1C9-E64E-A410-CA534C06D058}"/>
              </a:ext>
            </a:extLst>
          </p:cNvPr>
          <p:cNvSpPr>
            <a:spLocks noGrp="1" noChangeAspect="1"/>
          </p:cNvSpPr>
          <p:nvPr>
            <p:ph type="body" sz="quarter" idx="76"/>
          </p:nvPr>
        </p:nvSpPr>
        <p:spPr>
          <a:xfrm>
            <a:off x="6996113" y="4267234"/>
            <a:ext cx="219600" cy="219600"/>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bg1"/>
          </a:solidFill>
        </p:spPr>
        <p:txBody>
          <a:bodyPr wrap="square">
            <a:noAutofit/>
          </a:bodyPr>
          <a:lstStyle>
            <a:lvl1pPr marL="0" indent="0">
              <a:buNone/>
              <a:defRPr>
                <a:noFill/>
              </a:defRPr>
            </a:lvl1pPr>
          </a:lstStyle>
          <a:p>
            <a:pPr lvl="0"/>
            <a:endParaRPr lang="en-US" dirty="0"/>
          </a:p>
        </p:txBody>
      </p:sp>
      <p:sp>
        <p:nvSpPr>
          <p:cNvPr id="29" name="Text Placeholder 11">
            <a:extLst>
              <a:ext uri="{FF2B5EF4-FFF2-40B4-BE49-F238E27FC236}">
                <a16:creationId xmlns:a16="http://schemas.microsoft.com/office/drawing/2014/main" id="{52391FAB-BE75-61E0-55C2-499F796700CA}"/>
              </a:ext>
            </a:extLst>
          </p:cNvPr>
          <p:cNvSpPr>
            <a:spLocks noGrp="1" noChangeAspect="1"/>
          </p:cNvSpPr>
          <p:nvPr>
            <p:ph type="body" sz="quarter" idx="77"/>
          </p:nvPr>
        </p:nvSpPr>
        <p:spPr>
          <a:xfrm>
            <a:off x="6996113" y="4901610"/>
            <a:ext cx="219600" cy="219600"/>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bg1"/>
          </a:solidFill>
        </p:spPr>
        <p:txBody>
          <a:bodyPr wrap="square">
            <a:noAutofit/>
          </a:bodyPr>
          <a:lstStyle>
            <a:lvl1pPr marL="0" indent="0">
              <a:buNone/>
              <a:defRPr>
                <a:noFill/>
              </a:defRPr>
            </a:lvl1pPr>
          </a:lstStyle>
          <a:p>
            <a:pPr lvl="0"/>
            <a:endParaRPr lang="en-US" dirty="0"/>
          </a:p>
        </p:txBody>
      </p:sp>
    </p:spTree>
    <p:extLst>
      <p:ext uri="{BB962C8B-B14F-4D97-AF65-F5344CB8AC3E}">
        <p14:creationId xmlns:p14="http://schemas.microsoft.com/office/powerpoint/2010/main" val="1352248445"/>
      </p:ext>
    </p:extLst>
  </p:cSld>
  <p:clrMapOvr>
    <a:masterClrMapping/>
  </p:clrMapOvr>
  <p:extLst>
    <p:ext uri="{DCECCB84-F9BA-43D5-87BE-67443E8EF086}">
      <p15:sldGuideLst xmlns:p15="http://schemas.microsoft.com/office/powerpoint/2012/main">
        <p15:guide id="1" pos="3840">
          <p15:clr>
            <a:srgbClr val="FBAE40"/>
          </p15:clr>
        </p15:guide>
        <p15:guide id="2" pos="4407">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allout Points_2">
    <p:spTree>
      <p:nvGrpSpPr>
        <p:cNvPr id="1" name=""/>
        <p:cNvGrpSpPr/>
        <p:nvPr/>
      </p:nvGrpSpPr>
      <p:grpSpPr>
        <a:xfrm>
          <a:off x="0" y="0"/>
          <a:ext cx="0" cy="0"/>
          <a:chOff x="0" y="0"/>
          <a:chExt cx="0" cy="0"/>
        </a:xfrm>
      </p:grpSpPr>
      <p:sp>
        <p:nvSpPr>
          <p:cNvPr id="4" name="Picture Placeholder 42">
            <a:extLst>
              <a:ext uri="{FF2B5EF4-FFF2-40B4-BE49-F238E27FC236}">
                <a16:creationId xmlns:a16="http://schemas.microsoft.com/office/drawing/2014/main" id="{7E7F9E48-5FBA-C860-179F-5A53094F52FF}"/>
              </a:ext>
            </a:extLst>
          </p:cNvPr>
          <p:cNvSpPr>
            <a:spLocks noGrp="1"/>
          </p:cNvSpPr>
          <p:nvPr>
            <p:ph type="pic" sz="quarter" idx="14" hasCustomPrompt="1"/>
          </p:nvPr>
        </p:nvSpPr>
        <p:spPr>
          <a:xfrm>
            <a:off x="-10886" y="-3927"/>
            <a:ext cx="6101573" cy="6866052"/>
          </a:xfrm>
          <a:custGeom>
            <a:avLst/>
            <a:gdLst>
              <a:gd name="connsiteX0" fmla="*/ 0 w 6540984"/>
              <a:gd name="connsiteY0" fmla="*/ 0 h 6858000"/>
              <a:gd name="connsiteX1" fmla="*/ 6540984 w 6540984"/>
              <a:gd name="connsiteY1" fmla="*/ 0 h 6858000"/>
              <a:gd name="connsiteX2" fmla="*/ 6540984 w 6540984"/>
              <a:gd name="connsiteY2" fmla="*/ 2721144 h 6858000"/>
              <a:gd name="connsiteX3" fmla="*/ 6540984 w 6540984"/>
              <a:gd name="connsiteY3" fmla="*/ 6858000 h 6858000"/>
              <a:gd name="connsiteX4" fmla="*/ 4136856 w 6540984"/>
              <a:gd name="connsiteY4" fmla="*/ 6858000 h 6858000"/>
              <a:gd name="connsiteX5" fmla="*/ 0 w 6540984"/>
              <a:gd name="connsiteY5" fmla="*/ 2721144 h 6858000"/>
              <a:gd name="connsiteX0" fmla="*/ 0 w 6540984"/>
              <a:gd name="connsiteY0" fmla="*/ 0 h 9162789"/>
              <a:gd name="connsiteX1" fmla="*/ 6540984 w 6540984"/>
              <a:gd name="connsiteY1" fmla="*/ 2304789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0 h 9162789"/>
              <a:gd name="connsiteX1" fmla="*/ 6540984 w 6540984"/>
              <a:gd name="connsiteY1" fmla="*/ 12526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62630 h 9225419"/>
              <a:gd name="connsiteX1" fmla="*/ 6540984 w 6540984"/>
              <a:gd name="connsiteY1" fmla="*/ 0 h 9225419"/>
              <a:gd name="connsiteX2" fmla="*/ 6540984 w 6540984"/>
              <a:gd name="connsiteY2" fmla="*/ 5088563 h 9225419"/>
              <a:gd name="connsiteX3" fmla="*/ 6540984 w 6540984"/>
              <a:gd name="connsiteY3" fmla="*/ 9225419 h 9225419"/>
              <a:gd name="connsiteX4" fmla="*/ 4136856 w 6540984"/>
              <a:gd name="connsiteY4" fmla="*/ 9225419 h 9225419"/>
              <a:gd name="connsiteX5" fmla="*/ 0 w 6540984"/>
              <a:gd name="connsiteY5" fmla="*/ 5088563 h 9225419"/>
              <a:gd name="connsiteX6" fmla="*/ 0 w 6540984"/>
              <a:gd name="connsiteY6" fmla="*/ 62630 h 9225419"/>
              <a:gd name="connsiteX0" fmla="*/ 0 w 6540984"/>
              <a:gd name="connsiteY0" fmla="*/ 0 h 9162789"/>
              <a:gd name="connsiteX1" fmla="*/ 6540984 w 6540984"/>
              <a:gd name="connsiteY1" fmla="*/ 225468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5889630 w 6553510"/>
              <a:gd name="connsiteY3" fmla="*/ 6269277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6553510 w 6553510"/>
              <a:gd name="connsiteY3" fmla="*/ 6883052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2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090047 w 6553510"/>
              <a:gd name="connsiteY3" fmla="*/ 6181595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3 h 6895578"/>
              <a:gd name="connsiteX4" fmla="*/ 1857119 w 6553510"/>
              <a:gd name="connsiteY4" fmla="*/ 6895578 h 6895578"/>
              <a:gd name="connsiteX5" fmla="*/ 0 w 6553510"/>
              <a:gd name="connsiteY5" fmla="*/ 5038459 h 6895578"/>
              <a:gd name="connsiteX6" fmla="*/ 0 w 6553510"/>
              <a:gd name="connsiteY6" fmla="*/ 12526 h 6895578"/>
              <a:gd name="connsiteX0" fmla="*/ 0 w 7261355"/>
              <a:gd name="connsiteY0" fmla="*/ 12526 h 6895578"/>
              <a:gd name="connsiteX1" fmla="*/ 6553510 w 7261355"/>
              <a:gd name="connsiteY1" fmla="*/ 0 h 6895578"/>
              <a:gd name="connsiteX2" fmla="*/ 6553510 w 7261355"/>
              <a:gd name="connsiteY2" fmla="*/ 6883053 h 6895578"/>
              <a:gd name="connsiteX3" fmla="*/ 1857119 w 7261355"/>
              <a:gd name="connsiteY3" fmla="*/ 6895578 h 6895578"/>
              <a:gd name="connsiteX4" fmla="*/ 0 w 7261355"/>
              <a:gd name="connsiteY4" fmla="*/ 5038459 h 6895578"/>
              <a:gd name="connsiteX5" fmla="*/ 0 w 7261355"/>
              <a:gd name="connsiteY5" fmla="*/ 12526 h 6895578"/>
              <a:gd name="connsiteX0" fmla="*/ 0 w 7018711"/>
              <a:gd name="connsiteY0" fmla="*/ 12526 h 6895578"/>
              <a:gd name="connsiteX1" fmla="*/ 6553510 w 7018711"/>
              <a:gd name="connsiteY1" fmla="*/ 0 h 6895578"/>
              <a:gd name="connsiteX2" fmla="*/ 6553510 w 7018711"/>
              <a:gd name="connsiteY2" fmla="*/ 6883053 h 6895578"/>
              <a:gd name="connsiteX3" fmla="*/ 1857119 w 7018711"/>
              <a:gd name="connsiteY3" fmla="*/ 6895578 h 6895578"/>
              <a:gd name="connsiteX4" fmla="*/ 0 w 7018711"/>
              <a:gd name="connsiteY4" fmla="*/ 5038459 h 6895578"/>
              <a:gd name="connsiteX5" fmla="*/ 0 w 7018711"/>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9968"/>
              <a:gd name="connsiteY0" fmla="*/ 12526 h 6895578"/>
              <a:gd name="connsiteX1" fmla="*/ 6553510 w 6559968"/>
              <a:gd name="connsiteY1" fmla="*/ 0 h 6895578"/>
              <a:gd name="connsiteX2" fmla="*/ 6553510 w 6559968"/>
              <a:gd name="connsiteY2" fmla="*/ 6883053 h 6895578"/>
              <a:gd name="connsiteX3" fmla="*/ 1857119 w 6559968"/>
              <a:gd name="connsiteY3" fmla="*/ 6895578 h 6895578"/>
              <a:gd name="connsiteX4" fmla="*/ 0 w 6559968"/>
              <a:gd name="connsiteY4" fmla="*/ 5038459 h 6895578"/>
              <a:gd name="connsiteX5" fmla="*/ 0 w 6559968"/>
              <a:gd name="connsiteY5" fmla="*/ 12526 h 6895578"/>
              <a:gd name="connsiteX0" fmla="*/ 0 w 6554937"/>
              <a:gd name="connsiteY0" fmla="*/ 12526 h 6895578"/>
              <a:gd name="connsiteX1" fmla="*/ 6553510 w 6554937"/>
              <a:gd name="connsiteY1" fmla="*/ 0 h 6895578"/>
              <a:gd name="connsiteX2" fmla="*/ 6553510 w 6554937"/>
              <a:gd name="connsiteY2" fmla="*/ 6883053 h 6895578"/>
              <a:gd name="connsiteX3" fmla="*/ 1857119 w 6554937"/>
              <a:gd name="connsiteY3" fmla="*/ 6895578 h 6895578"/>
              <a:gd name="connsiteX4" fmla="*/ 0 w 6554937"/>
              <a:gd name="connsiteY4" fmla="*/ 5038459 h 6895578"/>
              <a:gd name="connsiteX5" fmla="*/ 0 w 6554937"/>
              <a:gd name="connsiteY5" fmla="*/ 12526 h 6895578"/>
              <a:gd name="connsiteX0" fmla="*/ 0 w 6554937"/>
              <a:gd name="connsiteY0" fmla="*/ 12526 h 6883053"/>
              <a:gd name="connsiteX1" fmla="*/ 6553510 w 6554937"/>
              <a:gd name="connsiteY1" fmla="*/ 0 h 6883053"/>
              <a:gd name="connsiteX2" fmla="*/ 6553510 w 6554937"/>
              <a:gd name="connsiteY2" fmla="*/ 6883053 h 6883053"/>
              <a:gd name="connsiteX3" fmla="*/ 1781963 w 6554937"/>
              <a:gd name="connsiteY3" fmla="*/ 6832948 h 6883053"/>
              <a:gd name="connsiteX4" fmla="*/ 0 w 6554937"/>
              <a:gd name="connsiteY4" fmla="*/ 5038459 h 6883053"/>
              <a:gd name="connsiteX5" fmla="*/ 0 w 6554937"/>
              <a:gd name="connsiteY5" fmla="*/ 12526 h 6883053"/>
              <a:gd name="connsiteX0" fmla="*/ 0 w 6554937"/>
              <a:gd name="connsiteY0" fmla="*/ 12526 h 6883053"/>
              <a:gd name="connsiteX1" fmla="*/ 6553510 w 6554937"/>
              <a:gd name="connsiteY1" fmla="*/ 0 h 6883053"/>
              <a:gd name="connsiteX2" fmla="*/ 6553510 w 6554937"/>
              <a:gd name="connsiteY2" fmla="*/ 6883053 h 6883053"/>
              <a:gd name="connsiteX3" fmla="*/ 1819541 w 6554937"/>
              <a:gd name="connsiteY3" fmla="*/ 6870526 h 6883053"/>
              <a:gd name="connsiteX4" fmla="*/ 0 w 6554937"/>
              <a:gd name="connsiteY4" fmla="*/ 5038459 h 6883053"/>
              <a:gd name="connsiteX5" fmla="*/ 0 w 6554937"/>
              <a:gd name="connsiteY5" fmla="*/ 12526 h 6883053"/>
              <a:gd name="connsiteX0" fmla="*/ 0 w 6553544"/>
              <a:gd name="connsiteY0" fmla="*/ 0 h 6870527"/>
              <a:gd name="connsiteX1" fmla="*/ 5769739 w 6553544"/>
              <a:gd name="connsiteY1" fmla="*/ 705931 h 6870527"/>
              <a:gd name="connsiteX2" fmla="*/ 6553510 w 6553544"/>
              <a:gd name="connsiteY2" fmla="*/ 6870527 h 6870527"/>
              <a:gd name="connsiteX3" fmla="*/ 1819541 w 6553544"/>
              <a:gd name="connsiteY3" fmla="*/ 6858000 h 6870527"/>
              <a:gd name="connsiteX4" fmla="*/ 0 w 6553544"/>
              <a:gd name="connsiteY4" fmla="*/ 5025933 h 6870527"/>
              <a:gd name="connsiteX5" fmla="*/ 0 w 6553544"/>
              <a:gd name="connsiteY5" fmla="*/ 0 h 6870527"/>
              <a:gd name="connsiteX0" fmla="*/ 0 w 6553566"/>
              <a:gd name="connsiteY0" fmla="*/ 0 h 6870527"/>
              <a:gd name="connsiteX1" fmla="*/ 6079982 w 6553566"/>
              <a:gd name="connsiteY1" fmla="*/ 20131 h 6870527"/>
              <a:gd name="connsiteX2" fmla="*/ 6553510 w 6553566"/>
              <a:gd name="connsiteY2" fmla="*/ 6870527 h 6870527"/>
              <a:gd name="connsiteX3" fmla="*/ 1819541 w 6553566"/>
              <a:gd name="connsiteY3" fmla="*/ 6858000 h 6870527"/>
              <a:gd name="connsiteX4" fmla="*/ 0 w 6553566"/>
              <a:gd name="connsiteY4" fmla="*/ 5025933 h 6870527"/>
              <a:gd name="connsiteX5" fmla="*/ 0 w 6553566"/>
              <a:gd name="connsiteY5" fmla="*/ 0 h 6870527"/>
              <a:gd name="connsiteX0" fmla="*/ 0 w 6079982"/>
              <a:gd name="connsiteY0" fmla="*/ 0 h 6858000"/>
              <a:gd name="connsiteX1" fmla="*/ 6079982 w 6079982"/>
              <a:gd name="connsiteY1" fmla="*/ 20131 h 6858000"/>
              <a:gd name="connsiteX2" fmla="*/ 5737081 w 6079982"/>
              <a:gd name="connsiteY2" fmla="*/ 6380670 h 6858000"/>
              <a:gd name="connsiteX3" fmla="*/ 1819541 w 6079982"/>
              <a:gd name="connsiteY3" fmla="*/ 6858000 h 6858000"/>
              <a:gd name="connsiteX4" fmla="*/ 0 w 6079982"/>
              <a:gd name="connsiteY4" fmla="*/ 5025933 h 6858000"/>
              <a:gd name="connsiteX5" fmla="*/ 0 w 6079982"/>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3803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 name="connsiteX0" fmla="*/ 0 w 6084635"/>
              <a:gd name="connsiteY0" fmla="*/ 21772 h 6879772"/>
              <a:gd name="connsiteX1" fmla="*/ 1789726 w 6084635"/>
              <a:gd name="connsiteY1" fmla="*/ 0 h 6879772"/>
              <a:gd name="connsiteX2" fmla="*/ 6079982 w 6084635"/>
              <a:gd name="connsiteY2" fmla="*/ 25575 h 6879772"/>
              <a:gd name="connsiteX3" fmla="*/ 6079981 w 6084635"/>
              <a:gd name="connsiteY3" fmla="*/ 6875971 h 6879772"/>
              <a:gd name="connsiteX4" fmla="*/ 1819541 w 6084635"/>
              <a:gd name="connsiteY4" fmla="*/ 6879772 h 6879772"/>
              <a:gd name="connsiteX5" fmla="*/ 0 w 6084635"/>
              <a:gd name="connsiteY5" fmla="*/ 5047705 h 6879772"/>
              <a:gd name="connsiteX6" fmla="*/ 0 w 6084635"/>
              <a:gd name="connsiteY6" fmla="*/ 21772 h 6879772"/>
              <a:gd name="connsiteX0" fmla="*/ 15323 w 6099958"/>
              <a:gd name="connsiteY0" fmla="*/ 21772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15323 w 6099958"/>
              <a:gd name="connsiteY5" fmla="*/ 5047705 h 6879772"/>
              <a:gd name="connsiteX6" fmla="*/ 0 w 6099958"/>
              <a:gd name="connsiteY6" fmla="*/ 1816924 h 6879772"/>
              <a:gd name="connsiteX7" fmla="*/ 15323 w 6099958"/>
              <a:gd name="connsiteY7" fmla="*/ 21772 h 6879772"/>
              <a:gd name="connsiteX0" fmla="*/ 0 w 6099958"/>
              <a:gd name="connsiteY0" fmla="*/ 1816924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15323 w 6099958"/>
              <a:gd name="connsiteY5" fmla="*/ 5047705 h 6879772"/>
              <a:gd name="connsiteX6" fmla="*/ 0 w 6099958"/>
              <a:gd name="connsiteY6" fmla="*/ 1816924 h 6879772"/>
              <a:gd name="connsiteX0" fmla="*/ 0 w 6099958"/>
              <a:gd name="connsiteY0" fmla="*/ 1816924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961901 w 6099958"/>
              <a:gd name="connsiteY5" fmla="*/ 6008914 h 6879772"/>
              <a:gd name="connsiteX6" fmla="*/ 15323 w 6099958"/>
              <a:gd name="connsiteY6" fmla="*/ 5047705 h 6879772"/>
              <a:gd name="connsiteX7" fmla="*/ 0 w 6099958"/>
              <a:gd name="connsiteY7" fmla="*/ 1816924 h 6879772"/>
              <a:gd name="connsiteX0" fmla="*/ 0 w 6099958"/>
              <a:gd name="connsiteY0" fmla="*/ 1816924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11875 w 6099958"/>
              <a:gd name="connsiteY5" fmla="*/ 6863937 h 6879772"/>
              <a:gd name="connsiteX6" fmla="*/ 15323 w 6099958"/>
              <a:gd name="connsiteY6" fmla="*/ 5047705 h 6879772"/>
              <a:gd name="connsiteX7" fmla="*/ 0 w 6099958"/>
              <a:gd name="connsiteY7" fmla="*/ 1816924 h 6879772"/>
              <a:gd name="connsiteX0" fmla="*/ 0 w 6099958"/>
              <a:gd name="connsiteY0" fmla="*/ 1816924 h 6875971"/>
              <a:gd name="connsiteX1" fmla="*/ 1805049 w 6099958"/>
              <a:gd name="connsiteY1" fmla="*/ 0 h 6875971"/>
              <a:gd name="connsiteX2" fmla="*/ 6095305 w 6099958"/>
              <a:gd name="connsiteY2" fmla="*/ 25575 h 6875971"/>
              <a:gd name="connsiteX3" fmla="*/ 6095304 w 6099958"/>
              <a:gd name="connsiteY3" fmla="*/ 6875971 h 6875971"/>
              <a:gd name="connsiteX4" fmla="*/ 11875 w 6099958"/>
              <a:gd name="connsiteY4" fmla="*/ 6863937 h 6875971"/>
              <a:gd name="connsiteX5" fmla="*/ 15323 w 6099958"/>
              <a:gd name="connsiteY5" fmla="*/ 5047705 h 6875971"/>
              <a:gd name="connsiteX6" fmla="*/ 0 w 6099958"/>
              <a:gd name="connsiteY6" fmla="*/ 1816924 h 6875971"/>
              <a:gd name="connsiteX0" fmla="*/ 517600 w 6617558"/>
              <a:gd name="connsiteY0" fmla="*/ 1816924 h 6875971"/>
              <a:gd name="connsiteX1" fmla="*/ 2322649 w 6617558"/>
              <a:gd name="connsiteY1" fmla="*/ 0 h 6875971"/>
              <a:gd name="connsiteX2" fmla="*/ 6612905 w 6617558"/>
              <a:gd name="connsiteY2" fmla="*/ 25575 h 6875971"/>
              <a:gd name="connsiteX3" fmla="*/ 6612904 w 6617558"/>
              <a:gd name="connsiteY3" fmla="*/ 6875971 h 6875971"/>
              <a:gd name="connsiteX4" fmla="*/ 529475 w 6617558"/>
              <a:gd name="connsiteY4" fmla="*/ 6863937 h 6875971"/>
              <a:gd name="connsiteX5" fmla="*/ 517600 w 6617558"/>
              <a:gd name="connsiteY5" fmla="*/ 1816924 h 6875971"/>
              <a:gd name="connsiteX0" fmla="*/ 131214 w 6231172"/>
              <a:gd name="connsiteY0" fmla="*/ 1816924 h 6875971"/>
              <a:gd name="connsiteX1" fmla="*/ 1936263 w 6231172"/>
              <a:gd name="connsiteY1" fmla="*/ 0 h 6875971"/>
              <a:gd name="connsiteX2" fmla="*/ 6226519 w 6231172"/>
              <a:gd name="connsiteY2" fmla="*/ 25575 h 6875971"/>
              <a:gd name="connsiteX3" fmla="*/ 6226518 w 6231172"/>
              <a:gd name="connsiteY3" fmla="*/ 6875971 h 6875971"/>
              <a:gd name="connsiteX4" fmla="*/ 143089 w 6231172"/>
              <a:gd name="connsiteY4" fmla="*/ 6863937 h 6875971"/>
              <a:gd name="connsiteX5" fmla="*/ 131214 w 6231172"/>
              <a:gd name="connsiteY5" fmla="*/ 1816924 h 6875971"/>
              <a:gd name="connsiteX0" fmla="*/ 0 w 6099958"/>
              <a:gd name="connsiteY0" fmla="*/ 1816924 h 6875971"/>
              <a:gd name="connsiteX1" fmla="*/ 1805049 w 6099958"/>
              <a:gd name="connsiteY1" fmla="*/ 0 h 6875971"/>
              <a:gd name="connsiteX2" fmla="*/ 6095305 w 6099958"/>
              <a:gd name="connsiteY2" fmla="*/ 25575 h 6875971"/>
              <a:gd name="connsiteX3" fmla="*/ 6095304 w 6099958"/>
              <a:gd name="connsiteY3" fmla="*/ 6875971 h 6875971"/>
              <a:gd name="connsiteX4" fmla="*/ 11875 w 6099958"/>
              <a:gd name="connsiteY4" fmla="*/ 6863937 h 6875971"/>
              <a:gd name="connsiteX5" fmla="*/ 0 w 6099958"/>
              <a:gd name="connsiteY5" fmla="*/ 1816924 h 6875971"/>
              <a:gd name="connsiteX0" fmla="*/ 0 w 6099958"/>
              <a:gd name="connsiteY0" fmla="*/ 1816924 h 6875971"/>
              <a:gd name="connsiteX1" fmla="*/ 1805049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16924 h 6875971"/>
              <a:gd name="connsiteX0" fmla="*/ 0 w 6099958"/>
              <a:gd name="connsiteY0" fmla="*/ 1816924 h 6875971"/>
              <a:gd name="connsiteX1" fmla="*/ 1855153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16924 h 6875971"/>
              <a:gd name="connsiteX0" fmla="*/ 0 w 6099958"/>
              <a:gd name="connsiteY0" fmla="*/ 1860765 h 6875971"/>
              <a:gd name="connsiteX1" fmla="*/ 1855153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60765 h 6875971"/>
              <a:gd name="connsiteX0" fmla="*/ 0 w 6099958"/>
              <a:gd name="connsiteY0" fmla="*/ 1860765 h 6875971"/>
              <a:gd name="connsiteX1" fmla="*/ 1855153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60765 h 6875971"/>
              <a:gd name="connsiteX0" fmla="*/ 0 w 6095448"/>
              <a:gd name="connsiteY0" fmla="*/ 1860765 h 6875971"/>
              <a:gd name="connsiteX1" fmla="*/ 1855153 w 6095448"/>
              <a:gd name="connsiteY1" fmla="*/ 0 h 6875971"/>
              <a:gd name="connsiteX2" fmla="*/ 5904805 w 6095448"/>
              <a:gd name="connsiteY2" fmla="*/ 19312 h 6875971"/>
              <a:gd name="connsiteX3" fmla="*/ 6095304 w 6095448"/>
              <a:gd name="connsiteY3" fmla="*/ 6875971 h 6875971"/>
              <a:gd name="connsiteX4" fmla="*/ 11875 w 6095448"/>
              <a:gd name="connsiteY4" fmla="*/ 6863937 h 6875971"/>
              <a:gd name="connsiteX5" fmla="*/ 0 w 6095448"/>
              <a:gd name="connsiteY5" fmla="*/ 1860765 h 6875971"/>
              <a:gd name="connsiteX0" fmla="*/ 0 w 5909458"/>
              <a:gd name="connsiteY0" fmla="*/ 1860765 h 6888671"/>
              <a:gd name="connsiteX1" fmla="*/ 1855153 w 5909458"/>
              <a:gd name="connsiteY1" fmla="*/ 0 h 6888671"/>
              <a:gd name="connsiteX2" fmla="*/ 5904805 w 5909458"/>
              <a:gd name="connsiteY2" fmla="*/ 19312 h 6888671"/>
              <a:gd name="connsiteX3" fmla="*/ 5904804 w 5909458"/>
              <a:gd name="connsiteY3" fmla="*/ 6888671 h 6888671"/>
              <a:gd name="connsiteX4" fmla="*/ 11875 w 5909458"/>
              <a:gd name="connsiteY4" fmla="*/ 6863937 h 6888671"/>
              <a:gd name="connsiteX5" fmla="*/ 0 w 5909458"/>
              <a:gd name="connsiteY5" fmla="*/ 1860765 h 6888671"/>
              <a:gd name="connsiteX0" fmla="*/ 0 w 5909458"/>
              <a:gd name="connsiteY0" fmla="*/ 1861013 h 6888919"/>
              <a:gd name="connsiteX1" fmla="*/ 1855153 w 5909458"/>
              <a:gd name="connsiteY1" fmla="*/ 248 h 6888919"/>
              <a:gd name="connsiteX2" fmla="*/ 5904805 w 5909458"/>
              <a:gd name="connsiteY2" fmla="*/ 0 h 6888919"/>
              <a:gd name="connsiteX3" fmla="*/ 5904804 w 5909458"/>
              <a:gd name="connsiteY3" fmla="*/ 6888919 h 6888919"/>
              <a:gd name="connsiteX4" fmla="*/ 11875 w 5909458"/>
              <a:gd name="connsiteY4" fmla="*/ 6864185 h 6888919"/>
              <a:gd name="connsiteX5" fmla="*/ 0 w 5909458"/>
              <a:gd name="connsiteY5" fmla="*/ 1861013 h 6888919"/>
              <a:gd name="connsiteX0" fmla="*/ 0 w 5909458"/>
              <a:gd name="connsiteY0" fmla="*/ 1861013 h 6864185"/>
              <a:gd name="connsiteX1" fmla="*/ 1855153 w 5909458"/>
              <a:gd name="connsiteY1" fmla="*/ 248 h 6864185"/>
              <a:gd name="connsiteX2" fmla="*/ 5904805 w 5909458"/>
              <a:gd name="connsiteY2" fmla="*/ 0 h 6864185"/>
              <a:gd name="connsiteX3" fmla="*/ 5904804 w 5909458"/>
              <a:gd name="connsiteY3" fmla="*/ 6859580 h 6864185"/>
              <a:gd name="connsiteX4" fmla="*/ 11875 w 5909458"/>
              <a:gd name="connsiteY4" fmla="*/ 6864185 h 6864185"/>
              <a:gd name="connsiteX5" fmla="*/ 0 w 5909458"/>
              <a:gd name="connsiteY5" fmla="*/ 1861013 h 6864185"/>
              <a:gd name="connsiteX0" fmla="*/ 0 w 5909458"/>
              <a:gd name="connsiteY0" fmla="*/ 1861013 h 6864185"/>
              <a:gd name="connsiteX1" fmla="*/ 1855153 w 5909458"/>
              <a:gd name="connsiteY1" fmla="*/ 248 h 6864185"/>
              <a:gd name="connsiteX2" fmla="*/ 5904805 w 5909458"/>
              <a:gd name="connsiteY2" fmla="*/ 0 h 6864185"/>
              <a:gd name="connsiteX3" fmla="*/ 5904804 w 5909458"/>
              <a:gd name="connsiteY3" fmla="*/ 6859580 h 6864185"/>
              <a:gd name="connsiteX4" fmla="*/ 11875 w 5909458"/>
              <a:gd name="connsiteY4" fmla="*/ 6864185 h 6864185"/>
              <a:gd name="connsiteX5" fmla="*/ 0 w 5909458"/>
              <a:gd name="connsiteY5" fmla="*/ 1861013 h 6864185"/>
              <a:gd name="connsiteX0" fmla="*/ 0 w 5909458"/>
              <a:gd name="connsiteY0" fmla="*/ 1861013 h 6864185"/>
              <a:gd name="connsiteX1" fmla="*/ 5904805 w 5909458"/>
              <a:gd name="connsiteY1" fmla="*/ 0 h 6864185"/>
              <a:gd name="connsiteX2" fmla="*/ 5904804 w 5909458"/>
              <a:gd name="connsiteY2" fmla="*/ 6859580 h 6864185"/>
              <a:gd name="connsiteX3" fmla="*/ 11875 w 5909458"/>
              <a:gd name="connsiteY3" fmla="*/ 6864185 h 6864185"/>
              <a:gd name="connsiteX4" fmla="*/ 0 w 5909458"/>
              <a:gd name="connsiteY4" fmla="*/ 1861013 h 6864185"/>
              <a:gd name="connsiteX0" fmla="*/ 0 w 5932607"/>
              <a:gd name="connsiteY0" fmla="*/ 0 h 6866696"/>
              <a:gd name="connsiteX1" fmla="*/ 5927954 w 5932607"/>
              <a:gd name="connsiteY1" fmla="*/ 2511 h 6866696"/>
              <a:gd name="connsiteX2" fmla="*/ 5927953 w 5932607"/>
              <a:gd name="connsiteY2" fmla="*/ 6862091 h 6866696"/>
              <a:gd name="connsiteX3" fmla="*/ 35024 w 5932607"/>
              <a:gd name="connsiteY3" fmla="*/ 6866696 h 6866696"/>
              <a:gd name="connsiteX4" fmla="*/ 0 w 5932607"/>
              <a:gd name="connsiteY4" fmla="*/ 0 h 6866696"/>
              <a:gd name="connsiteX0" fmla="*/ 0 w 5932607"/>
              <a:gd name="connsiteY0" fmla="*/ 0 h 6866696"/>
              <a:gd name="connsiteX1" fmla="*/ 5927954 w 5932607"/>
              <a:gd name="connsiteY1" fmla="*/ 2511 h 6866696"/>
              <a:gd name="connsiteX2" fmla="*/ 5927953 w 5932607"/>
              <a:gd name="connsiteY2" fmla="*/ 6862091 h 6866696"/>
              <a:gd name="connsiteX3" fmla="*/ 11875 w 5932607"/>
              <a:gd name="connsiteY3" fmla="*/ 6866696 h 6866696"/>
              <a:gd name="connsiteX4" fmla="*/ 0 w 5932607"/>
              <a:gd name="connsiteY4" fmla="*/ 0 h 6866696"/>
              <a:gd name="connsiteX0" fmla="*/ 0 w 6101741"/>
              <a:gd name="connsiteY0" fmla="*/ 0 h 6866696"/>
              <a:gd name="connsiteX1" fmla="*/ 6101575 w 6101741"/>
              <a:gd name="connsiteY1" fmla="*/ 14086 h 6866696"/>
              <a:gd name="connsiteX2" fmla="*/ 5927953 w 6101741"/>
              <a:gd name="connsiteY2" fmla="*/ 6862091 h 6866696"/>
              <a:gd name="connsiteX3" fmla="*/ 11875 w 6101741"/>
              <a:gd name="connsiteY3" fmla="*/ 6866696 h 6866696"/>
              <a:gd name="connsiteX4" fmla="*/ 0 w 6101741"/>
              <a:gd name="connsiteY4" fmla="*/ 0 h 6866696"/>
              <a:gd name="connsiteX0" fmla="*/ 0 w 6106227"/>
              <a:gd name="connsiteY0" fmla="*/ 0 h 6866696"/>
              <a:gd name="connsiteX1" fmla="*/ 6101575 w 6106227"/>
              <a:gd name="connsiteY1" fmla="*/ 14086 h 6866696"/>
              <a:gd name="connsiteX2" fmla="*/ 6101573 w 6106227"/>
              <a:gd name="connsiteY2" fmla="*/ 6862091 h 6866696"/>
              <a:gd name="connsiteX3" fmla="*/ 11875 w 6106227"/>
              <a:gd name="connsiteY3" fmla="*/ 6866696 h 6866696"/>
              <a:gd name="connsiteX4" fmla="*/ 0 w 6106227"/>
              <a:gd name="connsiteY4" fmla="*/ 0 h 6866696"/>
              <a:gd name="connsiteX0" fmla="*/ 0 w 6553795"/>
              <a:gd name="connsiteY0" fmla="*/ 0 h 6866696"/>
              <a:gd name="connsiteX1" fmla="*/ 6101575 w 6553795"/>
              <a:gd name="connsiteY1" fmla="*/ 14086 h 6866696"/>
              <a:gd name="connsiteX2" fmla="*/ 6102329 w 6553795"/>
              <a:gd name="connsiteY2" fmla="*/ 1354203 h 6866696"/>
              <a:gd name="connsiteX3" fmla="*/ 6101573 w 6553795"/>
              <a:gd name="connsiteY3" fmla="*/ 6862091 h 6866696"/>
              <a:gd name="connsiteX4" fmla="*/ 11875 w 6553795"/>
              <a:gd name="connsiteY4" fmla="*/ 6866696 h 6866696"/>
              <a:gd name="connsiteX5" fmla="*/ 0 w 6553795"/>
              <a:gd name="connsiteY5" fmla="*/ 0 h 6866696"/>
              <a:gd name="connsiteX0" fmla="*/ 0 w 6553795"/>
              <a:gd name="connsiteY0" fmla="*/ 0 h 6866696"/>
              <a:gd name="connsiteX1" fmla="*/ 6101575 w 6553795"/>
              <a:gd name="connsiteY1" fmla="*/ 14086 h 6866696"/>
              <a:gd name="connsiteX2" fmla="*/ 6102329 w 6553795"/>
              <a:gd name="connsiteY2" fmla="*/ 1354203 h 6866696"/>
              <a:gd name="connsiteX3" fmla="*/ 6101573 w 6553795"/>
              <a:gd name="connsiteY3" fmla="*/ 6862091 h 6866696"/>
              <a:gd name="connsiteX4" fmla="*/ 11875 w 6553795"/>
              <a:gd name="connsiteY4" fmla="*/ 6866696 h 6866696"/>
              <a:gd name="connsiteX5" fmla="*/ 0 w 6553795"/>
              <a:gd name="connsiteY5" fmla="*/ 0 h 6866696"/>
              <a:gd name="connsiteX0" fmla="*/ 0 w 6610455"/>
              <a:gd name="connsiteY0" fmla="*/ 0 h 6866696"/>
              <a:gd name="connsiteX1" fmla="*/ 4677889 w 6610455"/>
              <a:gd name="connsiteY1" fmla="*/ 14086 h 6866696"/>
              <a:gd name="connsiteX2" fmla="*/ 6102329 w 6610455"/>
              <a:gd name="connsiteY2" fmla="*/ 1354203 h 6866696"/>
              <a:gd name="connsiteX3" fmla="*/ 6101573 w 6610455"/>
              <a:gd name="connsiteY3" fmla="*/ 6862091 h 6866696"/>
              <a:gd name="connsiteX4" fmla="*/ 11875 w 6610455"/>
              <a:gd name="connsiteY4" fmla="*/ 6866696 h 6866696"/>
              <a:gd name="connsiteX5" fmla="*/ 0 w 6610455"/>
              <a:gd name="connsiteY5" fmla="*/ 0 h 6866696"/>
              <a:gd name="connsiteX0" fmla="*/ 0 w 6610455"/>
              <a:gd name="connsiteY0" fmla="*/ 0 h 6866696"/>
              <a:gd name="connsiteX1" fmla="*/ 4677889 w 6610455"/>
              <a:gd name="connsiteY1" fmla="*/ 14086 h 6866696"/>
              <a:gd name="connsiteX2" fmla="*/ 6102329 w 6610455"/>
              <a:gd name="connsiteY2" fmla="*/ 1354203 h 6866696"/>
              <a:gd name="connsiteX3" fmla="*/ 6101573 w 6610455"/>
              <a:gd name="connsiteY3" fmla="*/ 6862091 h 6866696"/>
              <a:gd name="connsiteX4" fmla="*/ 11875 w 6610455"/>
              <a:gd name="connsiteY4" fmla="*/ 6866696 h 6866696"/>
              <a:gd name="connsiteX5" fmla="*/ 0 w 6610455"/>
              <a:gd name="connsiteY5" fmla="*/ 0 h 6866696"/>
              <a:gd name="connsiteX0" fmla="*/ 0 w 6204331"/>
              <a:gd name="connsiteY0" fmla="*/ 0 h 6866696"/>
              <a:gd name="connsiteX1" fmla="*/ 4677889 w 6204331"/>
              <a:gd name="connsiteY1" fmla="*/ 14086 h 6866696"/>
              <a:gd name="connsiteX2" fmla="*/ 6102329 w 6204331"/>
              <a:gd name="connsiteY2" fmla="*/ 1354203 h 6866696"/>
              <a:gd name="connsiteX3" fmla="*/ 6101573 w 6204331"/>
              <a:gd name="connsiteY3" fmla="*/ 6862091 h 6866696"/>
              <a:gd name="connsiteX4" fmla="*/ 11875 w 6204331"/>
              <a:gd name="connsiteY4" fmla="*/ 6866696 h 6866696"/>
              <a:gd name="connsiteX5" fmla="*/ 0 w 6204331"/>
              <a:gd name="connsiteY5" fmla="*/ 0 h 6866696"/>
              <a:gd name="connsiteX0" fmla="*/ 0 w 6204331"/>
              <a:gd name="connsiteY0" fmla="*/ 0 h 6866696"/>
              <a:gd name="connsiteX1" fmla="*/ 4677889 w 6204331"/>
              <a:gd name="connsiteY1" fmla="*/ 14086 h 6866696"/>
              <a:gd name="connsiteX2" fmla="*/ 6102329 w 6204331"/>
              <a:gd name="connsiteY2" fmla="*/ 1354203 h 6866696"/>
              <a:gd name="connsiteX3" fmla="*/ 6101573 w 6204331"/>
              <a:gd name="connsiteY3" fmla="*/ 6862091 h 6866696"/>
              <a:gd name="connsiteX4" fmla="*/ 11875 w 6204331"/>
              <a:gd name="connsiteY4" fmla="*/ 6866696 h 6866696"/>
              <a:gd name="connsiteX5" fmla="*/ 0 w 6204331"/>
              <a:gd name="connsiteY5" fmla="*/ 0 h 6866696"/>
              <a:gd name="connsiteX0" fmla="*/ 0 w 6534716"/>
              <a:gd name="connsiteY0" fmla="*/ 0 h 6866696"/>
              <a:gd name="connsiteX1" fmla="*/ 4677889 w 6534716"/>
              <a:gd name="connsiteY1" fmla="*/ 14086 h 6866696"/>
              <a:gd name="connsiteX2" fmla="*/ 6102329 w 6534716"/>
              <a:gd name="connsiteY2" fmla="*/ 1354203 h 6866696"/>
              <a:gd name="connsiteX3" fmla="*/ 6101573 w 6534716"/>
              <a:gd name="connsiteY3" fmla="*/ 6862091 h 6866696"/>
              <a:gd name="connsiteX4" fmla="*/ 11875 w 6534716"/>
              <a:gd name="connsiteY4" fmla="*/ 6866696 h 6866696"/>
              <a:gd name="connsiteX5" fmla="*/ 0 w 6534716"/>
              <a:gd name="connsiteY5" fmla="*/ 0 h 6866696"/>
              <a:gd name="connsiteX0" fmla="*/ 0 w 6534716"/>
              <a:gd name="connsiteY0" fmla="*/ 0 h 6866696"/>
              <a:gd name="connsiteX1" fmla="*/ 4677889 w 6534716"/>
              <a:gd name="connsiteY1" fmla="*/ 14086 h 6866696"/>
              <a:gd name="connsiteX2" fmla="*/ 6102329 w 6534716"/>
              <a:gd name="connsiteY2" fmla="*/ 1354203 h 6866696"/>
              <a:gd name="connsiteX3" fmla="*/ 6101573 w 6534716"/>
              <a:gd name="connsiteY3" fmla="*/ 6862091 h 6866696"/>
              <a:gd name="connsiteX4" fmla="*/ 11875 w 6534716"/>
              <a:gd name="connsiteY4" fmla="*/ 6866696 h 6866696"/>
              <a:gd name="connsiteX5" fmla="*/ 0 w 6534716"/>
              <a:gd name="connsiteY5" fmla="*/ 0 h 6866696"/>
              <a:gd name="connsiteX0" fmla="*/ 0 w 6102329"/>
              <a:gd name="connsiteY0" fmla="*/ 0 h 6866696"/>
              <a:gd name="connsiteX1" fmla="*/ 4677889 w 6102329"/>
              <a:gd name="connsiteY1" fmla="*/ 14086 h 6866696"/>
              <a:gd name="connsiteX2" fmla="*/ 6102329 w 6102329"/>
              <a:gd name="connsiteY2" fmla="*/ 1354203 h 6866696"/>
              <a:gd name="connsiteX3" fmla="*/ 6101573 w 6102329"/>
              <a:gd name="connsiteY3" fmla="*/ 6862091 h 6866696"/>
              <a:gd name="connsiteX4" fmla="*/ 11875 w 6102329"/>
              <a:gd name="connsiteY4" fmla="*/ 6866696 h 6866696"/>
              <a:gd name="connsiteX5" fmla="*/ 0 w 6102329"/>
              <a:gd name="connsiteY5" fmla="*/ 0 h 6866696"/>
              <a:gd name="connsiteX0" fmla="*/ 0 w 6102329"/>
              <a:gd name="connsiteY0" fmla="*/ 3961 h 6870657"/>
              <a:gd name="connsiteX1" fmla="*/ 4732031 w 6102329"/>
              <a:gd name="connsiteY1" fmla="*/ 0 h 6870657"/>
              <a:gd name="connsiteX2" fmla="*/ 6102329 w 6102329"/>
              <a:gd name="connsiteY2" fmla="*/ 1358164 h 6870657"/>
              <a:gd name="connsiteX3" fmla="*/ 6101573 w 6102329"/>
              <a:gd name="connsiteY3" fmla="*/ 6866052 h 6870657"/>
              <a:gd name="connsiteX4" fmla="*/ 11875 w 6102329"/>
              <a:gd name="connsiteY4" fmla="*/ 6870657 h 6870657"/>
              <a:gd name="connsiteX5" fmla="*/ 0 w 6102329"/>
              <a:gd name="connsiteY5" fmla="*/ 3961 h 6870657"/>
              <a:gd name="connsiteX0" fmla="*/ 0 w 6102329"/>
              <a:gd name="connsiteY0" fmla="*/ 3961 h 6870657"/>
              <a:gd name="connsiteX1" fmla="*/ 4732031 w 6102329"/>
              <a:gd name="connsiteY1" fmla="*/ 0 h 6870657"/>
              <a:gd name="connsiteX2" fmla="*/ 6102329 w 6102329"/>
              <a:gd name="connsiteY2" fmla="*/ 1358164 h 6870657"/>
              <a:gd name="connsiteX3" fmla="*/ 6101573 w 6102329"/>
              <a:gd name="connsiteY3" fmla="*/ 6866052 h 6870657"/>
              <a:gd name="connsiteX4" fmla="*/ 11875 w 6102329"/>
              <a:gd name="connsiteY4" fmla="*/ 6870657 h 6870657"/>
              <a:gd name="connsiteX5" fmla="*/ 0 w 6102329"/>
              <a:gd name="connsiteY5" fmla="*/ 3961 h 6870657"/>
              <a:gd name="connsiteX0" fmla="*/ 0 w 6101573"/>
              <a:gd name="connsiteY0" fmla="*/ 3961 h 6870657"/>
              <a:gd name="connsiteX1" fmla="*/ 4732031 w 6101573"/>
              <a:gd name="connsiteY1" fmla="*/ 0 h 6870657"/>
              <a:gd name="connsiteX2" fmla="*/ 6096314 w 6101573"/>
              <a:gd name="connsiteY2" fmla="*/ 1496527 h 6870657"/>
              <a:gd name="connsiteX3" fmla="*/ 6101573 w 6101573"/>
              <a:gd name="connsiteY3" fmla="*/ 6866052 h 6870657"/>
              <a:gd name="connsiteX4" fmla="*/ 11875 w 6101573"/>
              <a:gd name="connsiteY4" fmla="*/ 6870657 h 6870657"/>
              <a:gd name="connsiteX5" fmla="*/ 0 w 6101573"/>
              <a:gd name="connsiteY5" fmla="*/ 3961 h 6870657"/>
              <a:gd name="connsiteX0" fmla="*/ 0 w 6101573"/>
              <a:gd name="connsiteY0" fmla="*/ 3961 h 6870657"/>
              <a:gd name="connsiteX1" fmla="*/ 4732031 w 6101573"/>
              <a:gd name="connsiteY1" fmla="*/ 0 h 6870657"/>
              <a:gd name="connsiteX2" fmla="*/ 6096314 w 6101573"/>
              <a:gd name="connsiteY2" fmla="*/ 1358164 h 6870657"/>
              <a:gd name="connsiteX3" fmla="*/ 6101573 w 6101573"/>
              <a:gd name="connsiteY3" fmla="*/ 6866052 h 6870657"/>
              <a:gd name="connsiteX4" fmla="*/ 11875 w 6101573"/>
              <a:gd name="connsiteY4" fmla="*/ 6870657 h 6870657"/>
              <a:gd name="connsiteX5" fmla="*/ 0 w 6101573"/>
              <a:gd name="connsiteY5" fmla="*/ 3961 h 6870657"/>
              <a:gd name="connsiteX0" fmla="*/ 0 w 6101573"/>
              <a:gd name="connsiteY0" fmla="*/ 3961 h 6870657"/>
              <a:gd name="connsiteX1" fmla="*/ 4732031 w 6101573"/>
              <a:gd name="connsiteY1" fmla="*/ 0 h 6870657"/>
              <a:gd name="connsiteX2" fmla="*/ 6096314 w 6101573"/>
              <a:gd name="connsiteY2" fmla="*/ 1358164 h 6870657"/>
              <a:gd name="connsiteX3" fmla="*/ 6101573 w 6101573"/>
              <a:gd name="connsiteY3" fmla="*/ 6866052 h 6870657"/>
              <a:gd name="connsiteX4" fmla="*/ 11875 w 6101573"/>
              <a:gd name="connsiteY4" fmla="*/ 6870657 h 6870657"/>
              <a:gd name="connsiteX5" fmla="*/ 0 w 6101573"/>
              <a:gd name="connsiteY5" fmla="*/ 3961 h 6870657"/>
              <a:gd name="connsiteX0" fmla="*/ 0 w 6101573"/>
              <a:gd name="connsiteY0" fmla="*/ 3961 h 6866052"/>
              <a:gd name="connsiteX1" fmla="*/ 4732031 w 6101573"/>
              <a:gd name="connsiteY1" fmla="*/ 0 h 6866052"/>
              <a:gd name="connsiteX2" fmla="*/ 6096314 w 6101573"/>
              <a:gd name="connsiteY2" fmla="*/ 1358164 h 6866052"/>
              <a:gd name="connsiteX3" fmla="*/ 6101573 w 6101573"/>
              <a:gd name="connsiteY3" fmla="*/ 6866052 h 6866052"/>
              <a:gd name="connsiteX4" fmla="*/ 5859 w 6101573"/>
              <a:gd name="connsiteY4" fmla="*/ 6858625 h 6866052"/>
              <a:gd name="connsiteX5" fmla="*/ 0 w 6101573"/>
              <a:gd name="connsiteY5" fmla="*/ 3961 h 686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1573" h="6866052">
                <a:moveTo>
                  <a:pt x="0" y="3961"/>
                </a:moveTo>
                <a:lnTo>
                  <a:pt x="4732031" y="0"/>
                </a:lnTo>
                <a:cubicBezTo>
                  <a:pt x="5093365" y="376095"/>
                  <a:pt x="5534489" y="802405"/>
                  <a:pt x="6096314" y="1358164"/>
                </a:cubicBezTo>
                <a:cubicBezTo>
                  <a:pt x="6093266" y="2266018"/>
                  <a:pt x="6086502" y="5576913"/>
                  <a:pt x="6101573" y="6866052"/>
                </a:cubicBezTo>
                <a:lnTo>
                  <a:pt x="5859" y="6858625"/>
                </a:lnTo>
                <a:cubicBezTo>
                  <a:pt x="-622" y="5421685"/>
                  <a:pt x="9896" y="1444834"/>
                  <a:pt x="0" y="3961"/>
                </a:cubicBezTo>
                <a:close/>
              </a:path>
            </a:pathLst>
          </a:custGeom>
          <a:solidFill>
            <a:schemeClr val="bg1">
              <a:lumMod val="50000"/>
            </a:schemeClr>
          </a:solidFill>
        </p:spPr>
        <p:txBody>
          <a:bodyPr wrap="square">
            <a:noAutofit/>
          </a:bodyPr>
          <a:lstStyle>
            <a:lvl1pPr marL="0" indent="0">
              <a:buNone/>
              <a:defRPr b="0" i="0">
                <a:solidFill>
                  <a:schemeClr val="bg1"/>
                </a:solidFill>
                <a:latin typeface="Poppins" pitchFamily="2" charset="77"/>
                <a:cs typeface="Poppins" pitchFamily="2" charset="77"/>
              </a:defRPr>
            </a:lvl1pPr>
          </a:lstStyle>
          <a:p>
            <a:r>
              <a:rPr lang="en-US" dirty="0"/>
              <a:t>Move the blue overlay to the right &gt; click icon to add your image &gt; right click “Send to back” &gt; Align blue overlay back to left</a:t>
            </a:r>
          </a:p>
        </p:txBody>
      </p:sp>
      <p:sp>
        <p:nvSpPr>
          <p:cNvPr id="3" name="Slide Number Placeholder 2">
            <a:extLst>
              <a:ext uri="{FF2B5EF4-FFF2-40B4-BE49-F238E27FC236}">
                <a16:creationId xmlns:a16="http://schemas.microsoft.com/office/drawing/2014/main" id="{CE32EDE9-BAB4-34BD-2CA8-2B1CCF37E8B4}"/>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7" name="Text Placeholder 2">
            <a:extLst>
              <a:ext uri="{FF2B5EF4-FFF2-40B4-BE49-F238E27FC236}">
                <a16:creationId xmlns:a16="http://schemas.microsoft.com/office/drawing/2014/main" id="{CA61729C-9C1D-25B5-2179-467B9B6D1AAA}"/>
              </a:ext>
            </a:extLst>
          </p:cNvPr>
          <p:cNvSpPr>
            <a:spLocks noGrp="1"/>
          </p:cNvSpPr>
          <p:nvPr>
            <p:ph type="body" idx="67" hasCustomPrompt="1"/>
          </p:nvPr>
        </p:nvSpPr>
        <p:spPr>
          <a:xfrm>
            <a:off x="6635750" y="2151462"/>
            <a:ext cx="5005388" cy="425367"/>
          </a:xfrm>
        </p:spPr>
        <p:txBody>
          <a:bodyPr anchor="ctr"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Click here to add callout point 1</a:t>
            </a:r>
          </a:p>
        </p:txBody>
      </p:sp>
      <p:sp>
        <p:nvSpPr>
          <p:cNvPr id="13" name="Text Placeholder 2">
            <a:extLst>
              <a:ext uri="{FF2B5EF4-FFF2-40B4-BE49-F238E27FC236}">
                <a16:creationId xmlns:a16="http://schemas.microsoft.com/office/drawing/2014/main" id="{AF762270-A58A-B55B-1C94-726A1A275788}"/>
              </a:ext>
            </a:extLst>
          </p:cNvPr>
          <p:cNvSpPr>
            <a:spLocks noGrp="1"/>
          </p:cNvSpPr>
          <p:nvPr>
            <p:ph type="body" idx="68" hasCustomPrompt="1"/>
          </p:nvPr>
        </p:nvSpPr>
        <p:spPr>
          <a:xfrm>
            <a:off x="6635750" y="2891726"/>
            <a:ext cx="5005388" cy="425367"/>
          </a:xfrm>
        </p:spPr>
        <p:txBody>
          <a:bodyPr anchor="ctr"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Click here to add callout point 2</a:t>
            </a:r>
          </a:p>
        </p:txBody>
      </p:sp>
      <p:sp>
        <p:nvSpPr>
          <p:cNvPr id="15" name="Text Placeholder 2">
            <a:extLst>
              <a:ext uri="{FF2B5EF4-FFF2-40B4-BE49-F238E27FC236}">
                <a16:creationId xmlns:a16="http://schemas.microsoft.com/office/drawing/2014/main" id="{1FDE276F-2A29-5386-57A1-757CFFF66E8E}"/>
              </a:ext>
            </a:extLst>
          </p:cNvPr>
          <p:cNvSpPr>
            <a:spLocks noGrp="1"/>
          </p:cNvSpPr>
          <p:nvPr>
            <p:ph type="body" idx="70" hasCustomPrompt="1"/>
          </p:nvPr>
        </p:nvSpPr>
        <p:spPr>
          <a:xfrm>
            <a:off x="6635750" y="3631990"/>
            <a:ext cx="5005388" cy="425367"/>
          </a:xfrm>
        </p:spPr>
        <p:txBody>
          <a:bodyPr anchor="ctr"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Click here to add callout point 3</a:t>
            </a:r>
          </a:p>
        </p:txBody>
      </p:sp>
      <p:sp>
        <p:nvSpPr>
          <p:cNvPr id="17" name="Text Placeholder 2">
            <a:extLst>
              <a:ext uri="{FF2B5EF4-FFF2-40B4-BE49-F238E27FC236}">
                <a16:creationId xmlns:a16="http://schemas.microsoft.com/office/drawing/2014/main" id="{CD74BA5A-8E06-F729-4A36-2AF70465CC13}"/>
              </a:ext>
            </a:extLst>
          </p:cNvPr>
          <p:cNvSpPr>
            <a:spLocks noGrp="1"/>
          </p:cNvSpPr>
          <p:nvPr>
            <p:ph type="body" idx="72" hasCustomPrompt="1"/>
          </p:nvPr>
        </p:nvSpPr>
        <p:spPr>
          <a:xfrm>
            <a:off x="6635750" y="4372254"/>
            <a:ext cx="5005388" cy="425367"/>
          </a:xfrm>
        </p:spPr>
        <p:txBody>
          <a:bodyPr anchor="ctr"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Click here to add callout point 4</a:t>
            </a:r>
          </a:p>
        </p:txBody>
      </p:sp>
      <p:sp>
        <p:nvSpPr>
          <p:cNvPr id="19" name="Text Placeholder 2">
            <a:extLst>
              <a:ext uri="{FF2B5EF4-FFF2-40B4-BE49-F238E27FC236}">
                <a16:creationId xmlns:a16="http://schemas.microsoft.com/office/drawing/2014/main" id="{26AFF5A2-9A22-FD64-5C55-8C2FCDA591C2}"/>
              </a:ext>
            </a:extLst>
          </p:cNvPr>
          <p:cNvSpPr>
            <a:spLocks noGrp="1"/>
          </p:cNvSpPr>
          <p:nvPr>
            <p:ph type="body" idx="74" hasCustomPrompt="1"/>
          </p:nvPr>
        </p:nvSpPr>
        <p:spPr>
          <a:xfrm>
            <a:off x="6635750" y="5112518"/>
            <a:ext cx="5005388" cy="425367"/>
          </a:xfrm>
        </p:spPr>
        <p:txBody>
          <a:bodyPr anchor="ctr"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Click here to add callout point 5</a:t>
            </a:r>
          </a:p>
        </p:txBody>
      </p:sp>
      <p:sp>
        <p:nvSpPr>
          <p:cNvPr id="25" name="Text Placeholder 24">
            <a:extLst>
              <a:ext uri="{FF2B5EF4-FFF2-40B4-BE49-F238E27FC236}">
                <a16:creationId xmlns:a16="http://schemas.microsoft.com/office/drawing/2014/main" id="{1D4F3031-DD86-3C68-6764-51429D9496DD}"/>
              </a:ext>
            </a:extLst>
          </p:cNvPr>
          <p:cNvSpPr>
            <a:spLocks noGrp="1"/>
          </p:cNvSpPr>
          <p:nvPr>
            <p:ph type="body" sz="quarter" idx="78"/>
          </p:nvPr>
        </p:nvSpPr>
        <p:spPr>
          <a:xfrm>
            <a:off x="-10886" y="0"/>
            <a:ext cx="6101529" cy="6858000"/>
          </a:xfrm>
          <a:custGeom>
            <a:avLst/>
            <a:gdLst>
              <a:gd name="connsiteX0" fmla="*/ 40580 w 6101529"/>
              <a:gd name="connsiteY0" fmla="*/ 0 h 6858000"/>
              <a:gd name="connsiteX1" fmla="*/ 4735843 w 6101529"/>
              <a:gd name="connsiteY1" fmla="*/ 0 h 6858000"/>
              <a:gd name="connsiteX2" fmla="*/ 4871352 w 6101529"/>
              <a:gd name="connsiteY2" fmla="*/ 139617 h 6858000"/>
              <a:gd name="connsiteX3" fmla="*/ 6096314 w 6101529"/>
              <a:gd name="connsiteY3" fmla="*/ 1354237 h 6858000"/>
              <a:gd name="connsiteX4" fmla="*/ 6100223 w 6101529"/>
              <a:gd name="connsiteY4" fmla="*/ 6735480 h 6858000"/>
              <a:gd name="connsiteX5" fmla="*/ 6101529 w 6101529"/>
              <a:gd name="connsiteY5" fmla="*/ 6858000 h 6858000"/>
              <a:gd name="connsiteX6" fmla="*/ 2716017 w 6101529"/>
              <a:gd name="connsiteY6" fmla="*/ 6858000 h 6858000"/>
              <a:gd name="connsiteX7" fmla="*/ 5859 w 6101529"/>
              <a:gd name="connsiteY7" fmla="*/ 6854698 h 6858000"/>
              <a:gd name="connsiteX8" fmla="*/ 0 w 6101529"/>
              <a:gd name="connsiteY8" fmla="*/ 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1529" h="6858000">
                <a:moveTo>
                  <a:pt x="40580" y="0"/>
                </a:moveTo>
                <a:lnTo>
                  <a:pt x="4735843" y="0"/>
                </a:lnTo>
                <a:lnTo>
                  <a:pt x="4871352" y="139617"/>
                </a:lnTo>
                <a:cubicBezTo>
                  <a:pt x="5205532" y="480768"/>
                  <a:pt x="5604717" y="867948"/>
                  <a:pt x="6096314" y="1354237"/>
                </a:cubicBezTo>
                <a:cubicBezTo>
                  <a:pt x="6093362" y="2233721"/>
                  <a:pt x="6086921" y="5368402"/>
                  <a:pt x="6100223" y="6735480"/>
                </a:cubicBezTo>
                <a:lnTo>
                  <a:pt x="6101529" y="6858000"/>
                </a:lnTo>
                <a:lnTo>
                  <a:pt x="2716017" y="6858000"/>
                </a:lnTo>
                <a:lnTo>
                  <a:pt x="5859" y="6854698"/>
                </a:lnTo>
                <a:cubicBezTo>
                  <a:pt x="-622" y="5417758"/>
                  <a:pt x="9896" y="1440907"/>
                  <a:pt x="0" y="34"/>
                </a:cubicBezTo>
                <a:close/>
              </a:path>
            </a:pathLst>
          </a:custGeom>
          <a:solidFill>
            <a:schemeClr val="tx1">
              <a:alpha val="60000"/>
            </a:schemeClr>
          </a:solidFill>
        </p:spPr>
        <p:txBody>
          <a:bodyPr wrap="square">
            <a:noAutofit/>
          </a:bodyPr>
          <a:lstStyle>
            <a:lvl1pPr marL="0" indent="0">
              <a:buNone/>
              <a:defRPr>
                <a:noFill/>
              </a:defRPr>
            </a:lvl1pPr>
          </a:lstStyle>
          <a:p>
            <a:pPr lvl="0"/>
            <a:endParaRPr lang="en-US" dirty="0"/>
          </a:p>
        </p:txBody>
      </p:sp>
      <p:sp>
        <p:nvSpPr>
          <p:cNvPr id="12" name="Text Placeholder 11">
            <a:extLst>
              <a:ext uri="{FF2B5EF4-FFF2-40B4-BE49-F238E27FC236}">
                <a16:creationId xmlns:a16="http://schemas.microsoft.com/office/drawing/2014/main" id="{30E2165B-1AF7-C629-66EE-18D6B3657081}"/>
              </a:ext>
            </a:extLst>
          </p:cNvPr>
          <p:cNvSpPr>
            <a:spLocks noGrp="1"/>
          </p:cNvSpPr>
          <p:nvPr>
            <p:ph type="body" sz="quarter" idx="20"/>
          </p:nvPr>
        </p:nvSpPr>
        <p:spPr>
          <a:xfrm>
            <a:off x="5857655" y="2132012"/>
            <a:ext cx="464269" cy="464269"/>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accent1"/>
          </a:solidFill>
        </p:spPr>
        <p:txBody>
          <a:bodyPr wrap="square">
            <a:noAutofit/>
          </a:bodyPr>
          <a:lstStyle>
            <a:lvl1pPr marL="0" indent="0">
              <a:buNone/>
              <a:defRPr>
                <a:noFill/>
              </a:defRPr>
            </a:lvl1pPr>
          </a:lstStyle>
          <a:p>
            <a:pPr lvl="0"/>
            <a:endParaRPr lang="en-US" dirty="0"/>
          </a:p>
        </p:txBody>
      </p:sp>
      <p:sp>
        <p:nvSpPr>
          <p:cNvPr id="14" name="Text Placeholder 13">
            <a:extLst>
              <a:ext uri="{FF2B5EF4-FFF2-40B4-BE49-F238E27FC236}">
                <a16:creationId xmlns:a16="http://schemas.microsoft.com/office/drawing/2014/main" id="{FB79E9D7-6F67-6B18-9B2F-1478164C0491}"/>
              </a:ext>
            </a:extLst>
          </p:cNvPr>
          <p:cNvSpPr>
            <a:spLocks noGrp="1"/>
          </p:cNvSpPr>
          <p:nvPr>
            <p:ph type="body" sz="quarter" idx="69"/>
          </p:nvPr>
        </p:nvSpPr>
        <p:spPr>
          <a:xfrm>
            <a:off x="5857655" y="2872276"/>
            <a:ext cx="464269" cy="464269"/>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accent1"/>
          </a:solidFill>
        </p:spPr>
        <p:txBody>
          <a:bodyPr wrap="square">
            <a:noAutofit/>
          </a:bodyPr>
          <a:lstStyle>
            <a:lvl1pPr marL="0" indent="0">
              <a:buNone/>
              <a:defRPr>
                <a:noFill/>
              </a:defRPr>
            </a:lvl1pPr>
          </a:lstStyle>
          <a:p>
            <a:pPr lvl="0"/>
            <a:endParaRPr lang="en-US" dirty="0"/>
          </a:p>
        </p:txBody>
      </p:sp>
      <p:sp>
        <p:nvSpPr>
          <p:cNvPr id="16" name="Text Placeholder 15">
            <a:extLst>
              <a:ext uri="{FF2B5EF4-FFF2-40B4-BE49-F238E27FC236}">
                <a16:creationId xmlns:a16="http://schemas.microsoft.com/office/drawing/2014/main" id="{7B827237-1D1F-2AF4-790D-6E75FDC94295}"/>
              </a:ext>
            </a:extLst>
          </p:cNvPr>
          <p:cNvSpPr>
            <a:spLocks noGrp="1"/>
          </p:cNvSpPr>
          <p:nvPr>
            <p:ph type="body" sz="quarter" idx="71"/>
          </p:nvPr>
        </p:nvSpPr>
        <p:spPr>
          <a:xfrm>
            <a:off x="5857655" y="3612540"/>
            <a:ext cx="464269" cy="464269"/>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accent1"/>
          </a:solidFill>
        </p:spPr>
        <p:txBody>
          <a:bodyPr wrap="square">
            <a:noAutofit/>
          </a:bodyPr>
          <a:lstStyle>
            <a:lvl1pPr marL="0" indent="0">
              <a:buNone/>
              <a:defRPr>
                <a:noFill/>
              </a:defRPr>
            </a:lvl1pPr>
          </a:lstStyle>
          <a:p>
            <a:pPr lvl="0"/>
            <a:endParaRPr lang="en-US" dirty="0"/>
          </a:p>
        </p:txBody>
      </p:sp>
      <p:sp>
        <p:nvSpPr>
          <p:cNvPr id="18" name="Text Placeholder 17">
            <a:extLst>
              <a:ext uri="{FF2B5EF4-FFF2-40B4-BE49-F238E27FC236}">
                <a16:creationId xmlns:a16="http://schemas.microsoft.com/office/drawing/2014/main" id="{5082A983-B317-2457-F6A9-6EAFE588611F}"/>
              </a:ext>
            </a:extLst>
          </p:cNvPr>
          <p:cNvSpPr>
            <a:spLocks noGrp="1"/>
          </p:cNvSpPr>
          <p:nvPr>
            <p:ph type="body" sz="quarter" idx="73"/>
          </p:nvPr>
        </p:nvSpPr>
        <p:spPr>
          <a:xfrm>
            <a:off x="5857655" y="4352804"/>
            <a:ext cx="464269" cy="464269"/>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accent1"/>
          </a:solidFill>
        </p:spPr>
        <p:txBody>
          <a:bodyPr wrap="square">
            <a:noAutofit/>
          </a:bodyPr>
          <a:lstStyle>
            <a:lvl1pPr marL="0" indent="0">
              <a:buNone/>
              <a:defRPr>
                <a:noFill/>
              </a:defRPr>
            </a:lvl1pPr>
          </a:lstStyle>
          <a:p>
            <a:pPr lvl="0"/>
            <a:endParaRPr lang="en-US" dirty="0"/>
          </a:p>
        </p:txBody>
      </p:sp>
      <p:sp>
        <p:nvSpPr>
          <p:cNvPr id="20" name="Text Placeholder 19">
            <a:extLst>
              <a:ext uri="{FF2B5EF4-FFF2-40B4-BE49-F238E27FC236}">
                <a16:creationId xmlns:a16="http://schemas.microsoft.com/office/drawing/2014/main" id="{A485024A-B9C9-8AD1-6122-1D0A0FFC634C}"/>
              </a:ext>
            </a:extLst>
          </p:cNvPr>
          <p:cNvSpPr>
            <a:spLocks noGrp="1"/>
          </p:cNvSpPr>
          <p:nvPr>
            <p:ph type="body" sz="quarter" idx="75"/>
          </p:nvPr>
        </p:nvSpPr>
        <p:spPr>
          <a:xfrm>
            <a:off x="5857655" y="5093068"/>
            <a:ext cx="464269" cy="464269"/>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accent1"/>
          </a:solidFill>
        </p:spPr>
        <p:txBody>
          <a:bodyPr wrap="square">
            <a:noAutofit/>
          </a:bodyPr>
          <a:lstStyle>
            <a:lvl1pPr marL="0" indent="0">
              <a:buNone/>
              <a:defRPr>
                <a:noFill/>
              </a:defRPr>
            </a:lvl1pPr>
          </a:lstStyle>
          <a:p>
            <a:pPr lvl="0"/>
            <a:endParaRPr lang="en-US" dirty="0"/>
          </a:p>
        </p:txBody>
      </p:sp>
      <p:sp>
        <p:nvSpPr>
          <p:cNvPr id="27" name="Text Placeholder 2">
            <a:extLst>
              <a:ext uri="{FF2B5EF4-FFF2-40B4-BE49-F238E27FC236}">
                <a16:creationId xmlns:a16="http://schemas.microsoft.com/office/drawing/2014/main" id="{28097355-F808-D4CC-BCE9-E61E3A161BF8}"/>
              </a:ext>
            </a:extLst>
          </p:cNvPr>
          <p:cNvSpPr>
            <a:spLocks noGrp="1"/>
          </p:cNvSpPr>
          <p:nvPr>
            <p:ph type="body" idx="1" hasCustomPrompt="1"/>
          </p:nvPr>
        </p:nvSpPr>
        <p:spPr>
          <a:xfrm>
            <a:off x="550864" y="2370762"/>
            <a:ext cx="4386896" cy="2116477"/>
          </a:xfrm>
        </p:spPr>
        <p:txBody>
          <a:bodyPr anchor="ctr" anchorCtr="0"/>
          <a:lstStyle>
            <a:lvl1pPr marL="0" indent="0">
              <a:lnSpc>
                <a:spcPct val="90000"/>
              </a:lnSpc>
              <a:spcBef>
                <a:spcPts val="0"/>
              </a:spcBef>
              <a:spcAft>
                <a:spcPts val="0"/>
              </a:spcAft>
              <a:buNone/>
              <a:defRPr sz="3600" b="0" i="0">
                <a:solidFill>
                  <a:schemeClr val="bg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title which speaks to a bold statement or fact</a:t>
            </a:r>
            <a:endParaRPr lang="en-US" dirty="0"/>
          </a:p>
        </p:txBody>
      </p:sp>
    </p:spTree>
    <p:extLst>
      <p:ext uri="{BB962C8B-B14F-4D97-AF65-F5344CB8AC3E}">
        <p14:creationId xmlns:p14="http://schemas.microsoft.com/office/powerpoint/2010/main" val="919254083"/>
      </p:ext>
    </p:extLst>
  </p:cSld>
  <p:clrMapOvr>
    <a:masterClrMapping/>
  </p:clrMapOvr>
  <p:extLst>
    <p:ext uri="{DCECCB84-F9BA-43D5-87BE-67443E8EF086}">
      <p15:sldGuideLst xmlns:p15="http://schemas.microsoft.com/office/powerpoint/2012/main">
        <p15:guide id="1" pos="3840">
          <p15:clr>
            <a:srgbClr val="FBAE40"/>
          </p15:clr>
        </p15:guide>
        <p15:guide id="2" pos="4180">
          <p15:clr>
            <a:srgbClr val="FBAE40"/>
          </p15:clr>
        </p15:guide>
        <p15:guide id="3" orient="horz" pos="1026">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allout Points_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531BD13-7DED-8391-E069-A87BEECA2C1E}"/>
              </a:ext>
            </a:extLst>
          </p:cNvPr>
          <p:cNvSpPr>
            <a:spLocks noGrp="1"/>
          </p:cNvSpPr>
          <p:nvPr>
            <p:ph type="pic" sz="quarter" idx="11" hasCustomPrompt="1"/>
          </p:nvPr>
        </p:nvSpPr>
        <p:spPr>
          <a:xfrm>
            <a:off x="4656138" y="0"/>
            <a:ext cx="7535862" cy="6858000"/>
          </a:xfrm>
          <a:solidFill>
            <a:schemeClr val="bg1">
              <a:lumMod val="50000"/>
            </a:schemeClr>
          </a:solidFill>
        </p:spPr>
        <p:txBody>
          <a:bodyPr/>
          <a:lstStyle>
            <a:lvl1pPr marL="0" indent="0">
              <a:buNone/>
              <a:defRPr>
                <a:solidFill>
                  <a:schemeClr val="bg1"/>
                </a:solidFill>
              </a:defRPr>
            </a:lvl1pPr>
          </a:lstStyle>
          <a:p>
            <a:r>
              <a:rPr lang="en-US" dirty="0"/>
              <a:t>Click the icon to add your image</a:t>
            </a:r>
          </a:p>
        </p:txBody>
      </p:sp>
      <p:sp>
        <p:nvSpPr>
          <p:cNvPr id="2" name="Title 1">
            <a:extLst>
              <a:ext uri="{FF2B5EF4-FFF2-40B4-BE49-F238E27FC236}">
                <a16:creationId xmlns:a16="http://schemas.microsoft.com/office/drawing/2014/main" id="{6736DEB7-D3B6-5EC3-5135-9998E803885C}"/>
              </a:ext>
            </a:extLst>
          </p:cNvPr>
          <p:cNvSpPr>
            <a:spLocks noGrp="1"/>
          </p:cNvSpPr>
          <p:nvPr>
            <p:ph type="title" hasCustomPrompt="1"/>
          </p:nvPr>
        </p:nvSpPr>
        <p:spPr>
          <a:xfrm>
            <a:off x="550862" y="430442"/>
            <a:ext cx="3565525" cy="695096"/>
          </a:xfrm>
        </p:spPr>
        <p:txBody>
          <a:bodyPr/>
          <a:lstStyle/>
          <a:p>
            <a:r>
              <a:rPr lang="en-GB" dirty="0"/>
              <a:t>Click here to add your title</a:t>
            </a:r>
            <a:endParaRPr lang="en-US" dirty="0"/>
          </a:p>
        </p:txBody>
      </p:sp>
      <p:sp>
        <p:nvSpPr>
          <p:cNvPr id="3" name="Slide Number Placeholder 2">
            <a:extLst>
              <a:ext uri="{FF2B5EF4-FFF2-40B4-BE49-F238E27FC236}">
                <a16:creationId xmlns:a16="http://schemas.microsoft.com/office/drawing/2014/main" id="{4BF459AB-EEC7-6E1F-0E78-15F715935ED0}"/>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6" name="Text Placeholder 14">
            <a:extLst>
              <a:ext uri="{FF2B5EF4-FFF2-40B4-BE49-F238E27FC236}">
                <a16:creationId xmlns:a16="http://schemas.microsoft.com/office/drawing/2014/main" id="{02C936DC-F857-6164-AFD9-A8BCD5A6D8EF}"/>
              </a:ext>
            </a:extLst>
          </p:cNvPr>
          <p:cNvSpPr>
            <a:spLocks noGrp="1" noChangeAspect="1"/>
          </p:cNvSpPr>
          <p:nvPr>
            <p:ph type="body" sz="quarter" idx="32"/>
          </p:nvPr>
        </p:nvSpPr>
        <p:spPr>
          <a:xfrm>
            <a:off x="4656138" y="2115603"/>
            <a:ext cx="324000" cy="527464"/>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bg1"/>
          </a:solidFill>
        </p:spPr>
        <p:txBody>
          <a:bodyPr wrap="square">
            <a:noAutofit/>
          </a:bodyPr>
          <a:lstStyle>
            <a:lvl1pPr marL="0" indent="0">
              <a:buNone/>
              <a:defRPr>
                <a:noFill/>
              </a:defRPr>
            </a:lvl1pPr>
          </a:lstStyle>
          <a:p>
            <a:endParaRPr lang="en-US" dirty="0"/>
          </a:p>
        </p:txBody>
      </p:sp>
      <p:sp>
        <p:nvSpPr>
          <p:cNvPr id="9" name="Text Placeholder 8">
            <a:extLst>
              <a:ext uri="{FF2B5EF4-FFF2-40B4-BE49-F238E27FC236}">
                <a16:creationId xmlns:a16="http://schemas.microsoft.com/office/drawing/2014/main" id="{ECF362E8-B5D1-D057-A5CD-7C845CCAE2E9}"/>
              </a:ext>
            </a:extLst>
          </p:cNvPr>
          <p:cNvSpPr>
            <a:spLocks noGrp="1"/>
          </p:cNvSpPr>
          <p:nvPr>
            <p:ph type="body" sz="quarter" idx="33" hasCustomPrompt="1"/>
          </p:nvPr>
        </p:nvSpPr>
        <p:spPr>
          <a:xfrm>
            <a:off x="1558925" y="2031786"/>
            <a:ext cx="2557463" cy="695097"/>
          </a:xfrm>
        </p:spPr>
        <p:txBody>
          <a:bodyPr anchor="ctr" anchorCtr="0"/>
          <a:lstStyle>
            <a:lvl1pPr marL="0" indent="0" algn="r">
              <a:lnSpc>
                <a:spcPct val="90000"/>
              </a:lnSpc>
              <a:spcAft>
                <a:spcPts val="0"/>
              </a:spcAft>
              <a:buNone/>
              <a:defRPr sz="1600">
                <a:solidFill>
                  <a:schemeClr val="accent1"/>
                </a:solidFill>
              </a:defRPr>
            </a:lvl1pPr>
            <a:lvl2pPr marL="360000" indent="0">
              <a:buNone/>
              <a:defRPr sz="1600">
                <a:solidFill>
                  <a:schemeClr val="accent1"/>
                </a:solidFill>
              </a:defRPr>
            </a:lvl2pPr>
            <a:lvl3pPr marL="720000" indent="0">
              <a:buNone/>
              <a:defRPr sz="1600">
                <a:solidFill>
                  <a:schemeClr val="accent1"/>
                </a:solidFill>
              </a:defRPr>
            </a:lvl3pPr>
            <a:lvl4pPr marL="1080000" indent="0">
              <a:buNone/>
              <a:defRPr sz="1600">
                <a:solidFill>
                  <a:schemeClr val="accent1"/>
                </a:solidFill>
              </a:defRPr>
            </a:lvl4pPr>
            <a:lvl5pPr marL="1440000" indent="0">
              <a:buNone/>
              <a:defRPr sz="1600">
                <a:solidFill>
                  <a:schemeClr val="accent1"/>
                </a:solidFill>
              </a:defRPr>
            </a:lvl5pPr>
          </a:lstStyle>
          <a:p>
            <a:r>
              <a:rPr lang="en-MY" dirty="0"/>
              <a:t>Click here to add your sub-title</a:t>
            </a:r>
            <a:endParaRPr lang="en-US" dirty="0"/>
          </a:p>
        </p:txBody>
      </p:sp>
      <p:sp>
        <p:nvSpPr>
          <p:cNvPr id="10" name="Text Placeholder 8">
            <a:extLst>
              <a:ext uri="{FF2B5EF4-FFF2-40B4-BE49-F238E27FC236}">
                <a16:creationId xmlns:a16="http://schemas.microsoft.com/office/drawing/2014/main" id="{1BD1241F-200D-7703-C379-97534AD4D426}"/>
              </a:ext>
            </a:extLst>
          </p:cNvPr>
          <p:cNvSpPr>
            <a:spLocks noGrp="1"/>
          </p:cNvSpPr>
          <p:nvPr>
            <p:ph type="body" sz="quarter" idx="34" hasCustomPrompt="1"/>
          </p:nvPr>
        </p:nvSpPr>
        <p:spPr>
          <a:xfrm>
            <a:off x="5395006" y="2031786"/>
            <a:ext cx="5501594" cy="695097"/>
          </a:xfrm>
        </p:spPr>
        <p:txBody>
          <a:bodyPr anchor="ctr" anchorCtr="0"/>
          <a:lstStyle>
            <a:lvl1pPr marL="0" indent="0" algn="l">
              <a:buNone/>
              <a:defRPr sz="1600">
                <a:solidFill>
                  <a:schemeClr val="bg1"/>
                </a:solidFill>
              </a:defRPr>
            </a:lvl1pPr>
            <a:lvl2pPr marL="360000" indent="0">
              <a:buNone/>
              <a:defRPr sz="1600">
                <a:solidFill>
                  <a:schemeClr val="accent1"/>
                </a:solidFill>
              </a:defRPr>
            </a:lvl2pPr>
            <a:lvl3pPr marL="720000" indent="0">
              <a:buNone/>
              <a:defRPr sz="1600">
                <a:solidFill>
                  <a:schemeClr val="accent1"/>
                </a:solidFill>
              </a:defRPr>
            </a:lvl3pPr>
            <a:lvl4pPr marL="1080000" indent="0">
              <a:buNone/>
              <a:defRPr sz="1600">
                <a:solidFill>
                  <a:schemeClr val="accent1"/>
                </a:solidFill>
              </a:defRPr>
            </a:lvl4pPr>
            <a:lvl5pPr marL="1440000" indent="0">
              <a:buNone/>
              <a:defRPr sz="1600">
                <a:solidFill>
                  <a:schemeClr val="accent1"/>
                </a:solidFill>
              </a:defRPr>
            </a:lvl5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1" name="Text Placeholder 14">
            <a:extLst>
              <a:ext uri="{FF2B5EF4-FFF2-40B4-BE49-F238E27FC236}">
                <a16:creationId xmlns:a16="http://schemas.microsoft.com/office/drawing/2014/main" id="{8502FBAA-48BF-7D66-82EB-EA4C527F3AE3}"/>
              </a:ext>
            </a:extLst>
          </p:cNvPr>
          <p:cNvSpPr>
            <a:spLocks noGrp="1" noChangeAspect="1"/>
          </p:cNvSpPr>
          <p:nvPr>
            <p:ph type="body" sz="quarter" idx="35"/>
          </p:nvPr>
        </p:nvSpPr>
        <p:spPr>
          <a:xfrm>
            <a:off x="4656138" y="3236832"/>
            <a:ext cx="324000" cy="527464"/>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bg1"/>
          </a:solidFill>
        </p:spPr>
        <p:txBody>
          <a:bodyPr wrap="square">
            <a:noAutofit/>
          </a:bodyPr>
          <a:lstStyle>
            <a:lvl1pPr marL="0" indent="0">
              <a:buNone/>
              <a:defRPr>
                <a:noFill/>
              </a:defRPr>
            </a:lvl1pPr>
          </a:lstStyle>
          <a:p>
            <a:endParaRPr lang="en-US" dirty="0"/>
          </a:p>
        </p:txBody>
      </p:sp>
      <p:sp>
        <p:nvSpPr>
          <p:cNvPr id="12" name="Text Placeholder 8">
            <a:extLst>
              <a:ext uri="{FF2B5EF4-FFF2-40B4-BE49-F238E27FC236}">
                <a16:creationId xmlns:a16="http://schemas.microsoft.com/office/drawing/2014/main" id="{391D470E-AB70-BC78-746E-AB8523A74E1D}"/>
              </a:ext>
            </a:extLst>
          </p:cNvPr>
          <p:cNvSpPr>
            <a:spLocks noGrp="1"/>
          </p:cNvSpPr>
          <p:nvPr>
            <p:ph type="body" sz="quarter" idx="36" hasCustomPrompt="1"/>
          </p:nvPr>
        </p:nvSpPr>
        <p:spPr>
          <a:xfrm>
            <a:off x="1558925" y="3153015"/>
            <a:ext cx="2557463" cy="695097"/>
          </a:xfrm>
        </p:spPr>
        <p:txBody>
          <a:bodyPr anchor="ctr" anchorCtr="0"/>
          <a:lstStyle>
            <a:lvl1pPr marL="0" indent="0" algn="r">
              <a:lnSpc>
                <a:spcPct val="90000"/>
              </a:lnSpc>
              <a:spcAft>
                <a:spcPts val="0"/>
              </a:spcAft>
              <a:buNone/>
              <a:defRPr sz="1600">
                <a:solidFill>
                  <a:schemeClr val="accent1"/>
                </a:solidFill>
              </a:defRPr>
            </a:lvl1pPr>
            <a:lvl2pPr marL="360000" indent="0">
              <a:buNone/>
              <a:defRPr sz="1600">
                <a:solidFill>
                  <a:schemeClr val="accent1"/>
                </a:solidFill>
              </a:defRPr>
            </a:lvl2pPr>
            <a:lvl3pPr marL="720000" indent="0">
              <a:buNone/>
              <a:defRPr sz="1600">
                <a:solidFill>
                  <a:schemeClr val="accent1"/>
                </a:solidFill>
              </a:defRPr>
            </a:lvl3pPr>
            <a:lvl4pPr marL="1080000" indent="0">
              <a:buNone/>
              <a:defRPr sz="1600">
                <a:solidFill>
                  <a:schemeClr val="accent1"/>
                </a:solidFill>
              </a:defRPr>
            </a:lvl4pPr>
            <a:lvl5pPr marL="1440000" indent="0">
              <a:buNone/>
              <a:defRPr sz="1600">
                <a:solidFill>
                  <a:schemeClr val="accent1"/>
                </a:solidFill>
              </a:defRPr>
            </a:lvl5pPr>
          </a:lstStyle>
          <a:p>
            <a:r>
              <a:rPr lang="en-MY" dirty="0"/>
              <a:t>Click here to add your sub-title</a:t>
            </a:r>
            <a:endParaRPr lang="en-US" dirty="0"/>
          </a:p>
        </p:txBody>
      </p:sp>
      <p:sp>
        <p:nvSpPr>
          <p:cNvPr id="13" name="Text Placeholder 8">
            <a:extLst>
              <a:ext uri="{FF2B5EF4-FFF2-40B4-BE49-F238E27FC236}">
                <a16:creationId xmlns:a16="http://schemas.microsoft.com/office/drawing/2014/main" id="{1BC1E330-9304-B87E-2E17-04ACF13C7829}"/>
              </a:ext>
            </a:extLst>
          </p:cNvPr>
          <p:cNvSpPr>
            <a:spLocks noGrp="1"/>
          </p:cNvSpPr>
          <p:nvPr>
            <p:ph type="body" sz="quarter" idx="37" hasCustomPrompt="1"/>
          </p:nvPr>
        </p:nvSpPr>
        <p:spPr>
          <a:xfrm>
            <a:off x="5395006" y="3153015"/>
            <a:ext cx="5501594" cy="695097"/>
          </a:xfrm>
        </p:spPr>
        <p:txBody>
          <a:bodyPr anchor="ctr" anchorCtr="0"/>
          <a:lstStyle>
            <a:lvl1pPr marL="0" indent="0" algn="l">
              <a:buNone/>
              <a:defRPr sz="1600">
                <a:solidFill>
                  <a:schemeClr val="bg1"/>
                </a:solidFill>
              </a:defRPr>
            </a:lvl1pPr>
            <a:lvl2pPr marL="360000" indent="0">
              <a:buNone/>
              <a:defRPr sz="1600">
                <a:solidFill>
                  <a:schemeClr val="accent1"/>
                </a:solidFill>
              </a:defRPr>
            </a:lvl2pPr>
            <a:lvl3pPr marL="720000" indent="0">
              <a:buNone/>
              <a:defRPr sz="1600">
                <a:solidFill>
                  <a:schemeClr val="accent1"/>
                </a:solidFill>
              </a:defRPr>
            </a:lvl3pPr>
            <a:lvl4pPr marL="1080000" indent="0">
              <a:buNone/>
              <a:defRPr sz="1600">
                <a:solidFill>
                  <a:schemeClr val="accent1"/>
                </a:solidFill>
              </a:defRPr>
            </a:lvl4pPr>
            <a:lvl5pPr marL="1440000" indent="0">
              <a:buNone/>
              <a:defRPr sz="1600">
                <a:solidFill>
                  <a:schemeClr val="accent1"/>
                </a:solidFill>
              </a:defRPr>
            </a:lvl5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4" name="Text Placeholder 14">
            <a:extLst>
              <a:ext uri="{FF2B5EF4-FFF2-40B4-BE49-F238E27FC236}">
                <a16:creationId xmlns:a16="http://schemas.microsoft.com/office/drawing/2014/main" id="{0D7B3B6D-2FA9-2EE6-0DA3-8404972E9430}"/>
              </a:ext>
            </a:extLst>
          </p:cNvPr>
          <p:cNvSpPr>
            <a:spLocks noGrp="1" noChangeAspect="1"/>
          </p:cNvSpPr>
          <p:nvPr>
            <p:ph type="body" sz="quarter" idx="38"/>
          </p:nvPr>
        </p:nvSpPr>
        <p:spPr>
          <a:xfrm>
            <a:off x="4656138" y="4298751"/>
            <a:ext cx="324000" cy="527464"/>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bg1"/>
          </a:solidFill>
        </p:spPr>
        <p:txBody>
          <a:bodyPr wrap="square">
            <a:noAutofit/>
          </a:bodyPr>
          <a:lstStyle>
            <a:lvl1pPr marL="0" indent="0">
              <a:buNone/>
              <a:defRPr>
                <a:noFill/>
              </a:defRPr>
            </a:lvl1pPr>
          </a:lstStyle>
          <a:p>
            <a:endParaRPr lang="en-US" dirty="0"/>
          </a:p>
        </p:txBody>
      </p:sp>
      <p:sp>
        <p:nvSpPr>
          <p:cNvPr id="15" name="Text Placeholder 8">
            <a:extLst>
              <a:ext uri="{FF2B5EF4-FFF2-40B4-BE49-F238E27FC236}">
                <a16:creationId xmlns:a16="http://schemas.microsoft.com/office/drawing/2014/main" id="{57513415-FE15-28FD-8972-86D329E2ED3A}"/>
              </a:ext>
            </a:extLst>
          </p:cNvPr>
          <p:cNvSpPr>
            <a:spLocks noGrp="1"/>
          </p:cNvSpPr>
          <p:nvPr>
            <p:ph type="body" sz="quarter" idx="39" hasCustomPrompt="1"/>
          </p:nvPr>
        </p:nvSpPr>
        <p:spPr>
          <a:xfrm>
            <a:off x="1558925" y="4214934"/>
            <a:ext cx="2557463" cy="695097"/>
          </a:xfrm>
        </p:spPr>
        <p:txBody>
          <a:bodyPr anchor="ctr" anchorCtr="0"/>
          <a:lstStyle>
            <a:lvl1pPr marL="0" indent="0" algn="r">
              <a:lnSpc>
                <a:spcPct val="90000"/>
              </a:lnSpc>
              <a:spcAft>
                <a:spcPts val="0"/>
              </a:spcAft>
              <a:buNone/>
              <a:defRPr sz="1600">
                <a:solidFill>
                  <a:schemeClr val="accent1"/>
                </a:solidFill>
              </a:defRPr>
            </a:lvl1pPr>
            <a:lvl2pPr marL="360000" indent="0">
              <a:buNone/>
              <a:defRPr sz="1600">
                <a:solidFill>
                  <a:schemeClr val="accent1"/>
                </a:solidFill>
              </a:defRPr>
            </a:lvl2pPr>
            <a:lvl3pPr marL="720000" indent="0">
              <a:buNone/>
              <a:defRPr sz="1600">
                <a:solidFill>
                  <a:schemeClr val="accent1"/>
                </a:solidFill>
              </a:defRPr>
            </a:lvl3pPr>
            <a:lvl4pPr marL="1080000" indent="0">
              <a:buNone/>
              <a:defRPr sz="1600">
                <a:solidFill>
                  <a:schemeClr val="accent1"/>
                </a:solidFill>
              </a:defRPr>
            </a:lvl4pPr>
            <a:lvl5pPr marL="1440000" indent="0">
              <a:buNone/>
              <a:defRPr sz="1600">
                <a:solidFill>
                  <a:schemeClr val="accent1"/>
                </a:solidFill>
              </a:defRPr>
            </a:lvl5pPr>
          </a:lstStyle>
          <a:p>
            <a:r>
              <a:rPr lang="en-MY" dirty="0"/>
              <a:t>Click here to add your sub-title</a:t>
            </a:r>
            <a:endParaRPr lang="en-US" dirty="0"/>
          </a:p>
        </p:txBody>
      </p:sp>
      <p:sp>
        <p:nvSpPr>
          <p:cNvPr id="16" name="Text Placeholder 8">
            <a:extLst>
              <a:ext uri="{FF2B5EF4-FFF2-40B4-BE49-F238E27FC236}">
                <a16:creationId xmlns:a16="http://schemas.microsoft.com/office/drawing/2014/main" id="{F4F273E7-010E-0599-7B45-D3ADD30A6E7C}"/>
              </a:ext>
            </a:extLst>
          </p:cNvPr>
          <p:cNvSpPr>
            <a:spLocks noGrp="1"/>
          </p:cNvSpPr>
          <p:nvPr>
            <p:ph type="body" sz="quarter" idx="40" hasCustomPrompt="1"/>
          </p:nvPr>
        </p:nvSpPr>
        <p:spPr>
          <a:xfrm>
            <a:off x="5395006" y="4214934"/>
            <a:ext cx="5501594" cy="695097"/>
          </a:xfrm>
        </p:spPr>
        <p:txBody>
          <a:bodyPr anchor="ctr" anchorCtr="0"/>
          <a:lstStyle>
            <a:lvl1pPr marL="0" indent="0" algn="l">
              <a:buNone/>
              <a:defRPr sz="1600">
                <a:solidFill>
                  <a:schemeClr val="bg1"/>
                </a:solidFill>
              </a:defRPr>
            </a:lvl1pPr>
            <a:lvl2pPr marL="360000" indent="0">
              <a:buNone/>
              <a:defRPr sz="1600">
                <a:solidFill>
                  <a:schemeClr val="accent1"/>
                </a:solidFill>
              </a:defRPr>
            </a:lvl2pPr>
            <a:lvl3pPr marL="720000" indent="0">
              <a:buNone/>
              <a:defRPr sz="1600">
                <a:solidFill>
                  <a:schemeClr val="accent1"/>
                </a:solidFill>
              </a:defRPr>
            </a:lvl3pPr>
            <a:lvl4pPr marL="1080000" indent="0">
              <a:buNone/>
              <a:defRPr sz="1600">
                <a:solidFill>
                  <a:schemeClr val="accent1"/>
                </a:solidFill>
              </a:defRPr>
            </a:lvl4pPr>
            <a:lvl5pPr marL="1440000" indent="0">
              <a:buNone/>
              <a:defRPr sz="1600">
                <a:solidFill>
                  <a:schemeClr val="accent1"/>
                </a:solidFill>
              </a:defRPr>
            </a:lvl5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Tree>
    <p:extLst>
      <p:ext uri="{BB962C8B-B14F-4D97-AF65-F5344CB8AC3E}">
        <p14:creationId xmlns:p14="http://schemas.microsoft.com/office/powerpoint/2010/main" val="3058865109"/>
      </p:ext>
    </p:extLst>
  </p:cSld>
  <p:clrMapOvr>
    <a:masterClrMapping/>
  </p:clrMapOvr>
  <p:extLst>
    <p:ext uri="{DCECCB84-F9BA-43D5-87BE-67443E8EF086}">
      <p15:sldGuideLst xmlns:p15="http://schemas.microsoft.com/office/powerpoint/2012/main">
        <p15:guide id="1" pos="2933">
          <p15:clr>
            <a:srgbClr val="FBAE40"/>
          </p15:clr>
        </p15:guide>
        <p15:guide id="2" pos="2593">
          <p15:clr>
            <a:srgbClr val="FBAE40"/>
          </p15:clr>
        </p15:guide>
        <p15:guide id="4" pos="3386">
          <p15:clr>
            <a:srgbClr val="FBAE40"/>
          </p15:clr>
        </p15:guide>
        <p15:guide id="5" pos="98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allout Points_4">
    <p:bg>
      <p:bgRef idx="1001">
        <a:schemeClr val="bg1"/>
      </p:bgRef>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9A37582-1D80-EE07-0B43-12E801993201}"/>
              </a:ext>
            </a:extLst>
          </p:cNvPr>
          <p:cNvSpPr>
            <a:spLocks noGrp="1"/>
          </p:cNvSpPr>
          <p:nvPr>
            <p:ph type="pic" sz="quarter" idx="11" hasCustomPrompt="1"/>
          </p:nvPr>
        </p:nvSpPr>
        <p:spPr>
          <a:xfrm>
            <a:off x="0" y="0"/>
            <a:ext cx="12192000" cy="6858000"/>
          </a:xfrm>
          <a:solidFill>
            <a:schemeClr val="tx1">
              <a:lumMod val="50000"/>
            </a:schemeClr>
          </a:solidFill>
        </p:spPr>
        <p:txBody>
          <a:bodyPr/>
          <a:lstStyle>
            <a:lvl1pPr>
              <a:defRPr>
                <a:solidFill>
                  <a:schemeClr val="tx1"/>
                </a:solidFill>
              </a:defRPr>
            </a:lvl1pPr>
          </a:lstStyle>
          <a:p>
            <a:r>
              <a:rPr lang="en-US" dirty="0"/>
              <a:t>Move the blue overlay to the right &gt; click icon to add your image &gt; right click “Send to back” &gt; Align blue overlay back to left</a:t>
            </a:r>
          </a:p>
        </p:txBody>
      </p:sp>
      <p:sp>
        <p:nvSpPr>
          <p:cNvPr id="6" name="Text Placeholder 28">
            <a:extLst>
              <a:ext uri="{FF2B5EF4-FFF2-40B4-BE49-F238E27FC236}">
                <a16:creationId xmlns:a16="http://schemas.microsoft.com/office/drawing/2014/main" id="{FD88EAB2-30B8-2553-8594-AAF604FF5B95}"/>
              </a:ext>
            </a:extLst>
          </p:cNvPr>
          <p:cNvSpPr>
            <a:spLocks noGrp="1"/>
          </p:cNvSpPr>
          <p:nvPr>
            <p:ph type="body" sz="quarter" idx="29"/>
          </p:nvPr>
        </p:nvSpPr>
        <p:spPr>
          <a:xfrm>
            <a:off x="0" y="0"/>
            <a:ext cx="12191998" cy="6858001"/>
          </a:xfrm>
          <a:solidFill>
            <a:schemeClr val="bg1">
              <a:alpha val="75000"/>
            </a:schemeClr>
          </a:solidFill>
        </p:spPr>
        <p:txBody>
          <a:bodyPr/>
          <a:lstStyle>
            <a:lvl1pPr marL="0" indent="0">
              <a:buNone/>
              <a:defRPr>
                <a:noFill/>
              </a:defRPr>
            </a:lvl1pPr>
          </a:lstStyle>
          <a:p>
            <a:endParaRPr lang="en-US" dirty="0"/>
          </a:p>
        </p:txBody>
      </p:sp>
      <p:sp>
        <p:nvSpPr>
          <p:cNvPr id="2" name="Text Placeholder 8">
            <a:extLst>
              <a:ext uri="{FF2B5EF4-FFF2-40B4-BE49-F238E27FC236}">
                <a16:creationId xmlns:a16="http://schemas.microsoft.com/office/drawing/2014/main" id="{04AA081F-CFE8-1123-873C-958974B68942}"/>
              </a:ext>
            </a:extLst>
          </p:cNvPr>
          <p:cNvSpPr>
            <a:spLocks noGrp="1"/>
          </p:cNvSpPr>
          <p:nvPr>
            <p:ph type="body" sz="quarter" idx="33" hasCustomPrompt="1"/>
          </p:nvPr>
        </p:nvSpPr>
        <p:spPr>
          <a:xfrm>
            <a:off x="7156691" y="1618906"/>
            <a:ext cx="3336552" cy="900000"/>
          </a:xfrm>
        </p:spPr>
        <p:txBody>
          <a:bodyPr anchor="ctr" anchorCtr="0"/>
          <a:lstStyle>
            <a:lvl1pPr marL="0" indent="0" algn="l">
              <a:lnSpc>
                <a:spcPct val="90000"/>
              </a:lnSpc>
              <a:spcAft>
                <a:spcPts val="0"/>
              </a:spcAft>
              <a:buNone/>
              <a:defRPr sz="2800" b="1" i="0">
                <a:solidFill>
                  <a:schemeClr val="tx1"/>
                </a:solidFill>
                <a:latin typeface="+mj-lt"/>
                <a:cs typeface="Poppins" pitchFamily="2" charset="77"/>
              </a:defRPr>
            </a:lvl1pPr>
            <a:lvl2pPr marL="360000" indent="0">
              <a:buNone/>
              <a:defRPr sz="1600">
                <a:solidFill>
                  <a:schemeClr val="accent1"/>
                </a:solidFill>
              </a:defRPr>
            </a:lvl2pPr>
            <a:lvl3pPr marL="720000" indent="0">
              <a:buNone/>
              <a:defRPr sz="1600">
                <a:solidFill>
                  <a:schemeClr val="accent1"/>
                </a:solidFill>
              </a:defRPr>
            </a:lvl3pPr>
            <a:lvl4pPr marL="1080000" indent="0">
              <a:buNone/>
              <a:defRPr sz="1600">
                <a:solidFill>
                  <a:schemeClr val="accent1"/>
                </a:solidFill>
              </a:defRPr>
            </a:lvl4pPr>
            <a:lvl5pPr marL="1440000" indent="0">
              <a:buNone/>
              <a:defRPr sz="1600">
                <a:solidFill>
                  <a:schemeClr val="accent1"/>
                </a:solidFill>
              </a:defRPr>
            </a:lvl5pPr>
          </a:lstStyle>
          <a:p>
            <a:r>
              <a:rPr lang="en-MY" dirty="0"/>
              <a:t>Click here to add callout point 1</a:t>
            </a:r>
            <a:endParaRPr lang="en-US" dirty="0"/>
          </a:p>
        </p:txBody>
      </p:sp>
      <p:sp>
        <p:nvSpPr>
          <p:cNvPr id="3" name="Picture Placeholder 7">
            <a:extLst>
              <a:ext uri="{FF2B5EF4-FFF2-40B4-BE49-F238E27FC236}">
                <a16:creationId xmlns:a16="http://schemas.microsoft.com/office/drawing/2014/main" id="{759B0CCD-1975-B4B5-55C5-7A2E64B47B87}"/>
              </a:ext>
            </a:extLst>
          </p:cNvPr>
          <p:cNvSpPr>
            <a:spLocks noGrp="1" noChangeAspect="1"/>
          </p:cNvSpPr>
          <p:nvPr>
            <p:ph type="pic" sz="quarter" idx="21" hasCustomPrompt="1"/>
          </p:nvPr>
        </p:nvSpPr>
        <p:spPr>
          <a:xfrm>
            <a:off x="6096000" y="1708906"/>
            <a:ext cx="720000" cy="720000"/>
          </a:xfrm>
        </p:spPr>
        <p:txBody>
          <a:bodyPr/>
          <a:lstStyle>
            <a:lvl1pPr marL="0" indent="0">
              <a:buNone/>
              <a:defRPr sz="1200"/>
            </a:lvl1pPr>
          </a:lstStyle>
          <a:p>
            <a:r>
              <a:rPr lang="en-US" dirty="0"/>
              <a:t>Click to add your icon</a:t>
            </a:r>
          </a:p>
        </p:txBody>
      </p:sp>
      <p:sp>
        <p:nvSpPr>
          <p:cNvPr id="11" name="Slide Number Placeholder 2">
            <a:extLst>
              <a:ext uri="{FF2B5EF4-FFF2-40B4-BE49-F238E27FC236}">
                <a16:creationId xmlns:a16="http://schemas.microsoft.com/office/drawing/2014/main" id="{E081F9B6-2AD2-BFEB-2D33-F2AB90E933D0}"/>
              </a:ext>
            </a:extLst>
          </p:cNvPr>
          <p:cNvSpPr>
            <a:spLocks noGrp="1"/>
          </p:cNvSpPr>
          <p:nvPr>
            <p:ph type="sldNum" sz="quarter" idx="10"/>
          </p:nvPr>
        </p:nvSpPr>
        <p:spPr>
          <a:xfrm>
            <a:off x="11361600" y="6289200"/>
            <a:ext cx="831600" cy="248400"/>
          </a:xfrm>
        </p:spPr>
        <p:txBody>
          <a:bodyPr/>
          <a:lstStyle>
            <a:lvl1pPr>
              <a:defRPr>
                <a:solidFill>
                  <a:schemeClr val="tx1"/>
                </a:solidFill>
              </a:defRPr>
            </a:lvl1pPr>
          </a:lstStyle>
          <a:p>
            <a:fld id="{35E0D356-6DCB-1E45-8811-333E786CA1EC}" type="slidenum">
              <a:rPr lang="en-US" smtClean="0"/>
              <a:pPr/>
              <a:t>‹#›</a:t>
            </a:fld>
            <a:endParaRPr lang="en-US"/>
          </a:p>
        </p:txBody>
      </p:sp>
      <p:sp>
        <p:nvSpPr>
          <p:cNvPr id="12" name="Text Placeholder 8">
            <a:extLst>
              <a:ext uri="{FF2B5EF4-FFF2-40B4-BE49-F238E27FC236}">
                <a16:creationId xmlns:a16="http://schemas.microsoft.com/office/drawing/2014/main" id="{28D9C074-AB6C-8C2F-B700-936C830ACA99}"/>
              </a:ext>
            </a:extLst>
          </p:cNvPr>
          <p:cNvSpPr>
            <a:spLocks noGrp="1"/>
          </p:cNvSpPr>
          <p:nvPr>
            <p:ph type="body" sz="quarter" idx="34" hasCustomPrompt="1"/>
          </p:nvPr>
        </p:nvSpPr>
        <p:spPr>
          <a:xfrm>
            <a:off x="7156691" y="2979000"/>
            <a:ext cx="3336552" cy="900000"/>
          </a:xfrm>
        </p:spPr>
        <p:txBody>
          <a:bodyPr anchor="ctr" anchorCtr="0"/>
          <a:lstStyle>
            <a:lvl1pPr marL="0" indent="0" algn="l">
              <a:lnSpc>
                <a:spcPct val="90000"/>
              </a:lnSpc>
              <a:spcAft>
                <a:spcPts val="0"/>
              </a:spcAft>
              <a:buNone/>
              <a:defRPr sz="2800" b="1" i="0">
                <a:solidFill>
                  <a:schemeClr val="tx1"/>
                </a:solidFill>
                <a:latin typeface="+mj-lt"/>
                <a:cs typeface="Poppins" pitchFamily="2" charset="77"/>
              </a:defRPr>
            </a:lvl1pPr>
            <a:lvl2pPr marL="360000" indent="0">
              <a:buNone/>
              <a:defRPr sz="1600">
                <a:solidFill>
                  <a:schemeClr val="accent1"/>
                </a:solidFill>
              </a:defRPr>
            </a:lvl2pPr>
            <a:lvl3pPr marL="720000" indent="0">
              <a:buNone/>
              <a:defRPr sz="1600">
                <a:solidFill>
                  <a:schemeClr val="accent1"/>
                </a:solidFill>
              </a:defRPr>
            </a:lvl3pPr>
            <a:lvl4pPr marL="1080000" indent="0">
              <a:buNone/>
              <a:defRPr sz="1600">
                <a:solidFill>
                  <a:schemeClr val="accent1"/>
                </a:solidFill>
              </a:defRPr>
            </a:lvl4pPr>
            <a:lvl5pPr marL="1440000" indent="0">
              <a:buNone/>
              <a:defRPr sz="1600">
                <a:solidFill>
                  <a:schemeClr val="accent1"/>
                </a:solidFill>
              </a:defRPr>
            </a:lvl5pPr>
          </a:lstStyle>
          <a:p>
            <a:r>
              <a:rPr lang="en-MY" dirty="0"/>
              <a:t>Click here to add callout point 2</a:t>
            </a:r>
            <a:endParaRPr lang="en-US" dirty="0"/>
          </a:p>
        </p:txBody>
      </p:sp>
      <p:sp>
        <p:nvSpPr>
          <p:cNvPr id="13" name="Picture Placeholder 7">
            <a:extLst>
              <a:ext uri="{FF2B5EF4-FFF2-40B4-BE49-F238E27FC236}">
                <a16:creationId xmlns:a16="http://schemas.microsoft.com/office/drawing/2014/main" id="{DF34D8C4-DCE3-12F5-3582-0EB4718C9558}"/>
              </a:ext>
            </a:extLst>
          </p:cNvPr>
          <p:cNvSpPr>
            <a:spLocks noGrp="1" noChangeAspect="1"/>
          </p:cNvSpPr>
          <p:nvPr>
            <p:ph type="pic" sz="quarter" idx="35" hasCustomPrompt="1"/>
          </p:nvPr>
        </p:nvSpPr>
        <p:spPr>
          <a:xfrm>
            <a:off x="6096000" y="3069000"/>
            <a:ext cx="720000" cy="720000"/>
          </a:xfrm>
        </p:spPr>
        <p:txBody>
          <a:bodyPr/>
          <a:lstStyle>
            <a:lvl1pPr marL="0" indent="0">
              <a:buNone/>
              <a:defRPr sz="1200"/>
            </a:lvl1pPr>
          </a:lstStyle>
          <a:p>
            <a:r>
              <a:rPr lang="en-US" dirty="0"/>
              <a:t>Click to add your icon</a:t>
            </a:r>
          </a:p>
        </p:txBody>
      </p:sp>
      <p:sp>
        <p:nvSpPr>
          <p:cNvPr id="14" name="Text Placeholder 8">
            <a:extLst>
              <a:ext uri="{FF2B5EF4-FFF2-40B4-BE49-F238E27FC236}">
                <a16:creationId xmlns:a16="http://schemas.microsoft.com/office/drawing/2014/main" id="{2FEB8380-362C-D952-ACBB-40242F387874}"/>
              </a:ext>
            </a:extLst>
          </p:cNvPr>
          <p:cNvSpPr>
            <a:spLocks noGrp="1"/>
          </p:cNvSpPr>
          <p:nvPr>
            <p:ph type="body" sz="quarter" idx="36" hasCustomPrompt="1"/>
          </p:nvPr>
        </p:nvSpPr>
        <p:spPr>
          <a:xfrm>
            <a:off x="7156691" y="4339094"/>
            <a:ext cx="3336552" cy="900000"/>
          </a:xfrm>
        </p:spPr>
        <p:txBody>
          <a:bodyPr anchor="ctr" anchorCtr="0"/>
          <a:lstStyle>
            <a:lvl1pPr marL="0" indent="0" algn="l">
              <a:lnSpc>
                <a:spcPct val="90000"/>
              </a:lnSpc>
              <a:spcAft>
                <a:spcPts val="0"/>
              </a:spcAft>
              <a:buNone/>
              <a:defRPr sz="2800" b="1" i="0">
                <a:solidFill>
                  <a:schemeClr val="tx1"/>
                </a:solidFill>
                <a:latin typeface="+mj-lt"/>
                <a:cs typeface="Poppins" pitchFamily="2" charset="77"/>
              </a:defRPr>
            </a:lvl1pPr>
            <a:lvl2pPr marL="360000" indent="0">
              <a:buNone/>
              <a:defRPr sz="1600">
                <a:solidFill>
                  <a:schemeClr val="accent1"/>
                </a:solidFill>
              </a:defRPr>
            </a:lvl2pPr>
            <a:lvl3pPr marL="720000" indent="0">
              <a:buNone/>
              <a:defRPr sz="1600">
                <a:solidFill>
                  <a:schemeClr val="accent1"/>
                </a:solidFill>
              </a:defRPr>
            </a:lvl3pPr>
            <a:lvl4pPr marL="1080000" indent="0">
              <a:buNone/>
              <a:defRPr sz="1600">
                <a:solidFill>
                  <a:schemeClr val="accent1"/>
                </a:solidFill>
              </a:defRPr>
            </a:lvl4pPr>
            <a:lvl5pPr marL="1440000" indent="0">
              <a:buNone/>
              <a:defRPr sz="1600">
                <a:solidFill>
                  <a:schemeClr val="accent1"/>
                </a:solidFill>
              </a:defRPr>
            </a:lvl5pPr>
          </a:lstStyle>
          <a:p>
            <a:r>
              <a:rPr lang="en-MY" dirty="0"/>
              <a:t>Click here to add callout point 3</a:t>
            </a:r>
            <a:endParaRPr lang="en-US" dirty="0"/>
          </a:p>
        </p:txBody>
      </p:sp>
      <p:sp>
        <p:nvSpPr>
          <p:cNvPr id="15" name="Picture Placeholder 7">
            <a:extLst>
              <a:ext uri="{FF2B5EF4-FFF2-40B4-BE49-F238E27FC236}">
                <a16:creationId xmlns:a16="http://schemas.microsoft.com/office/drawing/2014/main" id="{1CBBEE9B-636C-354A-B7D9-9C30C2C077A9}"/>
              </a:ext>
            </a:extLst>
          </p:cNvPr>
          <p:cNvSpPr>
            <a:spLocks noGrp="1" noChangeAspect="1"/>
          </p:cNvSpPr>
          <p:nvPr>
            <p:ph type="pic" sz="quarter" idx="37" hasCustomPrompt="1"/>
          </p:nvPr>
        </p:nvSpPr>
        <p:spPr>
          <a:xfrm>
            <a:off x="6096000" y="4429094"/>
            <a:ext cx="720000" cy="720000"/>
          </a:xfrm>
        </p:spPr>
        <p:txBody>
          <a:bodyPr/>
          <a:lstStyle>
            <a:lvl1pPr marL="0" indent="0">
              <a:buNone/>
              <a:defRPr sz="1200"/>
            </a:lvl1pPr>
          </a:lstStyle>
          <a:p>
            <a:r>
              <a:rPr lang="en-US" dirty="0"/>
              <a:t>Click to add your icon</a:t>
            </a:r>
          </a:p>
        </p:txBody>
      </p:sp>
    </p:spTree>
    <p:extLst>
      <p:ext uri="{BB962C8B-B14F-4D97-AF65-F5344CB8AC3E}">
        <p14:creationId xmlns:p14="http://schemas.microsoft.com/office/powerpoint/2010/main" val="13168740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rocess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6FEDF-6DF5-765E-FB75-80BAEEA8277E}"/>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7BDCD7B0-6922-93FD-0D83-90CD34264E10}"/>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15" name="Picture Placeholder 7">
            <a:extLst>
              <a:ext uri="{FF2B5EF4-FFF2-40B4-BE49-F238E27FC236}">
                <a16:creationId xmlns:a16="http://schemas.microsoft.com/office/drawing/2014/main" id="{3A4E9486-C873-CA5C-04EB-16D62E98DC92}"/>
              </a:ext>
            </a:extLst>
          </p:cNvPr>
          <p:cNvSpPr>
            <a:spLocks noGrp="1" noChangeAspect="1"/>
          </p:cNvSpPr>
          <p:nvPr>
            <p:ph type="pic" sz="quarter" idx="21" hasCustomPrompt="1"/>
          </p:nvPr>
        </p:nvSpPr>
        <p:spPr>
          <a:xfrm>
            <a:off x="550862" y="1634923"/>
            <a:ext cx="432000" cy="432000"/>
          </a:xfrm>
        </p:spPr>
        <p:txBody>
          <a:bodyPr/>
          <a:lstStyle>
            <a:lvl1pPr marL="0" indent="0">
              <a:buNone/>
              <a:defRPr sz="700"/>
            </a:lvl1pPr>
          </a:lstStyle>
          <a:p>
            <a:r>
              <a:rPr lang="en-US" dirty="0"/>
              <a:t>Click to add your icon</a:t>
            </a:r>
          </a:p>
        </p:txBody>
      </p:sp>
      <p:sp>
        <p:nvSpPr>
          <p:cNvPr id="17" name="Text Placeholder 2">
            <a:extLst>
              <a:ext uri="{FF2B5EF4-FFF2-40B4-BE49-F238E27FC236}">
                <a16:creationId xmlns:a16="http://schemas.microsoft.com/office/drawing/2014/main" id="{F70E9567-E2A3-EAD5-B1EA-E10D9902EA70}"/>
              </a:ext>
            </a:extLst>
          </p:cNvPr>
          <p:cNvSpPr>
            <a:spLocks noGrp="1"/>
          </p:cNvSpPr>
          <p:nvPr>
            <p:ph type="body" idx="15" hasCustomPrompt="1"/>
          </p:nvPr>
        </p:nvSpPr>
        <p:spPr>
          <a:xfrm>
            <a:off x="550864" y="2319414"/>
            <a:ext cx="2348453" cy="439637"/>
          </a:xfrm>
        </p:spPr>
        <p:txBody>
          <a:bodyPr anchor="b"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19" name="Text Placeholder 18">
            <a:extLst>
              <a:ext uri="{FF2B5EF4-FFF2-40B4-BE49-F238E27FC236}">
                <a16:creationId xmlns:a16="http://schemas.microsoft.com/office/drawing/2014/main" id="{3D1EEE39-316C-D6EE-0221-288F2CED3878}"/>
              </a:ext>
            </a:extLst>
          </p:cNvPr>
          <p:cNvSpPr>
            <a:spLocks noGrp="1"/>
          </p:cNvSpPr>
          <p:nvPr>
            <p:ph type="body" sz="quarter" idx="22" hasCustomPrompt="1"/>
          </p:nvPr>
        </p:nvSpPr>
        <p:spPr>
          <a:xfrm>
            <a:off x="550863" y="3157538"/>
            <a:ext cx="2347912" cy="2447925"/>
          </a:xfrm>
        </p:spPr>
        <p:txBody>
          <a:bodyPr/>
          <a:lstStyle>
            <a:lvl1pPr marL="0" indent="0">
              <a:buNone/>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
        <p:nvSpPr>
          <p:cNvPr id="20" name="Picture Placeholder 7">
            <a:extLst>
              <a:ext uri="{FF2B5EF4-FFF2-40B4-BE49-F238E27FC236}">
                <a16:creationId xmlns:a16="http://schemas.microsoft.com/office/drawing/2014/main" id="{F4AE5E74-DEF3-7352-0743-A81561CDD9AF}"/>
              </a:ext>
            </a:extLst>
          </p:cNvPr>
          <p:cNvSpPr>
            <a:spLocks noGrp="1" noChangeAspect="1"/>
          </p:cNvSpPr>
          <p:nvPr>
            <p:ph type="pic" sz="quarter" idx="23" hasCustomPrompt="1"/>
          </p:nvPr>
        </p:nvSpPr>
        <p:spPr>
          <a:xfrm>
            <a:off x="3343223" y="1906385"/>
            <a:ext cx="432000" cy="432000"/>
          </a:xfrm>
        </p:spPr>
        <p:txBody>
          <a:bodyPr/>
          <a:lstStyle>
            <a:lvl1pPr marL="0" indent="0">
              <a:buNone/>
              <a:defRPr sz="700"/>
            </a:lvl1pPr>
          </a:lstStyle>
          <a:p>
            <a:r>
              <a:rPr lang="en-US" dirty="0"/>
              <a:t>Click to add your icon</a:t>
            </a:r>
          </a:p>
        </p:txBody>
      </p:sp>
      <p:sp>
        <p:nvSpPr>
          <p:cNvPr id="21" name="Text Placeholder 2">
            <a:extLst>
              <a:ext uri="{FF2B5EF4-FFF2-40B4-BE49-F238E27FC236}">
                <a16:creationId xmlns:a16="http://schemas.microsoft.com/office/drawing/2014/main" id="{5131C2CB-2149-912A-D5DB-E92887533BD4}"/>
              </a:ext>
            </a:extLst>
          </p:cNvPr>
          <p:cNvSpPr>
            <a:spLocks noGrp="1"/>
          </p:cNvSpPr>
          <p:nvPr>
            <p:ph type="body" idx="24" hasCustomPrompt="1"/>
          </p:nvPr>
        </p:nvSpPr>
        <p:spPr>
          <a:xfrm>
            <a:off x="3343225" y="2590876"/>
            <a:ext cx="2348453" cy="439637"/>
          </a:xfrm>
        </p:spPr>
        <p:txBody>
          <a:bodyPr anchor="b"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22" name="Text Placeholder 18">
            <a:extLst>
              <a:ext uri="{FF2B5EF4-FFF2-40B4-BE49-F238E27FC236}">
                <a16:creationId xmlns:a16="http://schemas.microsoft.com/office/drawing/2014/main" id="{829DB80D-F9FA-A587-6BAD-A6562093B804}"/>
              </a:ext>
            </a:extLst>
          </p:cNvPr>
          <p:cNvSpPr>
            <a:spLocks noGrp="1"/>
          </p:cNvSpPr>
          <p:nvPr>
            <p:ph type="body" sz="quarter" idx="25" hasCustomPrompt="1"/>
          </p:nvPr>
        </p:nvSpPr>
        <p:spPr>
          <a:xfrm>
            <a:off x="3343224" y="3429000"/>
            <a:ext cx="2347912" cy="2447925"/>
          </a:xfrm>
        </p:spPr>
        <p:txBody>
          <a:bodyPr/>
          <a:lstStyle>
            <a:lvl1pPr marL="0" indent="0">
              <a:buNone/>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
        <p:nvSpPr>
          <p:cNvPr id="23" name="Picture Placeholder 7">
            <a:extLst>
              <a:ext uri="{FF2B5EF4-FFF2-40B4-BE49-F238E27FC236}">
                <a16:creationId xmlns:a16="http://schemas.microsoft.com/office/drawing/2014/main" id="{D4F33515-5799-1692-F309-FF1C5FAE324C}"/>
              </a:ext>
            </a:extLst>
          </p:cNvPr>
          <p:cNvSpPr>
            <a:spLocks noGrp="1" noChangeAspect="1"/>
          </p:cNvSpPr>
          <p:nvPr>
            <p:ph type="pic" sz="quarter" idx="26" hasCustomPrompt="1"/>
          </p:nvPr>
        </p:nvSpPr>
        <p:spPr>
          <a:xfrm>
            <a:off x="6162098" y="1634923"/>
            <a:ext cx="432000" cy="432000"/>
          </a:xfrm>
        </p:spPr>
        <p:txBody>
          <a:bodyPr/>
          <a:lstStyle>
            <a:lvl1pPr marL="0" indent="0">
              <a:buNone/>
              <a:defRPr sz="700"/>
            </a:lvl1pPr>
          </a:lstStyle>
          <a:p>
            <a:r>
              <a:rPr lang="en-US" dirty="0"/>
              <a:t>Click to add your icon</a:t>
            </a:r>
          </a:p>
        </p:txBody>
      </p:sp>
      <p:sp>
        <p:nvSpPr>
          <p:cNvPr id="24" name="Text Placeholder 2">
            <a:extLst>
              <a:ext uri="{FF2B5EF4-FFF2-40B4-BE49-F238E27FC236}">
                <a16:creationId xmlns:a16="http://schemas.microsoft.com/office/drawing/2014/main" id="{BCAB2DE4-7E1D-6C4C-CA54-36D1165305BF}"/>
              </a:ext>
            </a:extLst>
          </p:cNvPr>
          <p:cNvSpPr>
            <a:spLocks noGrp="1"/>
          </p:cNvSpPr>
          <p:nvPr>
            <p:ph type="body" idx="27" hasCustomPrompt="1"/>
          </p:nvPr>
        </p:nvSpPr>
        <p:spPr>
          <a:xfrm>
            <a:off x="6162100" y="2319414"/>
            <a:ext cx="2348453" cy="439637"/>
          </a:xfrm>
        </p:spPr>
        <p:txBody>
          <a:bodyPr anchor="b"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25" name="Text Placeholder 18">
            <a:extLst>
              <a:ext uri="{FF2B5EF4-FFF2-40B4-BE49-F238E27FC236}">
                <a16:creationId xmlns:a16="http://schemas.microsoft.com/office/drawing/2014/main" id="{D35D47DE-0DD2-53D7-EFA6-A9715AB8DAE4}"/>
              </a:ext>
            </a:extLst>
          </p:cNvPr>
          <p:cNvSpPr>
            <a:spLocks noGrp="1"/>
          </p:cNvSpPr>
          <p:nvPr>
            <p:ph type="body" sz="quarter" idx="28" hasCustomPrompt="1"/>
          </p:nvPr>
        </p:nvSpPr>
        <p:spPr>
          <a:xfrm>
            <a:off x="6162099" y="3157538"/>
            <a:ext cx="2347912" cy="2447925"/>
          </a:xfrm>
        </p:spPr>
        <p:txBody>
          <a:bodyPr/>
          <a:lstStyle>
            <a:lvl1pPr marL="0" indent="0">
              <a:buNone/>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
        <p:nvSpPr>
          <p:cNvPr id="26" name="Picture Placeholder 7">
            <a:extLst>
              <a:ext uri="{FF2B5EF4-FFF2-40B4-BE49-F238E27FC236}">
                <a16:creationId xmlns:a16="http://schemas.microsoft.com/office/drawing/2014/main" id="{2AAD9F6F-EA17-C1D2-722B-6E8415C9E41E}"/>
              </a:ext>
            </a:extLst>
          </p:cNvPr>
          <p:cNvSpPr>
            <a:spLocks noGrp="1" noChangeAspect="1"/>
          </p:cNvSpPr>
          <p:nvPr>
            <p:ph type="pic" sz="quarter" idx="29" hasCustomPrompt="1"/>
          </p:nvPr>
        </p:nvSpPr>
        <p:spPr>
          <a:xfrm>
            <a:off x="8954459" y="1906385"/>
            <a:ext cx="432000" cy="432000"/>
          </a:xfrm>
        </p:spPr>
        <p:txBody>
          <a:bodyPr/>
          <a:lstStyle>
            <a:lvl1pPr marL="0" indent="0">
              <a:buNone/>
              <a:defRPr sz="700"/>
            </a:lvl1pPr>
          </a:lstStyle>
          <a:p>
            <a:r>
              <a:rPr lang="en-US" dirty="0"/>
              <a:t>Click to add your icon</a:t>
            </a:r>
          </a:p>
        </p:txBody>
      </p:sp>
      <p:sp>
        <p:nvSpPr>
          <p:cNvPr id="27" name="Text Placeholder 2">
            <a:extLst>
              <a:ext uri="{FF2B5EF4-FFF2-40B4-BE49-F238E27FC236}">
                <a16:creationId xmlns:a16="http://schemas.microsoft.com/office/drawing/2014/main" id="{F23EDE82-29B6-52DA-62D5-98D518BC384F}"/>
              </a:ext>
            </a:extLst>
          </p:cNvPr>
          <p:cNvSpPr>
            <a:spLocks noGrp="1"/>
          </p:cNvSpPr>
          <p:nvPr>
            <p:ph type="body" idx="30" hasCustomPrompt="1"/>
          </p:nvPr>
        </p:nvSpPr>
        <p:spPr>
          <a:xfrm>
            <a:off x="8954461" y="2590876"/>
            <a:ext cx="2348453" cy="439637"/>
          </a:xfrm>
        </p:spPr>
        <p:txBody>
          <a:bodyPr anchor="b"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28" name="Text Placeholder 18">
            <a:extLst>
              <a:ext uri="{FF2B5EF4-FFF2-40B4-BE49-F238E27FC236}">
                <a16:creationId xmlns:a16="http://schemas.microsoft.com/office/drawing/2014/main" id="{BCDB2959-9A70-4316-BCBA-55089B271045}"/>
              </a:ext>
            </a:extLst>
          </p:cNvPr>
          <p:cNvSpPr>
            <a:spLocks noGrp="1"/>
          </p:cNvSpPr>
          <p:nvPr>
            <p:ph type="body" sz="quarter" idx="31" hasCustomPrompt="1"/>
          </p:nvPr>
        </p:nvSpPr>
        <p:spPr>
          <a:xfrm>
            <a:off x="8954460" y="3429000"/>
            <a:ext cx="2347912" cy="2447925"/>
          </a:xfrm>
        </p:spPr>
        <p:txBody>
          <a:bodyPr/>
          <a:lstStyle>
            <a:lvl1pPr marL="0" indent="0">
              <a:buNone/>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Tree>
    <p:extLst>
      <p:ext uri="{BB962C8B-B14F-4D97-AF65-F5344CB8AC3E}">
        <p14:creationId xmlns:p14="http://schemas.microsoft.com/office/powerpoint/2010/main" val="2367426404"/>
      </p:ext>
    </p:extLst>
  </p:cSld>
  <p:clrMapOvr>
    <a:masterClrMapping/>
  </p:clrMapOvr>
  <p:extLst>
    <p:ext uri="{DCECCB84-F9BA-43D5-87BE-67443E8EF086}">
      <p15:sldGuideLst xmlns:p15="http://schemas.microsoft.com/office/powerpoint/2012/main">
        <p15:guide id="1" orient="horz" pos="1026">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rocess_2">
    <p:bg>
      <p:bgRef idx="1001">
        <a:schemeClr val="bg1"/>
      </p:bgRef>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9A37582-1D80-EE07-0B43-12E801993201}"/>
              </a:ext>
            </a:extLst>
          </p:cNvPr>
          <p:cNvSpPr>
            <a:spLocks noGrp="1"/>
          </p:cNvSpPr>
          <p:nvPr>
            <p:ph type="pic" sz="quarter" idx="11" hasCustomPrompt="1"/>
          </p:nvPr>
        </p:nvSpPr>
        <p:spPr>
          <a:xfrm>
            <a:off x="0" y="0"/>
            <a:ext cx="12192000" cy="6858000"/>
          </a:xfrm>
          <a:solidFill>
            <a:schemeClr val="tx1">
              <a:lumMod val="50000"/>
            </a:schemeClr>
          </a:solidFill>
        </p:spPr>
        <p:txBody>
          <a:bodyPr/>
          <a:lstStyle>
            <a:lvl1pPr>
              <a:defRPr>
                <a:solidFill>
                  <a:schemeClr val="tx1"/>
                </a:solidFill>
              </a:defRPr>
            </a:lvl1pPr>
          </a:lstStyle>
          <a:p>
            <a:r>
              <a:rPr lang="en-US" dirty="0"/>
              <a:t>Move the blue overlay to the right &gt; click icon to add your image &gt; right click “Send to back” &gt; Align blue overlay back to left</a:t>
            </a:r>
          </a:p>
        </p:txBody>
      </p:sp>
      <p:sp>
        <p:nvSpPr>
          <p:cNvPr id="6" name="Text Placeholder 28">
            <a:extLst>
              <a:ext uri="{FF2B5EF4-FFF2-40B4-BE49-F238E27FC236}">
                <a16:creationId xmlns:a16="http://schemas.microsoft.com/office/drawing/2014/main" id="{FD88EAB2-30B8-2553-8594-AAF604FF5B95}"/>
              </a:ext>
            </a:extLst>
          </p:cNvPr>
          <p:cNvSpPr>
            <a:spLocks noGrp="1"/>
          </p:cNvSpPr>
          <p:nvPr>
            <p:ph type="body" sz="quarter" idx="29"/>
          </p:nvPr>
        </p:nvSpPr>
        <p:spPr>
          <a:xfrm>
            <a:off x="0" y="0"/>
            <a:ext cx="12191998" cy="6858001"/>
          </a:xfrm>
          <a:solidFill>
            <a:schemeClr val="bg1">
              <a:alpha val="75000"/>
            </a:schemeClr>
          </a:solidFill>
        </p:spPr>
        <p:txBody>
          <a:bodyPr/>
          <a:lstStyle>
            <a:lvl1pPr marL="0" indent="0">
              <a:buNone/>
              <a:defRPr>
                <a:noFill/>
              </a:defRPr>
            </a:lvl1pPr>
          </a:lstStyle>
          <a:p>
            <a:endParaRPr lang="en-US" dirty="0"/>
          </a:p>
        </p:txBody>
      </p:sp>
      <p:sp>
        <p:nvSpPr>
          <p:cNvPr id="11" name="Slide Number Placeholder 2">
            <a:extLst>
              <a:ext uri="{FF2B5EF4-FFF2-40B4-BE49-F238E27FC236}">
                <a16:creationId xmlns:a16="http://schemas.microsoft.com/office/drawing/2014/main" id="{E081F9B6-2AD2-BFEB-2D33-F2AB90E933D0}"/>
              </a:ext>
            </a:extLst>
          </p:cNvPr>
          <p:cNvSpPr>
            <a:spLocks noGrp="1"/>
          </p:cNvSpPr>
          <p:nvPr>
            <p:ph type="sldNum" sz="quarter" idx="10"/>
          </p:nvPr>
        </p:nvSpPr>
        <p:spPr>
          <a:xfrm>
            <a:off x="11361600" y="6289200"/>
            <a:ext cx="831600" cy="248400"/>
          </a:xfrm>
        </p:spPr>
        <p:txBody>
          <a:bodyPr/>
          <a:lstStyle>
            <a:lvl1pPr>
              <a:defRPr>
                <a:solidFill>
                  <a:schemeClr val="tx1"/>
                </a:solidFill>
              </a:defRPr>
            </a:lvl1pPr>
          </a:lstStyle>
          <a:p>
            <a:fld id="{35E0D356-6DCB-1E45-8811-333E786CA1EC}" type="slidenum">
              <a:rPr lang="en-US" smtClean="0"/>
              <a:pPr/>
              <a:t>‹#›</a:t>
            </a:fld>
            <a:endParaRPr lang="en-US"/>
          </a:p>
        </p:txBody>
      </p:sp>
      <p:sp>
        <p:nvSpPr>
          <p:cNvPr id="4" name="Title 1">
            <a:extLst>
              <a:ext uri="{FF2B5EF4-FFF2-40B4-BE49-F238E27FC236}">
                <a16:creationId xmlns:a16="http://schemas.microsoft.com/office/drawing/2014/main" id="{666A2844-A5D8-9981-17D6-38AE54194E51}"/>
              </a:ext>
            </a:extLst>
          </p:cNvPr>
          <p:cNvSpPr>
            <a:spLocks noGrp="1"/>
          </p:cNvSpPr>
          <p:nvPr>
            <p:ph type="title" hasCustomPrompt="1"/>
          </p:nvPr>
        </p:nvSpPr>
        <p:spPr>
          <a:xfrm>
            <a:off x="550862" y="430442"/>
            <a:ext cx="11090275" cy="695096"/>
          </a:xfrm>
        </p:spPr>
        <p:txBody>
          <a:bodyPr/>
          <a:lstStyle>
            <a:lvl1pPr>
              <a:defRPr>
                <a:solidFill>
                  <a:schemeClr val="tx1"/>
                </a:solidFill>
              </a:defRPr>
            </a:lvl1pPr>
          </a:lstStyle>
          <a:p>
            <a:r>
              <a:rPr lang="en-MY" dirty="0"/>
              <a:t>Click here to add your title which is detailed and descriptive to the content on this slide</a:t>
            </a:r>
            <a:endParaRPr lang="en-US" dirty="0"/>
          </a:p>
        </p:txBody>
      </p:sp>
      <p:sp>
        <p:nvSpPr>
          <p:cNvPr id="7" name="Text Placeholder 2">
            <a:extLst>
              <a:ext uri="{FF2B5EF4-FFF2-40B4-BE49-F238E27FC236}">
                <a16:creationId xmlns:a16="http://schemas.microsoft.com/office/drawing/2014/main" id="{EFADCD0E-404B-B094-C346-75509D22D826}"/>
              </a:ext>
            </a:extLst>
          </p:cNvPr>
          <p:cNvSpPr>
            <a:spLocks noGrp="1"/>
          </p:cNvSpPr>
          <p:nvPr>
            <p:ph type="body" idx="15" hasCustomPrompt="1"/>
          </p:nvPr>
        </p:nvSpPr>
        <p:spPr>
          <a:xfrm>
            <a:off x="550864" y="2317245"/>
            <a:ext cx="2348453" cy="439637"/>
          </a:xfrm>
        </p:spPr>
        <p:txBody>
          <a:bodyPr anchor="b" anchorCtr="0"/>
          <a:lstStyle>
            <a:lvl1pPr marL="0" indent="0">
              <a:lnSpc>
                <a:spcPct val="90000"/>
              </a:lnSpc>
              <a:spcBef>
                <a:spcPts val="0"/>
              </a:spcBef>
              <a:spcAft>
                <a:spcPts val="0"/>
              </a:spcAft>
              <a:buNone/>
              <a:defRPr sz="2800" b="0" i="0">
                <a:solidFill>
                  <a:schemeClr val="tx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Q1</a:t>
            </a:r>
            <a:endParaRPr lang="en-US" dirty="0"/>
          </a:p>
        </p:txBody>
      </p:sp>
      <p:sp>
        <p:nvSpPr>
          <p:cNvPr id="8" name="Text Placeholder 18">
            <a:extLst>
              <a:ext uri="{FF2B5EF4-FFF2-40B4-BE49-F238E27FC236}">
                <a16:creationId xmlns:a16="http://schemas.microsoft.com/office/drawing/2014/main" id="{2054B8CC-F314-8921-1EF0-C41BBA200C32}"/>
              </a:ext>
            </a:extLst>
          </p:cNvPr>
          <p:cNvSpPr>
            <a:spLocks noGrp="1"/>
          </p:cNvSpPr>
          <p:nvPr>
            <p:ph type="body" sz="quarter" idx="22" hasCustomPrompt="1"/>
          </p:nvPr>
        </p:nvSpPr>
        <p:spPr>
          <a:xfrm>
            <a:off x="550863" y="3155369"/>
            <a:ext cx="2347912" cy="2067969"/>
          </a:xfrm>
        </p:spPr>
        <p:txBody>
          <a:bodyPr/>
          <a:lstStyle>
            <a:lvl1pPr marL="0" indent="0">
              <a:buNone/>
              <a:defRPr>
                <a:solidFill>
                  <a:schemeClr val="tx1"/>
                </a:solidFill>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
        <p:nvSpPr>
          <p:cNvPr id="9" name="Text Placeholder 2">
            <a:extLst>
              <a:ext uri="{FF2B5EF4-FFF2-40B4-BE49-F238E27FC236}">
                <a16:creationId xmlns:a16="http://schemas.microsoft.com/office/drawing/2014/main" id="{D1A40E80-0FD8-DBC3-59A4-C485EA17347E}"/>
              </a:ext>
            </a:extLst>
          </p:cNvPr>
          <p:cNvSpPr>
            <a:spLocks noGrp="1"/>
          </p:cNvSpPr>
          <p:nvPr>
            <p:ph type="body" idx="24" hasCustomPrompt="1"/>
          </p:nvPr>
        </p:nvSpPr>
        <p:spPr>
          <a:xfrm>
            <a:off x="3343225" y="2320561"/>
            <a:ext cx="2348453" cy="439637"/>
          </a:xfrm>
        </p:spPr>
        <p:txBody>
          <a:bodyPr anchor="b" anchorCtr="0"/>
          <a:lstStyle>
            <a:lvl1pPr marL="0" indent="0">
              <a:lnSpc>
                <a:spcPct val="90000"/>
              </a:lnSpc>
              <a:spcBef>
                <a:spcPts val="0"/>
              </a:spcBef>
              <a:spcAft>
                <a:spcPts val="0"/>
              </a:spcAft>
              <a:buNone/>
              <a:defRPr sz="2800" b="0" i="0">
                <a:solidFill>
                  <a:schemeClr val="tx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Q2</a:t>
            </a:r>
            <a:endParaRPr lang="en-US" dirty="0"/>
          </a:p>
        </p:txBody>
      </p:sp>
      <p:sp>
        <p:nvSpPr>
          <p:cNvPr id="10" name="Text Placeholder 18">
            <a:extLst>
              <a:ext uri="{FF2B5EF4-FFF2-40B4-BE49-F238E27FC236}">
                <a16:creationId xmlns:a16="http://schemas.microsoft.com/office/drawing/2014/main" id="{C3D6A5A5-BEE4-66C7-65B3-9BD3843889A0}"/>
              </a:ext>
            </a:extLst>
          </p:cNvPr>
          <p:cNvSpPr>
            <a:spLocks noGrp="1"/>
          </p:cNvSpPr>
          <p:nvPr>
            <p:ph type="body" sz="quarter" idx="25" hasCustomPrompt="1"/>
          </p:nvPr>
        </p:nvSpPr>
        <p:spPr>
          <a:xfrm>
            <a:off x="3343224" y="3158685"/>
            <a:ext cx="2347912" cy="2067969"/>
          </a:xfrm>
        </p:spPr>
        <p:txBody>
          <a:bodyPr/>
          <a:lstStyle>
            <a:lvl1pPr marL="0" indent="0">
              <a:buNone/>
              <a:defRPr>
                <a:solidFill>
                  <a:schemeClr val="tx1"/>
                </a:solidFill>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
        <p:nvSpPr>
          <p:cNvPr id="16" name="Text Placeholder 2">
            <a:extLst>
              <a:ext uri="{FF2B5EF4-FFF2-40B4-BE49-F238E27FC236}">
                <a16:creationId xmlns:a16="http://schemas.microsoft.com/office/drawing/2014/main" id="{392F947E-0406-DA00-98FB-5130DD9FB9F5}"/>
              </a:ext>
            </a:extLst>
          </p:cNvPr>
          <p:cNvSpPr>
            <a:spLocks noGrp="1"/>
          </p:cNvSpPr>
          <p:nvPr>
            <p:ph type="body" idx="27" hasCustomPrompt="1"/>
          </p:nvPr>
        </p:nvSpPr>
        <p:spPr>
          <a:xfrm>
            <a:off x="6162100" y="2393447"/>
            <a:ext cx="2348453" cy="439637"/>
          </a:xfrm>
        </p:spPr>
        <p:txBody>
          <a:bodyPr anchor="b" anchorCtr="0"/>
          <a:lstStyle>
            <a:lvl1pPr marL="0" indent="0">
              <a:lnSpc>
                <a:spcPct val="90000"/>
              </a:lnSpc>
              <a:spcBef>
                <a:spcPts val="0"/>
              </a:spcBef>
              <a:spcAft>
                <a:spcPts val="0"/>
              </a:spcAft>
              <a:buNone/>
              <a:defRPr sz="4800" b="0" i="0">
                <a:solidFill>
                  <a:schemeClr val="accent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Q3</a:t>
            </a:r>
            <a:endParaRPr lang="en-US" dirty="0"/>
          </a:p>
        </p:txBody>
      </p:sp>
      <p:sp>
        <p:nvSpPr>
          <p:cNvPr id="17" name="Text Placeholder 18">
            <a:extLst>
              <a:ext uri="{FF2B5EF4-FFF2-40B4-BE49-F238E27FC236}">
                <a16:creationId xmlns:a16="http://schemas.microsoft.com/office/drawing/2014/main" id="{E388FA9C-35FF-320E-B54E-26D35CE0E9A2}"/>
              </a:ext>
            </a:extLst>
          </p:cNvPr>
          <p:cNvSpPr>
            <a:spLocks noGrp="1"/>
          </p:cNvSpPr>
          <p:nvPr>
            <p:ph type="body" sz="quarter" idx="28" hasCustomPrompt="1"/>
          </p:nvPr>
        </p:nvSpPr>
        <p:spPr>
          <a:xfrm>
            <a:off x="6162099" y="3155369"/>
            <a:ext cx="2347912" cy="2067969"/>
          </a:xfrm>
        </p:spPr>
        <p:txBody>
          <a:bodyPr/>
          <a:lstStyle>
            <a:lvl1pPr marL="0" indent="0">
              <a:buNone/>
              <a:defRPr>
                <a:solidFill>
                  <a:schemeClr val="tx1"/>
                </a:solidFill>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
        <p:nvSpPr>
          <p:cNvPr id="18" name="Text Placeholder 2">
            <a:extLst>
              <a:ext uri="{FF2B5EF4-FFF2-40B4-BE49-F238E27FC236}">
                <a16:creationId xmlns:a16="http://schemas.microsoft.com/office/drawing/2014/main" id="{0CAF0B6F-355D-C52E-9E4D-3E53E12C733F}"/>
              </a:ext>
            </a:extLst>
          </p:cNvPr>
          <p:cNvSpPr>
            <a:spLocks noGrp="1"/>
          </p:cNvSpPr>
          <p:nvPr>
            <p:ph type="body" idx="30" hasCustomPrompt="1"/>
          </p:nvPr>
        </p:nvSpPr>
        <p:spPr>
          <a:xfrm>
            <a:off x="8954461" y="2320561"/>
            <a:ext cx="2348453" cy="439637"/>
          </a:xfrm>
        </p:spPr>
        <p:txBody>
          <a:bodyPr anchor="b" anchorCtr="0"/>
          <a:lstStyle>
            <a:lvl1pPr marL="0" indent="0">
              <a:lnSpc>
                <a:spcPct val="90000"/>
              </a:lnSpc>
              <a:spcBef>
                <a:spcPts val="0"/>
              </a:spcBef>
              <a:spcAft>
                <a:spcPts val="0"/>
              </a:spcAft>
              <a:buNone/>
              <a:defRPr sz="2800" b="0" i="0">
                <a:solidFill>
                  <a:schemeClr val="tx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Q4</a:t>
            </a:r>
            <a:endParaRPr lang="en-US" dirty="0"/>
          </a:p>
        </p:txBody>
      </p:sp>
      <p:sp>
        <p:nvSpPr>
          <p:cNvPr id="19" name="Text Placeholder 18">
            <a:extLst>
              <a:ext uri="{FF2B5EF4-FFF2-40B4-BE49-F238E27FC236}">
                <a16:creationId xmlns:a16="http://schemas.microsoft.com/office/drawing/2014/main" id="{BF844D9F-5B1B-E5A9-F017-21B07F2E0ABE}"/>
              </a:ext>
            </a:extLst>
          </p:cNvPr>
          <p:cNvSpPr>
            <a:spLocks noGrp="1"/>
          </p:cNvSpPr>
          <p:nvPr>
            <p:ph type="body" sz="quarter" idx="31" hasCustomPrompt="1"/>
          </p:nvPr>
        </p:nvSpPr>
        <p:spPr>
          <a:xfrm>
            <a:off x="8954460" y="3158685"/>
            <a:ext cx="2347912" cy="2067969"/>
          </a:xfrm>
        </p:spPr>
        <p:txBody>
          <a:bodyPr/>
          <a:lstStyle>
            <a:lvl1pPr marL="0" indent="0">
              <a:buNone/>
              <a:defRPr>
                <a:solidFill>
                  <a:schemeClr val="tx1"/>
                </a:solidFill>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Tree>
    <p:extLst>
      <p:ext uri="{BB962C8B-B14F-4D97-AF65-F5344CB8AC3E}">
        <p14:creationId xmlns:p14="http://schemas.microsoft.com/office/powerpoint/2010/main" val="1721217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_2">
    <p:bg>
      <p:bgRef idx="1001">
        <a:schemeClr val="bg2"/>
      </p:bgRef>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61420FF-8304-C5F6-1B5D-FC11A7E6C62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912"/>
          <a:stretch/>
        </p:blipFill>
        <p:spPr>
          <a:xfrm>
            <a:off x="6014587" y="0"/>
            <a:ext cx="6177413" cy="6858000"/>
          </a:xfrm>
          <a:prstGeom prst="rect">
            <a:avLst/>
          </a:prstGeom>
        </p:spPr>
      </p:pic>
      <p:sp>
        <p:nvSpPr>
          <p:cNvPr id="7" name="Title 1">
            <a:extLst>
              <a:ext uri="{FF2B5EF4-FFF2-40B4-BE49-F238E27FC236}">
                <a16:creationId xmlns:a16="http://schemas.microsoft.com/office/drawing/2014/main" id="{459713F3-4AED-821A-317A-A78C8ADA8D95}"/>
              </a:ext>
            </a:extLst>
          </p:cNvPr>
          <p:cNvSpPr>
            <a:spLocks noGrp="1"/>
          </p:cNvSpPr>
          <p:nvPr>
            <p:ph type="ctrTitle" hasCustomPrompt="1"/>
          </p:nvPr>
        </p:nvSpPr>
        <p:spPr>
          <a:xfrm>
            <a:off x="550863" y="2163849"/>
            <a:ext cx="3986439" cy="1555523"/>
          </a:xfrm>
        </p:spPr>
        <p:txBody>
          <a:bodyPr anchor="b" anchorCtr="0"/>
          <a:lstStyle>
            <a:lvl1pPr algn="l">
              <a:defRPr sz="3600">
                <a:solidFill>
                  <a:schemeClr val="bg1"/>
                </a:solidFill>
              </a:defRPr>
            </a:lvl1pPr>
          </a:lstStyle>
          <a:p>
            <a:r>
              <a:rPr lang="en-GB" dirty="0"/>
              <a:t>Click here to add your section title</a:t>
            </a:r>
            <a:endParaRPr lang="en-US" dirty="0"/>
          </a:p>
        </p:txBody>
      </p:sp>
      <p:pic>
        <p:nvPicPr>
          <p:cNvPr id="2" name="Graphic 1">
            <a:extLst>
              <a:ext uri="{FF2B5EF4-FFF2-40B4-BE49-F238E27FC236}">
                <a16:creationId xmlns:a16="http://schemas.microsoft.com/office/drawing/2014/main" id="{C06CFD92-CCA5-A948-EDE4-E722EDDC60D2}"/>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546100" y="6290148"/>
            <a:ext cx="1615823" cy="250125"/>
          </a:xfrm>
          <a:prstGeom prst="rect">
            <a:avLst/>
          </a:prstGeom>
        </p:spPr>
      </p:pic>
      <p:sp>
        <p:nvSpPr>
          <p:cNvPr id="3" name="Text Placeholder 14">
            <a:extLst>
              <a:ext uri="{FF2B5EF4-FFF2-40B4-BE49-F238E27FC236}">
                <a16:creationId xmlns:a16="http://schemas.microsoft.com/office/drawing/2014/main" id="{276619BE-8A3F-7CBE-B80F-4938F664B186}"/>
              </a:ext>
            </a:extLst>
          </p:cNvPr>
          <p:cNvSpPr>
            <a:spLocks noGrp="1"/>
          </p:cNvSpPr>
          <p:nvPr>
            <p:ph type="body" sz="quarter" idx="12" hasCustomPrompt="1"/>
          </p:nvPr>
        </p:nvSpPr>
        <p:spPr>
          <a:xfrm>
            <a:off x="550863" y="4008453"/>
            <a:ext cx="3997325" cy="622163"/>
          </a:xfrm>
        </p:spPr>
        <p:txBody>
          <a:bodyPr/>
          <a:lstStyle>
            <a:lvl1pPr marL="0" indent="0">
              <a:lnSpc>
                <a:spcPct val="90000"/>
              </a:lnSpc>
              <a:spcAft>
                <a:spcPts val="1400"/>
              </a:spcAft>
              <a:buNone/>
              <a:defRPr sz="1500" b="1" i="0">
                <a:solidFill>
                  <a:schemeClr val="accent1"/>
                </a:solidFill>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Tree>
    <p:extLst>
      <p:ext uri="{BB962C8B-B14F-4D97-AF65-F5344CB8AC3E}">
        <p14:creationId xmlns:p14="http://schemas.microsoft.com/office/powerpoint/2010/main" val="375024978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704">
          <p15:clr>
            <a:srgbClr val="FBAE40"/>
          </p15:clr>
        </p15:guide>
        <p15:guide id="2" pos="2865">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rocess_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2" y="430442"/>
            <a:ext cx="11090275" cy="695096"/>
          </a:xfrm>
        </p:spPr>
        <p:txBody>
          <a:bodyPr/>
          <a:lstStyle/>
          <a:p>
            <a:r>
              <a:rPr lang="en-MY" dirty="0"/>
              <a:t>Click here to add your title which is detailed and descriptive to the content on this slide</a:t>
            </a:r>
            <a:endParaRPr lang="en-US" dirty="0"/>
          </a:p>
        </p:txBody>
      </p:sp>
      <p:sp>
        <p:nvSpPr>
          <p:cNvPr id="4" name="Text Placeholder 10">
            <a:extLst>
              <a:ext uri="{FF2B5EF4-FFF2-40B4-BE49-F238E27FC236}">
                <a16:creationId xmlns:a16="http://schemas.microsoft.com/office/drawing/2014/main" id="{F59E8663-9437-BC17-7E97-361F7753D4F2}"/>
              </a:ext>
            </a:extLst>
          </p:cNvPr>
          <p:cNvSpPr>
            <a:spLocks noGrp="1"/>
          </p:cNvSpPr>
          <p:nvPr>
            <p:ph type="body" sz="quarter" idx="14" hasCustomPrompt="1"/>
          </p:nvPr>
        </p:nvSpPr>
        <p:spPr>
          <a:xfrm>
            <a:off x="550862" y="3606777"/>
            <a:ext cx="1944000" cy="2170252"/>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Lorem ipsum dolor sit </a:t>
            </a:r>
            <a:r>
              <a:rPr lang="en-US" dirty="0" err="1"/>
              <a:t>amet</a:t>
            </a:r>
            <a:r>
              <a:rPr lang="en-US" dirty="0"/>
              <a:t>, </a:t>
            </a:r>
            <a:r>
              <a:rPr lang="en-US" dirty="0" err="1"/>
              <a:t>consectetur</a:t>
            </a:r>
            <a:r>
              <a:rPr lang="en-US" dirty="0"/>
              <a:t>.</a:t>
            </a:r>
          </a:p>
        </p:txBody>
      </p:sp>
      <p:sp>
        <p:nvSpPr>
          <p:cNvPr id="7" name="Text Placeholder 2">
            <a:extLst>
              <a:ext uri="{FF2B5EF4-FFF2-40B4-BE49-F238E27FC236}">
                <a16:creationId xmlns:a16="http://schemas.microsoft.com/office/drawing/2014/main" id="{D2DB5AAE-1AE5-8807-DDC7-A658C08DDBE2}"/>
              </a:ext>
            </a:extLst>
          </p:cNvPr>
          <p:cNvSpPr>
            <a:spLocks noGrp="1"/>
          </p:cNvSpPr>
          <p:nvPr>
            <p:ph type="body" idx="15" hasCustomPrompt="1"/>
          </p:nvPr>
        </p:nvSpPr>
        <p:spPr>
          <a:xfrm>
            <a:off x="550862" y="226831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23" name="Text Placeholder 10">
            <a:extLst>
              <a:ext uri="{FF2B5EF4-FFF2-40B4-BE49-F238E27FC236}">
                <a16:creationId xmlns:a16="http://schemas.microsoft.com/office/drawing/2014/main" id="{988E99DF-B199-D39A-FF4E-A314ECA532F0}"/>
              </a:ext>
            </a:extLst>
          </p:cNvPr>
          <p:cNvSpPr>
            <a:spLocks noGrp="1"/>
          </p:cNvSpPr>
          <p:nvPr>
            <p:ph type="body" sz="quarter" idx="23" hasCustomPrompt="1"/>
          </p:nvPr>
        </p:nvSpPr>
        <p:spPr>
          <a:xfrm>
            <a:off x="2837410" y="3606777"/>
            <a:ext cx="1944000" cy="2170252"/>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Lorem ipsum dolor sit </a:t>
            </a:r>
            <a:r>
              <a:rPr lang="en-US" dirty="0" err="1"/>
              <a:t>amet</a:t>
            </a:r>
            <a:r>
              <a:rPr lang="en-US" dirty="0"/>
              <a:t>, </a:t>
            </a:r>
            <a:r>
              <a:rPr lang="en-US" dirty="0" err="1"/>
              <a:t>consectetur</a:t>
            </a:r>
            <a:r>
              <a:rPr lang="en-US" dirty="0"/>
              <a:t>.</a:t>
            </a:r>
          </a:p>
        </p:txBody>
      </p:sp>
      <p:sp>
        <p:nvSpPr>
          <p:cNvPr id="24" name="Text Placeholder 2">
            <a:extLst>
              <a:ext uri="{FF2B5EF4-FFF2-40B4-BE49-F238E27FC236}">
                <a16:creationId xmlns:a16="http://schemas.microsoft.com/office/drawing/2014/main" id="{ECE54494-A86B-650F-B8AB-200F4A3B8B50}"/>
              </a:ext>
            </a:extLst>
          </p:cNvPr>
          <p:cNvSpPr>
            <a:spLocks noGrp="1"/>
          </p:cNvSpPr>
          <p:nvPr>
            <p:ph type="body" idx="24" hasCustomPrompt="1"/>
          </p:nvPr>
        </p:nvSpPr>
        <p:spPr>
          <a:xfrm>
            <a:off x="2837410" y="226831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26" name="Text Placeholder 10">
            <a:extLst>
              <a:ext uri="{FF2B5EF4-FFF2-40B4-BE49-F238E27FC236}">
                <a16:creationId xmlns:a16="http://schemas.microsoft.com/office/drawing/2014/main" id="{7971E1AD-2AA9-DB7F-7EFE-BE9CA2801A67}"/>
              </a:ext>
            </a:extLst>
          </p:cNvPr>
          <p:cNvSpPr>
            <a:spLocks noGrp="1"/>
          </p:cNvSpPr>
          <p:nvPr>
            <p:ph type="body" sz="quarter" idx="26" hasCustomPrompt="1"/>
          </p:nvPr>
        </p:nvSpPr>
        <p:spPr>
          <a:xfrm>
            <a:off x="5123958" y="3606776"/>
            <a:ext cx="1944000" cy="2170253"/>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Lorem ipsum dolor sit </a:t>
            </a:r>
            <a:r>
              <a:rPr lang="en-US" dirty="0" err="1"/>
              <a:t>amet</a:t>
            </a:r>
            <a:r>
              <a:rPr lang="en-US" dirty="0"/>
              <a:t>, </a:t>
            </a:r>
            <a:r>
              <a:rPr lang="en-US" dirty="0" err="1"/>
              <a:t>consectetur</a:t>
            </a:r>
            <a:r>
              <a:rPr lang="en-US" dirty="0"/>
              <a:t>.</a:t>
            </a:r>
          </a:p>
        </p:txBody>
      </p:sp>
      <p:sp>
        <p:nvSpPr>
          <p:cNvPr id="27" name="Text Placeholder 2">
            <a:extLst>
              <a:ext uri="{FF2B5EF4-FFF2-40B4-BE49-F238E27FC236}">
                <a16:creationId xmlns:a16="http://schemas.microsoft.com/office/drawing/2014/main" id="{12EA9AE0-681E-288E-243D-79ED8FA8DCA5}"/>
              </a:ext>
            </a:extLst>
          </p:cNvPr>
          <p:cNvSpPr>
            <a:spLocks noGrp="1"/>
          </p:cNvSpPr>
          <p:nvPr>
            <p:ph type="body" idx="27" hasCustomPrompt="1"/>
          </p:nvPr>
        </p:nvSpPr>
        <p:spPr>
          <a:xfrm>
            <a:off x="5123958" y="226831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14" name="Text Placeholder 10">
            <a:extLst>
              <a:ext uri="{FF2B5EF4-FFF2-40B4-BE49-F238E27FC236}">
                <a16:creationId xmlns:a16="http://schemas.microsoft.com/office/drawing/2014/main" id="{EC71802E-AF0A-5A1A-10B6-28373613E9D3}"/>
              </a:ext>
            </a:extLst>
          </p:cNvPr>
          <p:cNvSpPr>
            <a:spLocks noGrp="1"/>
          </p:cNvSpPr>
          <p:nvPr>
            <p:ph type="body" sz="quarter" idx="29" hasCustomPrompt="1"/>
          </p:nvPr>
        </p:nvSpPr>
        <p:spPr>
          <a:xfrm>
            <a:off x="7410506" y="3606776"/>
            <a:ext cx="1944000" cy="2170253"/>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Lorem ipsum dolor sit </a:t>
            </a:r>
            <a:r>
              <a:rPr lang="en-US" dirty="0" err="1"/>
              <a:t>amet</a:t>
            </a:r>
            <a:r>
              <a:rPr lang="en-US" dirty="0"/>
              <a:t>, </a:t>
            </a:r>
            <a:r>
              <a:rPr lang="en-US" dirty="0" err="1"/>
              <a:t>consectetur</a:t>
            </a:r>
            <a:r>
              <a:rPr lang="en-US" dirty="0"/>
              <a:t>.</a:t>
            </a:r>
          </a:p>
        </p:txBody>
      </p:sp>
      <p:sp>
        <p:nvSpPr>
          <p:cNvPr id="15" name="Text Placeholder 2">
            <a:extLst>
              <a:ext uri="{FF2B5EF4-FFF2-40B4-BE49-F238E27FC236}">
                <a16:creationId xmlns:a16="http://schemas.microsoft.com/office/drawing/2014/main" id="{32E5027A-4800-0F90-49B0-5D5E44455B1E}"/>
              </a:ext>
            </a:extLst>
          </p:cNvPr>
          <p:cNvSpPr>
            <a:spLocks noGrp="1"/>
          </p:cNvSpPr>
          <p:nvPr>
            <p:ph type="body" idx="30" hasCustomPrompt="1"/>
          </p:nvPr>
        </p:nvSpPr>
        <p:spPr>
          <a:xfrm>
            <a:off x="7410506" y="226831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8" name="Text Placeholder 10">
            <a:extLst>
              <a:ext uri="{FF2B5EF4-FFF2-40B4-BE49-F238E27FC236}">
                <a16:creationId xmlns:a16="http://schemas.microsoft.com/office/drawing/2014/main" id="{1A9518E0-8E29-7597-BBC7-20A5CB2A1A12}"/>
              </a:ext>
            </a:extLst>
          </p:cNvPr>
          <p:cNvSpPr>
            <a:spLocks noGrp="1"/>
          </p:cNvSpPr>
          <p:nvPr>
            <p:ph type="body" sz="quarter" idx="32" hasCustomPrompt="1"/>
          </p:nvPr>
        </p:nvSpPr>
        <p:spPr>
          <a:xfrm>
            <a:off x="9697053" y="3606776"/>
            <a:ext cx="1944000" cy="2170253"/>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Lorem ipsum dolor sit </a:t>
            </a:r>
            <a:r>
              <a:rPr lang="en-US" dirty="0" err="1"/>
              <a:t>amet</a:t>
            </a:r>
            <a:r>
              <a:rPr lang="en-US" dirty="0"/>
              <a:t>, </a:t>
            </a:r>
            <a:r>
              <a:rPr lang="en-US" dirty="0" err="1"/>
              <a:t>consectetur</a:t>
            </a:r>
            <a:r>
              <a:rPr lang="en-US" dirty="0"/>
              <a:t>.</a:t>
            </a:r>
          </a:p>
        </p:txBody>
      </p:sp>
      <p:sp>
        <p:nvSpPr>
          <p:cNvPr id="9" name="Text Placeholder 2">
            <a:extLst>
              <a:ext uri="{FF2B5EF4-FFF2-40B4-BE49-F238E27FC236}">
                <a16:creationId xmlns:a16="http://schemas.microsoft.com/office/drawing/2014/main" id="{92E0FF4C-4620-4C88-984D-C58178E8F6A8}"/>
              </a:ext>
            </a:extLst>
          </p:cNvPr>
          <p:cNvSpPr>
            <a:spLocks noGrp="1"/>
          </p:cNvSpPr>
          <p:nvPr>
            <p:ph type="body" idx="33" hasCustomPrompt="1"/>
          </p:nvPr>
        </p:nvSpPr>
        <p:spPr>
          <a:xfrm>
            <a:off x="9697053" y="226831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12" name="Slide Number Placeholder 2">
            <a:extLst>
              <a:ext uri="{FF2B5EF4-FFF2-40B4-BE49-F238E27FC236}">
                <a16:creationId xmlns:a16="http://schemas.microsoft.com/office/drawing/2014/main" id="{FCC33AB4-2B68-E85C-F617-87F8A4288117}"/>
              </a:ext>
            </a:extLst>
          </p:cNvPr>
          <p:cNvSpPr>
            <a:spLocks noGrp="1"/>
          </p:cNvSpPr>
          <p:nvPr>
            <p:ph type="sldNum" sz="quarter" idx="10"/>
          </p:nvPr>
        </p:nvSpPr>
        <p:spPr>
          <a:xfrm>
            <a:off x="11361600" y="6289200"/>
            <a:ext cx="831600" cy="248400"/>
          </a:xfrm>
        </p:spPr>
        <p:txBody>
          <a:bodyPr/>
          <a:lstStyle>
            <a:lvl1pPr>
              <a:defRPr>
                <a:solidFill>
                  <a:schemeClr val="tx1"/>
                </a:solidFill>
              </a:defRPr>
            </a:lvl1pPr>
          </a:lstStyle>
          <a:p>
            <a:fld id="{35E0D356-6DCB-1E45-8811-333E786CA1EC}" type="slidenum">
              <a:rPr lang="en-US" smtClean="0"/>
              <a:pPr/>
              <a:t>‹#›</a:t>
            </a:fld>
            <a:endParaRPr lang="en-US"/>
          </a:p>
        </p:txBody>
      </p:sp>
      <p:sp>
        <p:nvSpPr>
          <p:cNvPr id="6" name="Text Placeholder 2">
            <a:extLst>
              <a:ext uri="{FF2B5EF4-FFF2-40B4-BE49-F238E27FC236}">
                <a16:creationId xmlns:a16="http://schemas.microsoft.com/office/drawing/2014/main" id="{32ACC46D-12F2-19F0-CF92-DBA3EEFFC604}"/>
              </a:ext>
            </a:extLst>
          </p:cNvPr>
          <p:cNvSpPr>
            <a:spLocks noGrp="1"/>
          </p:cNvSpPr>
          <p:nvPr>
            <p:ph type="body" idx="34" hasCustomPrompt="1"/>
          </p:nvPr>
        </p:nvSpPr>
        <p:spPr>
          <a:xfrm>
            <a:off x="550862" y="1637709"/>
            <a:ext cx="1944000" cy="545944"/>
          </a:xfrm>
        </p:spPr>
        <p:txBody>
          <a:bodyPr anchor="b" anchorCtr="0"/>
          <a:lstStyle>
            <a:lvl1pPr marL="0" indent="0">
              <a:lnSpc>
                <a:spcPct val="90000"/>
              </a:lnSpc>
              <a:spcBef>
                <a:spcPts val="0"/>
              </a:spcBef>
              <a:spcAft>
                <a:spcPts val="0"/>
              </a:spcAft>
              <a:buNone/>
              <a:defRPr sz="2800" b="0" i="0">
                <a:solidFill>
                  <a:schemeClr val="tx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XXXX</a:t>
            </a:r>
          </a:p>
        </p:txBody>
      </p:sp>
      <p:sp>
        <p:nvSpPr>
          <p:cNvPr id="10" name="Text Placeholder 2">
            <a:extLst>
              <a:ext uri="{FF2B5EF4-FFF2-40B4-BE49-F238E27FC236}">
                <a16:creationId xmlns:a16="http://schemas.microsoft.com/office/drawing/2014/main" id="{3DC3A828-7BA3-B57F-3441-3479D53F6708}"/>
              </a:ext>
            </a:extLst>
          </p:cNvPr>
          <p:cNvSpPr>
            <a:spLocks noGrp="1"/>
          </p:cNvSpPr>
          <p:nvPr>
            <p:ph type="body" idx="35" hasCustomPrompt="1"/>
          </p:nvPr>
        </p:nvSpPr>
        <p:spPr>
          <a:xfrm>
            <a:off x="2837410" y="1637709"/>
            <a:ext cx="1944000" cy="545944"/>
          </a:xfrm>
        </p:spPr>
        <p:txBody>
          <a:bodyPr anchor="b" anchorCtr="0"/>
          <a:lstStyle>
            <a:lvl1pPr marL="0" indent="0">
              <a:lnSpc>
                <a:spcPct val="90000"/>
              </a:lnSpc>
              <a:spcBef>
                <a:spcPts val="0"/>
              </a:spcBef>
              <a:spcAft>
                <a:spcPts val="0"/>
              </a:spcAft>
              <a:buNone/>
              <a:defRPr sz="2800" b="0" i="0">
                <a:solidFill>
                  <a:schemeClr val="tx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XXXX</a:t>
            </a:r>
          </a:p>
        </p:txBody>
      </p:sp>
      <p:sp>
        <p:nvSpPr>
          <p:cNvPr id="16" name="Text Placeholder 2">
            <a:extLst>
              <a:ext uri="{FF2B5EF4-FFF2-40B4-BE49-F238E27FC236}">
                <a16:creationId xmlns:a16="http://schemas.microsoft.com/office/drawing/2014/main" id="{E37AFC69-03A2-03EC-C5DC-515EA2E08BA7}"/>
              </a:ext>
            </a:extLst>
          </p:cNvPr>
          <p:cNvSpPr>
            <a:spLocks noGrp="1"/>
          </p:cNvSpPr>
          <p:nvPr>
            <p:ph type="body" idx="36" hasCustomPrompt="1"/>
          </p:nvPr>
        </p:nvSpPr>
        <p:spPr>
          <a:xfrm>
            <a:off x="5123958" y="1637709"/>
            <a:ext cx="1944000" cy="545944"/>
          </a:xfrm>
        </p:spPr>
        <p:txBody>
          <a:bodyPr anchor="b" anchorCtr="0"/>
          <a:lstStyle>
            <a:lvl1pPr marL="0" indent="0">
              <a:lnSpc>
                <a:spcPct val="90000"/>
              </a:lnSpc>
              <a:spcBef>
                <a:spcPts val="0"/>
              </a:spcBef>
              <a:spcAft>
                <a:spcPts val="0"/>
              </a:spcAft>
              <a:buNone/>
              <a:defRPr sz="2800" b="0" i="0">
                <a:solidFill>
                  <a:schemeClr val="tx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XXXX</a:t>
            </a:r>
            <a:endParaRPr lang="en-US" dirty="0"/>
          </a:p>
        </p:txBody>
      </p:sp>
      <p:sp>
        <p:nvSpPr>
          <p:cNvPr id="17" name="Text Placeholder 2">
            <a:extLst>
              <a:ext uri="{FF2B5EF4-FFF2-40B4-BE49-F238E27FC236}">
                <a16:creationId xmlns:a16="http://schemas.microsoft.com/office/drawing/2014/main" id="{183689C1-E72A-B9A4-7F77-3D207E649A6B}"/>
              </a:ext>
            </a:extLst>
          </p:cNvPr>
          <p:cNvSpPr>
            <a:spLocks noGrp="1"/>
          </p:cNvSpPr>
          <p:nvPr>
            <p:ph type="body" idx="37" hasCustomPrompt="1"/>
          </p:nvPr>
        </p:nvSpPr>
        <p:spPr>
          <a:xfrm>
            <a:off x="7410506" y="1637709"/>
            <a:ext cx="1944000" cy="545944"/>
          </a:xfrm>
        </p:spPr>
        <p:txBody>
          <a:bodyPr anchor="b" anchorCtr="0"/>
          <a:lstStyle>
            <a:lvl1pPr marL="0" indent="0">
              <a:lnSpc>
                <a:spcPct val="90000"/>
              </a:lnSpc>
              <a:spcBef>
                <a:spcPts val="0"/>
              </a:spcBef>
              <a:spcAft>
                <a:spcPts val="0"/>
              </a:spcAft>
              <a:buNone/>
              <a:defRPr sz="2800" b="0" i="0">
                <a:solidFill>
                  <a:schemeClr val="tx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XXXX</a:t>
            </a:r>
            <a:endParaRPr lang="en-US" dirty="0"/>
          </a:p>
        </p:txBody>
      </p:sp>
      <p:sp>
        <p:nvSpPr>
          <p:cNvPr id="18" name="Text Placeholder 2">
            <a:extLst>
              <a:ext uri="{FF2B5EF4-FFF2-40B4-BE49-F238E27FC236}">
                <a16:creationId xmlns:a16="http://schemas.microsoft.com/office/drawing/2014/main" id="{F236AA8E-4FBB-33FC-088C-46303C97408F}"/>
              </a:ext>
            </a:extLst>
          </p:cNvPr>
          <p:cNvSpPr>
            <a:spLocks noGrp="1"/>
          </p:cNvSpPr>
          <p:nvPr>
            <p:ph type="body" idx="38" hasCustomPrompt="1"/>
          </p:nvPr>
        </p:nvSpPr>
        <p:spPr>
          <a:xfrm>
            <a:off x="9697053" y="1637709"/>
            <a:ext cx="1944000" cy="545944"/>
          </a:xfrm>
        </p:spPr>
        <p:txBody>
          <a:bodyPr anchor="b" anchorCtr="0"/>
          <a:lstStyle>
            <a:lvl1pPr marL="0" indent="0">
              <a:lnSpc>
                <a:spcPct val="90000"/>
              </a:lnSpc>
              <a:spcBef>
                <a:spcPts val="0"/>
              </a:spcBef>
              <a:spcAft>
                <a:spcPts val="0"/>
              </a:spcAft>
              <a:buNone/>
              <a:defRPr sz="2800" b="0" i="0">
                <a:solidFill>
                  <a:schemeClr val="tx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XXXX</a:t>
            </a:r>
            <a:endParaRPr lang="en-US" dirty="0"/>
          </a:p>
        </p:txBody>
      </p:sp>
      <p:sp>
        <p:nvSpPr>
          <p:cNvPr id="28" name="Text Placeholder 14">
            <a:extLst>
              <a:ext uri="{FF2B5EF4-FFF2-40B4-BE49-F238E27FC236}">
                <a16:creationId xmlns:a16="http://schemas.microsoft.com/office/drawing/2014/main" id="{FC551DC6-5A05-1667-5074-794F02EC567B}"/>
              </a:ext>
            </a:extLst>
          </p:cNvPr>
          <p:cNvSpPr>
            <a:spLocks noGrp="1"/>
          </p:cNvSpPr>
          <p:nvPr>
            <p:ph type="body" sz="quarter" idx="39"/>
          </p:nvPr>
        </p:nvSpPr>
        <p:spPr>
          <a:xfrm rot="16200000">
            <a:off x="605420" y="2972382"/>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9" name="Text Placeholder 14">
            <a:extLst>
              <a:ext uri="{FF2B5EF4-FFF2-40B4-BE49-F238E27FC236}">
                <a16:creationId xmlns:a16="http://schemas.microsoft.com/office/drawing/2014/main" id="{DB4379F3-C4B9-420D-33E8-9290D0B872D0}"/>
              </a:ext>
            </a:extLst>
          </p:cNvPr>
          <p:cNvSpPr>
            <a:spLocks noGrp="1"/>
          </p:cNvSpPr>
          <p:nvPr>
            <p:ph type="body" sz="quarter" idx="40"/>
          </p:nvPr>
        </p:nvSpPr>
        <p:spPr>
          <a:xfrm rot="16200000">
            <a:off x="2891968" y="2972382"/>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0" name="Text Placeholder 14">
            <a:extLst>
              <a:ext uri="{FF2B5EF4-FFF2-40B4-BE49-F238E27FC236}">
                <a16:creationId xmlns:a16="http://schemas.microsoft.com/office/drawing/2014/main" id="{E104756D-5088-51B4-DC57-D2789747218F}"/>
              </a:ext>
            </a:extLst>
          </p:cNvPr>
          <p:cNvSpPr>
            <a:spLocks noGrp="1"/>
          </p:cNvSpPr>
          <p:nvPr>
            <p:ph type="body" sz="quarter" idx="41"/>
          </p:nvPr>
        </p:nvSpPr>
        <p:spPr>
          <a:xfrm rot="16200000">
            <a:off x="5178516" y="2972382"/>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1" name="Text Placeholder 14">
            <a:extLst>
              <a:ext uri="{FF2B5EF4-FFF2-40B4-BE49-F238E27FC236}">
                <a16:creationId xmlns:a16="http://schemas.microsoft.com/office/drawing/2014/main" id="{AEF91AE6-1F00-1952-E598-E4341A35007A}"/>
              </a:ext>
            </a:extLst>
          </p:cNvPr>
          <p:cNvSpPr>
            <a:spLocks noGrp="1"/>
          </p:cNvSpPr>
          <p:nvPr>
            <p:ph type="body" sz="quarter" idx="42"/>
          </p:nvPr>
        </p:nvSpPr>
        <p:spPr>
          <a:xfrm rot="16200000">
            <a:off x="7465064" y="2972382"/>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2" name="Text Placeholder 14">
            <a:extLst>
              <a:ext uri="{FF2B5EF4-FFF2-40B4-BE49-F238E27FC236}">
                <a16:creationId xmlns:a16="http://schemas.microsoft.com/office/drawing/2014/main" id="{BD3B5A19-7039-E2B4-FA1E-C39A51CC3291}"/>
              </a:ext>
            </a:extLst>
          </p:cNvPr>
          <p:cNvSpPr>
            <a:spLocks noGrp="1"/>
          </p:cNvSpPr>
          <p:nvPr>
            <p:ph type="body" sz="quarter" idx="43"/>
          </p:nvPr>
        </p:nvSpPr>
        <p:spPr>
          <a:xfrm rot="16200000">
            <a:off x="9751610" y="2972382"/>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cxnSp>
        <p:nvCxnSpPr>
          <p:cNvPr id="35" name="Straight Connector 34">
            <a:extLst>
              <a:ext uri="{FF2B5EF4-FFF2-40B4-BE49-F238E27FC236}">
                <a16:creationId xmlns:a16="http://schemas.microsoft.com/office/drawing/2014/main" id="{FF52B37C-0017-8512-42EC-B777C5BDF220}"/>
              </a:ext>
            </a:extLst>
          </p:cNvPr>
          <p:cNvCxnSpPr/>
          <p:nvPr userDrawn="1"/>
        </p:nvCxnSpPr>
        <p:spPr>
          <a:xfrm>
            <a:off x="0" y="3315023"/>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733822"/>
      </p:ext>
    </p:extLst>
  </p:cSld>
  <p:clrMapOvr>
    <a:masterClrMapping/>
  </p:clrMapOvr>
  <p:extLst>
    <p:ext uri="{DCECCB84-F9BA-43D5-87BE-67443E8EF086}">
      <p15:sldGuideLst xmlns:p15="http://schemas.microsoft.com/office/powerpoint/2012/main">
        <p15:guide id="1" orient="horz" pos="1139">
          <p15:clr>
            <a:srgbClr val="FBAE40"/>
          </p15:clr>
        </p15:guide>
        <p15:guide id="2" pos="1572">
          <p15:clr>
            <a:srgbClr val="FBAE40"/>
          </p15:clr>
        </p15:guide>
        <p15:guide id="3" pos="3001">
          <p15:clr>
            <a:srgbClr val="FBAE40"/>
          </p15:clr>
        </p15:guide>
        <p15:guide id="4" pos="1776">
          <p15:clr>
            <a:srgbClr val="FBAE40"/>
          </p15:clr>
        </p15:guide>
        <p15:guide id="5" pos="3228">
          <p15:clr>
            <a:srgbClr val="FBAE40"/>
          </p15:clr>
        </p15:guide>
        <p15:guide id="6" pos="4452">
          <p15:clr>
            <a:srgbClr val="FBAE40"/>
          </p15:clr>
        </p15:guide>
        <p15:guide id="7" pos="4656">
          <p15:clr>
            <a:srgbClr val="FBAE40"/>
          </p15:clr>
        </p15:guide>
        <p15:guide id="8" pos="5881">
          <p15:clr>
            <a:srgbClr val="FBAE40"/>
          </p15:clr>
        </p15:guide>
        <p15:guide id="9" pos="6108">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rocess_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D74DD-31E6-0AA5-C054-53A54A21C5E4}"/>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FAAE99A2-A95E-3F49-2C97-7F1089F60E89}"/>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15" name="Line">
            <a:extLst>
              <a:ext uri="{FF2B5EF4-FFF2-40B4-BE49-F238E27FC236}">
                <a16:creationId xmlns:a16="http://schemas.microsoft.com/office/drawing/2014/main" id="{FD37F8E0-2F93-B029-E6FE-6F7D2BB3FC8A}"/>
              </a:ext>
            </a:extLst>
          </p:cNvPr>
          <p:cNvSpPr/>
          <p:nvPr userDrawn="1"/>
        </p:nvSpPr>
        <p:spPr>
          <a:xfrm flipV="1">
            <a:off x="800099" y="3660959"/>
            <a:ext cx="11391901" cy="0"/>
          </a:xfrm>
          <a:prstGeom prst="line">
            <a:avLst/>
          </a:prstGeom>
          <a:ln w="22225">
            <a:solidFill>
              <a:schemeClr val="bg2"/>
            </a:solidFill>
            <a:miter/>
            <a:tailEnd type="none"/>
          </a:ln>
        </p:spPr>
        <p:txBody>
          <a:bodyPr lIns="45719" rIns="45719">
            <a:noAutofit/>
          </a:bodyPr>
          <a:lstStyle/>
          <a:p>
            <a:endParaRPr>
              <a:latin typeface="Poppins" pitchFamily="2" charset="77"/>
              <a:cs typeface="Poppins" pitchFamily="2" charset="77"/>
            </a:endParaRPr>
          </a:p>
        </p:txBody>
      </p:sp>
      <p:sp>
        <p:nvSpPr>
          <p:cNvPr id="16" name="Text Placeholder 14">
            <a:extLst>
              <a:ext uri="{FF2B5EF4-FFF2-40B4-BE49-F238E27FC236}">
                <a16:creationId xmlns:a16="http://schemas.microsoft.com/office/drawing/2014/main" id="{DC12C765-FF00-621C-4CA4-8423FE7952A4}"/>
              </a:ext>
            </a:extLst>
          </p:cNvPr>
          <p:cNvSpPr>
            <a:spLocks noGrp="1" noChangeAspect="1"/>
          </p:cNvSpPr>
          <p:nvPr>
            <p:ph type="body" sz="quarter" idx="39"/>
          </p:nvPr>
        </p:nvSpPr>
        <p:spPr>
          <a:xfrm>
            <a:off x="736750" y="3597959"/>
            <a:ext cx="126697" cy="126000"/>
          </a:xfrm>
          <a:prstGeom prst="ellipse">
            <a:avLst/>
          </a:prstGeom>
          <a:solidFill>
            <a:schemeClr val="bg1"/>
          </a:solidFill>
          <a:ln w="22225">
            <a:solidFill>
              <a:schemeClr val="bg2"/>
            </a:solidFill>
          </a:ln>
        </p:spPr>
        <p:txBody>
          <a:bodyPr wrap="square">
            <a:noAutofit/>
          </a:bodyPr>
          <a:lstStyle>
            <a:lvl1pPr marL="0" indent="0">
              <a:buNone/>
              <a:defRPr sz="100">
                <a:noFill/>
              </a:defRPr>
            </a:lvl1pPr>
          </a:lstStyle>
          <a:p>
            <a:endParaRPr lang="en-US" dirty="0"/>
          </a:p>
        </p:txBody>
      </p:sp>
      <p:sp>
        <p:nvSpPr>
          <p:cNvPr id="27" name="Text Placeholder 14">
            <a:extLst>
              <a:ext uri="{FF2B5EF4-FFF2-40B4-BE49-F238E27FC236}">
                <a16:creationId xmlns:a16="http://schemas.microsoft.com/office/drawing/2014/main" id="{E8FD0411-8F05-8A16-32E7-5EAD5F5E3BD3}"/>
              </a:ext>
            </a:extLst>
          </p:cNvPr>
          <p:cNvSpPr>
            <a:spLocks noGrp="1" noChangeAspect="1"/>
          </p:cNvSpPr>
          <p:nvPr>
            <p:ph type="body" sz="quarter" idx="40"/>
          </p:nvPr>
        </p:nvSpPr>
        <p:spPr>
          <a:xfrm>
            <a:off x="2412816" y="3597959"/>
            <a:ext cx="126697" cy="126000"/>
          </a:xfrm>
          <a:prstGeom prst="ellipse">
            <a:avLst/>
          </a:prstGeom>
          <a:solidFill>
            <a:schemeClr val="bg1"/>
          </a:solidFill>
          <a:ln w="22225">
            <a:solidFill>
              <a:schemeClr val="bg2"/>
            </a:solidFill>
          </a:ln>
        </p:spPr>
        <p:txBody>
          <a:bodyPr wrap="square">
            <a:noAutofit/>
          </a:bodyPr>
          <a:lstStyle>
            <a:lvl1pPr marL="0" indent="0">
              <a:buNone/>
              <a:defRPr sz="100">
                <a:noFill/>
              </a:defRPr>
            </a:lvl1pPr>
          </a:lstStyle>
          <a:p>
            <a:endParaRPr lang="en-US" dirty="0"/>
          </a:p>
        </p:txBody>
      </p:sp>
      <p:sp>
        <p:nvSpPr>
          <p:cNvPr id="28" name="Text Placeholder 14">
            <a:extLst>
              <a:ext uri="{FF2B5EF4-FFF2-40B4-BE49-F238E27FC236}">
                <a16:creationId xmlns:a16="http://schemas.microsoft.com/office/drawing/2014/main" id="{4C525DCE-8BE0-8079-3981-CDF9B702997B}"/>
              </a:ext>
            </a:extLst>
          </p:cNvPr>
          <p:cNvSpPr>
            <a:spLocks noGrp="1" noChangeAspect="1"/>
          </p:cNvSpPr>
          <p:nvPr>
            <p:ph type="body" sz="quarter" idx="41"/>
          </p:nvPr>
        </p:nvSpPr>
        <p:spPr>
          <a:xfrm>
            <a:off x="4088882" y="3597959"/>
            <a:ext cx="126697" cy="126000"/>
          </a:xfrm>
          <a:prstGeom prst="ellipse">
            <a:avLst/>
          </a:prstGeom>
          <a:solidFill>
            <a:schemeClr val="bg1"/>
          </a:solidFill>
          <a:ln w="22225">
            <a:solidFill>
              <a:schemeClr val="bg2"/>
            </a:solidFill>
          </a:ln>
        </p:spPr>
        <p:txBody>
          <a:bodyPr wrap="square">
            <a:noAutofit/>
          </a:bodyPr>
          <a:lstStyle>
            <a:lvl1pPr marL="0" indent="0">
              <a:buNone/>
              <a:defRPr sz="100">
                <a:noFill/>
              </a:defRPr>
            </a:lvl1pPr>
          </a:lstStyle>
          <a:p>
            <a:endParaRPr lang="en-US" dirty="0"/>
          </a:p>
        </p:txBody>
      </p:sp>
      <p:sp>
        <p:nvSpPr>
          <p:cNvPr id="29" name="Text Placeholder 14">
            <a:extLst>
              <a:ext uri="{FF2B5EF4-FFF2-40B4-BE49-F238E27FC236}">
                <a16:creationId xmlns:a16="http://schemas.microsoft.com/office/drawing/2014/main" id="{ABBB46A9-4AE3-10BF-AA24-725916302FD0}"/>
              </a:ext>
            </a:extLst>
          </p:cNvPr>
          <p:cNvSpPr>
            <a:spLocks noGrp="1" noChangeAspect="1"/>
          </p:cNvSpPr>
          <p:nvPr>
            <p:ph type="body" sz="quarter" idx="42"/>
          </p:nvPr>
        </p:nvSpPr>
        <p:spPr>
          <a:xfrm>
            <a:off x="5764948" y="3597959"/>
            <a:ext cx="126697" cy="126000"/>
          </a:xfrm>
          <a:prstGeom prst="ellipse">
            <a:avLst/>
          </a:prstGeom>
          <a:solidFill>
            <a:schemeClr val="bg1"/>
          </a:solidFill>
          <a:ln w="22225">
            <a:solidFill>
              <a:schemeClr val="bg2"/>
            </a:solidFill>
          </a:ln>
        </p:spPr>
        <p:txBody>
          <a:bodyPr wrap="square">
            <a:noAutofit/>
          </a:bodyPr>
          <a:lstStyle>
            <a:lvl1pPr marL="0" indent="0">
              <a:buNone/>
              <a:defRPr sz="100">
                <a:noFill/>
              </a:defRPr>
            </a:lvl1pPr>
          </a:lstStyle>
          <a:p>
            <a:endParaRPr lang="en-US" dirty="0"/>
          </a:p>
        </p:txBody>
      </p:sp>
      <p:sp>
        <p:nvSpPr>
          <p:cNvPr id="30" name="Text Placeholder 14">
            <a:extLst>
              <a:ext uri="{FF2B5EF4-FFF2-40B4-BE49-F238E27FC236}">
                <a16:creationId xmlns:a16="http://schemas.microsoft.com/office/drawing/2014/main" id="{2A11FC26-BAF0-AD91-EE17-B4AFD37EF3FC}"/>
              </a:ext>
            </a:extLst>
          </p:cNvPr>
          <p:cNvSpPr>
            <a:spLocks noGrp="1" noChangeAspect="1"/>
          </p:cNvSpPr>
          <p:nvPr>
            <p:ph type="body" sz="quarter" idx="43"/>
          </p:nvPr>
        </p:nvSpPr>
        <p:spPr>
          <a:xfrm>
            <a:off x="7441014" y="3597959"/>
            <a:ext cx="126697" cy="126000"/>
          </a:xfrm>
          <a:prstGeom prst="ellipse">
            <a:avLst/>
          </a:prstGeom>
          <a:solidFill>
            <a:schemeClr val="bg1"/>
          </a:solidFill>
          <a:ln w="22225">
            <a:solidFill>
              <a:schemeClr val="bg2"/>
            </a:solidFill>
          </a:ln>
        </p:spPr>
        <p:txBody>
          <a:bodyPr wrap="square">
            <a:noAutofit/>
          </a:bodyPr>
          <a:lstStyle>
            <a:lvl1pPr marL="0" indent="0">
              <a:buNone/>
              <a:defRPr sz="100">
                <a:noFill/>
              </a:defRPr>
            </a:lvl1pPr>
          </a:lstStyle>
          <a:p>
            <a:endParaRPr lang="en-US" dirty="0"/>
          </a:p>
        </p:txBody>
      </p:sp>
      <p:sp>
        <p:nvSpPr>
          <p:cNvPr id="36" name="Text Placeholder 14">
            <a:extLst>
              <a:ext uri="{FF2B5EF4-FFF2-40B4-BE49-F238E27FC236}">
                <a16:creationId xmlns:a16="http://schemas.microsoft.com/office/drawing/2014/main" id="{74042DD2-50D8-2768-EE6B-DFC9FCB58E46}"/>
              </a:ext>
            </a:extLst>
          </p:cNvPr>
          <p:cNvSpPr>
            <a:spLocks noGrp="1" noChangeAspect="1"/>
          </p:cNvSpPr>
          <p:nvPr>
            <p:ph type="body" sz="quarter" idx="48"/>
          </p:nvPr>
        </p:nvSpPr>
        <p:spPr>
          <a:xfrm>
            <a:off x="9117079" y="3597959"/>
            <a:ext cx="126697" cy="126000"/>
          </a:xfrm>
          <a:prstGeom prst="ellipse">
            <a:avLst/>
          </a:prstGeom>
          <a:solidFill>
            <a:schemeClr val="bg1"/>
          </a:solidFill>
          <a:ln w="22225">
            <a:solidFill>
              <a:schemeClr val="bg2"/>
            </a:solidFill>
          </a:ln>
        </p:spPr>
        <p:txBody>
          <a:bodyPr wrap="square">
            <a:noAutofit/>
          </a:bodyPr>
          <a:lstStyle>
            <a:lvl1pPr marL="0" indent="0">
              <a:buNone/>
              <a:defRPr sz="100">
                <a:noFill/>
              </a:defRPr>
            </a:lvl1pPr>
          </a:lstStyle>
          <a:p>
            <a:endParaRPr lang="en-US" dirty="0"/>
          </a:p>
        </p:txBody>
      </p:sp>
      <p:sp>
        <p:nvSpPr>
          <p:cNvPr id="37" name="Text Placeholder 6">
            <a:extLst>
              <a:ext uri="{FF2B5EF4-FFF2-40B4-BE49-F238E27FC236}">
                <a16:creationId xmlns:a16="http://schemas.microsoft.com/office/drawing/2014/main" id="{4BCACAC6-1EBA-2269-D1F1-3C9241221492}"/>
              </a:ext>
            </a:extLst>
          </p:cNvPr>
          <p:cNvSpPr>
            <a:spLocks noGrp="1"/>
          </p:cNvSpPr>
          <p:nvPr>
            <p:ph type="body" sz="quarter" idx="49" hasCustomPrompt="1"/>
          </p:nvPr>
        </p:nvSpPr>
        <p:spPr>
          <a:xfrm>
            <a:off x="3887232" y="2062447"/>
            <a:ext cx="701305" cy="489659"/>
          </a:xfrm>
        </p:spPr>
        <p:txBody>
          <a:bodyPr anchor="ctr" anchorCtr="0"/>
          <a:lstStyle>
            <a:lvl1pPr marL="0" indent="0">
              <a:lnSpc>
                <a:spcPct val="90000"/>
              </a:lnSpc>
              <a:spcAft>
                <a:spcPts val="0"/>
              </a:spcAft>
              <a:buNone/>
              <a:defRPr sz="3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03</a:t>
            </a:r>
            <a:endParaRPr lang="en-US" dirty="0"/>
          </a:p>
        </p:txBody>
      </p:sp>
      <p:sp>
        <p:nvSpPr>
          <p:cNvPr id="38" name="Text Placeholder 10">
            <a:extLst>
              <a:ext uri="{FF2B5EF4-FFF2-40B4-BE49-F238E27FC236}">
                <a16:creationId xmlns:a16="http://schemas.microsoft.com/office/drawing/2014/main" id="{4DF2C9E7-4D6D-0F50-84C5-A61313CFD8FA}"/>
              </a:ext>
            </a:extLst>
          </p:cNvPr>
          <p:cNvSpPr>
            <a:spLocks noGrp="1"/>
          </p:cNvSpPr>
          <p:nvPr>
            <p:ph type="body" sz="quarter" idx="50" hasCustomPrompt="1"/>
          </p:nvPr>
        </p:nvSpPr>
        <p:spPr>
          <a:xfrm>
            <a:off x="4606579" y="2074358"/>
            <a:ext cx="1813953" cy="376561"/>
          </a:xfrm>
          <a:prstGeom prst="rect">
            <a:avLst/>
          </a:prstGeom>
        </p:spPr>
        <p:txBody>
          <a:bodyPr anchor="t" anchorCtr="0"/>
          <a:lstStyle>
            <a:lvl1pPr marL="0" indent="0" algn="l">
              <a:lnSpc>
                <a:spcPct val="90000"/>
              </a:lnSpc>
              <a:spcAft>
                <a:spcPts val="0"/>
              </a:spcAft>
              <a:buNone/>
              <a:defRPr sz="16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39" name="Text Placeholder 10">
            <a:extLst>
              <a:ext uri="{FF2B5EF4-FFF2-40B4-BE49-F238E27FC236}">
                <a16:creationId xmlns:a16="http://schemas.microsoft.com/office/drawing/2014/main" id="{9C64892E-F725-B0A7-ABF8-71A672848ED5}"/>
              </a:ext>
            </a:extLst>
          </p:cNvPr>
          <p:cNvSpPr>
            <a:spLocks noGrp="1"/>
          </p:cNvSpPr>
          <p:nvPr>
            <p:ph type="body" sz="quarter" idx="51" hasCustomPrompt="1"/>
          </p:nvPr>
        </p:nvSpPr>
        <p:spPr>
          <a:xfrm>
            <a:off x="4606579" y="2587842"/>
            <a:ext cx="2071506" cy="553189"/>
          </a:xfrm>
          <a:prstGeom prst="rect">
            <a:avLst/>
          </a:prstGeom>
        </p:spPr>
        <p:txBody>
          <a:bodyPr anchor="t" anchorCtr="0"/>
          <a:lstStyle>
            <a:lvl1pPr marL="0" indent="0" algn="l">
              <a:lnSpc>
                <a:spcPct val="120000"/>
              </a:lnSpc>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40" name="Text Placeholder 6">
            <a:extLst>
              <a:ext uri="{FF2B5EF4-FFF2-40B4-BE49-F238E27FC236}">
                <a16:creationId xmlns:a16="http://schemas.microsoft.com/office/drawing/2014/main" id="{A02A46B0-DE72-5322-1653-3F2B6F8555DC}"/>
              </a:ext>
            </a:extLst>
          </p:cNvPr>
          <p:cNvSpPr>
            <a:spLocks noGrp="1"/>
          </p:cNvSpPr>
          <p:nvPr>
            <p:ph type="body" sz="quarter" idx="52" hasCustomPrompt="1"/>
          </p:nvPr>
        </p:nvSpPr>
        <p:spPr>
          <a:xfrm>
            <a:off x="2188860" y="4249884"/>
            <a:ext cx="701305" cy="489659"/>
          </a:xfrm>
        </p:spPr>
        <p:txBody>
          <a:bodyPr anchor="ctr" anchorCtr="0"/>
          <a:lstStyle>
            <a:lvl1pPr marL="0" indent="0">
              <a:lnSpc>
                <a:spcPct val="90000"/>
              </a:lnSpc>
              <a:spcAft>
                <a:spcPts val="0"/>
              </a:spcAft>
              <a:buNone/>
              <a:defRPr sz="3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02</a:t>
            </a:r>
            <a:endParaRPr lang="en-US" dirty="0"/>
          </a:p>
        </p:txBody>
      </p:sp>
      <p:sp>
        <p:nvSpPr>
          <p:cNvPr id="41" name="Text Placeholder 10">
            <a:extLst>
              <a:ext uri="{FF2B5EF4-FFF2-40B4-BE49-F238E27FC236}">
                <a16:creationId xmlns:a16="http://schemas.microsoft.com/office/drawing/2014/main" id="{F2A1C491-89FF-809A-5841-A07A4CB8E113}"/>
              </a:ext>
            </a:extLst>
          </p:cNvPr>
          <p:cNvSpPr>
            <a:spLocks noGrp="1"/>
          </p:cNvSpPr>
          <p:nvPr>
            <p:ph type="body" sz="quarter" idx="53" hasCustomPrompt="1"/>
          </p:nvPr>
        </p:nvSpPr>
        <p:spPr>
          <a:xfrm>
            <a:off x="2908207" y="4261795"/>
            <a:ext cx="1813953" cy="376561"/>
          </a:xfrm>
          <a:prstGeom prst="rect">
            <a:avLst/>
          </a:prstGeom>
        </p:spPr>
        <p:txBody>
          <a:bodyPr anchor="t" anchorCtr="0"/>
          <a:lstStyle>
            <a:lvl1pPr marL="0" indent="0" algn="l">
              <a:lnSpc>
                <a:spcPct val="90000"/>
              </a:lnSpc>
              <a:spcAft>
                <a:spcPts val="0"/>
              </a:spcAft>
              <a:buNone/>
              <a:defRPr sz="16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42" name="Text Placeholder 10">
            <a:extLst>
              <a:ext uri="{FF2B5EF4-FFF2-40B4-BE49-F238E27FC236}">
                <a16:creationId xmlns:a16="http://schemas.microsoft.com/office/drawing/2014/main" id="{62D58FB4-8866-3DE5-9210-B5AE6D1A93C4}"/>
              </a:ext>
            </a:extLst>
          </p:cNvPr>
          <p:cNvSpPr>
            <a:spLocks noGrp="1"/>
          </p:cNvSpPr>
          <p:nvPr>
            <p:ph type="body" sz="quarter" idx="54" hasCustomPrompt="1"/>
          </p:nvPr>
        </p:nvSpPr>
        <p:spPr>
          <a:xfrm>
            <a:off x="2908207" y="4775279"/>
            <a:ext cx="2077200" cy="553189"/>
          </a:xfrm>
          <a:prstGeom prst="rect">
            <a:avLst/>
          </a:prstGeom>
        </p:spPr>
        <p:txBody>
          <a:bodyPr anchor="t" anchorCtr="0"/>
          <a:lstStyle>
            <a:lvl1pPr marL="0" indent="0" algn="l">
              <a:lnSpc>
                <a:spcPct val="120000"/>
              </a:lnSpc>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46" name="Text Placeholder 6">
            <a:extLst>
              <a:ext uri="{FF2B5EF4-FFF2-40B4-BE49-F238E27FC236}">
                <a16:creationId xmlns:a16="http://schemas.microsoft.com/office/drawing/2014/main" id="{3C246A31-0181-834B-5561-21C21BF162A3}"/>
              </a:ext>
            </a:extLst>
          </p:cNvPr>
          <p:cNvSpPr>
            <a:spLocks noGrp="1"/>
          </p:cNvSpPr>
          <p:nvPr>
            <p:ph type="body" sz="quarter" idx="58" hasCustomPrompt="1"/>
          </p:nvPr>
        </p:nvSpPr>
        <p:spPr>
          <a:xfrm>
            <a:off x="7223601" y="2062447"/>
            <a:ext cx="701305" cy="489659"/>
          </a:xfrm>
        </p:spPr>
        <p:txBody>
          <a:bodyPr anchor="ctr" anchorCtr="0"/>
          <a:lstStyle>
            <a:lvl1pPr marL="0" indent="0">
              <a:lnSpc>
                <a:spcPct val="90000"/>
              </a:lnSpc>
              <a:spcAft>
                <a:spcPts val="0"/>
              </a:spcAft>
              <a:buNone/>
              <a:defRPr sz="3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05</a:t>
            </a:r>
            <a:endParaRPr lang="en-US" dirty="0"/>
          </a:p>
        </p:txBody>
      </p:sp>
      <p:sp>
        <p:nvSpPr>
          <p:cNvPr id="47" name="Text Placeholder 10">
            <a:extLst>
              <a:ext uri="{FF2B5EF4-FFF2-40B4-BE49-F238E27FC236}">
                <a16:creationId xmlns:a16="http://schemas.microsoft.com/office/drawing/2014/main" id="{9B4FFB1B-689E-ADF8-1A25-198E9F5F1548}"/>
              </a:ext>
            </a:extLst>
          </p:cNvPr>
          <p:cNvSpPr>
            <a:spLocks noGrp="1"/>
          </p:cNvSpPr>
          <p:nvPr>
            <p:ph type="body" sz="quarter" idx="59" hasCustomPrompt="1"/>
          </p:nvPr>
        </p:nvSpPr>
        <p:spPr>
          <a:xfrm>
            <a:off x="7942948" y="2074358"/>
            <a:ext cx="1813953" cy="376561"/>
          </a:xfrm>
          <a:prstGeom prst="rect">
            <a:avLst/>
          </a:prstGeom>
        </p:spPr>
        <p:txBody>
          <a:bodyPr anchor="t" anchorCtr="0"/>
          <a:lstStyle>
            <a:lvl1pPr marL="0" indent="0" algn="l">
              <a:lnSpc>
                <a:spcPct val="90000"/>
              </a:lnSpc>
              <a:spcAft>
                <a:spcPts val="0"/>
              </a:spcAft>
              <a:buNone/>
              <a:defRPr sz="16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48" name="Text Placeholder 10">
            <a:extLst>
              <a:ext uri="{FF2B5EF4-FFF2-40B4-BE49-F238E27FC236}">
                <a16:creationId xmlns:a16="http://schemas.microsoft.com/office/drawing/2014/main" id="{2A3FF216-956C-C22F-7BDC-7457DBA5D9C6}"/>
              </a:ext>
            </a:extLst>
          </p:cNvPr>
          <p:cNvSpPr>
            <a:spLocks noGrp="1"/>
          </p:cNvSpPr>
          <p:nvPr>
            <p:ph type="body" sz="quarter" idx="60" hasCustomPrompt="1"/>
          </p:nvPr>
        </p:nvSpPr>
        <p:spPr>
          <a:xfrm>
            <a:off x="7942948" y="2587842"/>
            <a:ext cx="2071506" cy="553189"/>
          </a:xfrm>
          <a:prstGeom prst="rect">
            <a:avLst/>
          </a:prstGeom>
        </p:spPr>
        <p:txBody>
          <a:bodyPr anchor="t" anchorCtr="0"/>
          <a:lstStyle>
            <a:lvl1pPr marL="0" indent="0" algn="l">
              <a:lnSpc>
                <a:spcPct val="120000"/>
              </a:lnSpc>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49" name="Text Placeholder 6">
            <a:extLst>
              <a:ext uri="{FF2B5EF4-FFF2-40B4-BE49-F238E27FC236}">
                <a16:creationId xmlns:a16="http://schemas.microsoft.com/office/drawing/2014/main" id="{AD760F05-A8FF-9B6D-FCA4-9F443BD87EBE}"/>
              </a:ext>
            </a:extLst>
          </p:cNvPr>
          <p:cNvSpPr>
            <a:spLocks noGrp="1"/>
          </p:cNvSpPr>
          <p:nvPr>
            <p:ph type="body" sz="quarter" idx="61" hasCustomPrompt="1"/>
          </p:nvPr>
        </p:nvSpPr>
        <p:spPr>
          <a:xfrm>
            <a:off x="5549437" y="4249884"/>
            <a:ext cx="701305" cy="489659"/>
          </a:xfrm>
        </p:spPr>
        <p:txBody>
          <a:bodyPr anchor="ctr" anchorCtr="0"/>
          <a:lstStyle>
            <a:lvl1pPr marL="0" indent="0">
              <a:lnSpc>
                <a:spcPct val="90000"/>
              </a:lnSpc>
              <a:spcAft>
                <a:spcPts val="0"/>
              </a:spcAft>
              <a:buNone/>
              <a:defRPr sz="3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04</a:t>
            </a:r>
            <a:endParaRPr lang="en-US" dirty="0"/>
          </a:p>
        </p:txBody>
      </p:sp>
      <p:sp>
        <p:nvSpPr>
          <p:cNvPr id="50" name="Text Placeholder 10">
            <a:extLst>
              <a:ext uri="{FF2B5EF4-FFF2-40B4-BE49-F238E27FC236}">
                <a16:creationId xmlns:a16="http://schemas.microsoft.com/office/drawing/2014/main" id="{998B8A63-1833-ABC1-0FFA-63A33FDD0359}"/>
              </a:ext>
            </a:extLst>
          </p:cNvPr>
          <p:cNvSpPr>
            <a:spLocks noGrp="1"/>
          </p:cNvSpPr>
          <p:nvPr>
            <p:ph type="body" sz="quarter" idx="62" hasCustomPrompt="1"/>
          </p:nvPr>
        </p:nvSpPr>
        <p:spPr>
          <a:xfrm>
            <a:off x="6268784" y="4261795"/>
            <a:ext cx="1813953" cy="376561"/>
          </a:xfrm>
          <a:prstGeom prst="rect">
            <a:avLst/>
          </a:prstGeom>
        </p:spPr>
        <p:txBody>
          <a:bodyPr anchor="t" anchorCtr="0"/>
          <a:lstStyle>
            <a:lvl1pPr marL="0" indent="0" algn="l">
              <a:lnSpc>
                <a:spcPct val="90000"/>
              </a:lnSpc>
              <a:spcAft>
                <a:spcPts val="0"/>
              </a:spcAft>
              <a:buNone/>
              <a:defRPr sz="16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51" name="Text Placeholder 10">
            <a:extLst>
              <a:ext uri="{FF2B5EF4-FFF2-40B4-BE49-F238E27FC236}">
                <a16:creationId xmlns:a16="http://schemas.microsoft.com/office/drawing/2014/main" id="{A7CC7235-73BD-5905-BFE4-E889BA5A63C3}"/>
              </a:ext>
            </a:extLst>
          </p:cNvPr>
          <p:cNvSpPr>
            <a:spLocks noGrp="1"/>
          </p:cNvSpPr>
          <p:nvPr>
            <p:ph type="body" sz="quarter" idx="63" hasCustomPrompt="1"/>
          </p:nvPr>
        </p:nvSpPr>
        <p:spPr>
          <a:xfrm>
            <a:off x="6268783" y="4775279"/>
            <a:ext cx="2077200" cy="553189"/>
          </a:xfrm>
          <a:prstGeom prst="rect">
            <a:avLst/>
          </a:prstGeom>
        </p:spPr>
        <p:txBody>
          <a:bodyPr anchor="t" anchorCtr="0"/>
          <a:lstStyle>
            <a:lvl1pPr marL="0" indent="0" algn="l">
              <a:lnSpc>
                <a:spcPct val="120000"/>
              </a:lnSpc>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52" name="Text Placeholder 6">
            <a:extLst>
              <a:ext uri="{FF2B5EF4-FFF2-40B4-BE49-F238E27FC236}">
                <a16:creationId xmlns:a16="http://schemas.microsoft.com/office/drawing/2014/main" id="{12BAD5BD-AED4-3ACD-F57C-EE5AC2E07D74}"/>
              </a:ext>
            </a:extLst>
          </p:cNvPr>
          <p:cNvSpPr>
            <a:spLocks noGrp="1"/>
          </p:cNvSpPr>
          <p:nvPr>
            <p:ph type="body" sz="quarter" idx="64" hasCustomPrompt="1"/>
          </p:nvPr>
        </p:nvSpPr>
        <p:spPr>
          <a:xfrm>
            <a:off x="8912191" y="4249884"/>
            <a:ext cx="701305" cy="489659"/>
          </a:xfrm>
        </p:spPr>
        <p:txBody>
          <a:bodyPr anchor="ctr" anchorCtr="0"/>
          <a:lstStyle>
            <a:lvl1pPr marL="0" indent="0">
              <a:lnSpc>
                <a:spcPct val="90000"/>
              </a:lnSpc>
              <a:spcAft>
                <a:spcPts val="0"/>
              </a:spcAft>
              <a:buNone/>
              <a:defRPr sz="3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06</a:t>
            </a:r>
            <a:endParaRPr lang="en-US" dirty="0"/>
          </a:p>
        </p:txBody>
      </p:sp>
      <p:sp>
        <p:nvSpPr>
          <p:cNvPr id="53" name="Text Placeholder 10">
            <a:extLst>
              <a:ext uri="{FF2B5EF4-FFF2-40B4-BE49-F238E27FC236}">
                <a16:creationId xmlns:a16="http://schemas.microsoft.com/office/drawing/2014/main" id="{3E542EA0-25D3-C508-7A77-8F9F2676232E}"/>
              </a:ext>
            </a:extLst>
          </p:cNvPr>
          <p:cNvSpPr>
            <a:spLocks noGrp="1"/>
          </p:cNvSpPr>
          <p:nvPr>
            <p:ph type="body" sz="quarter" idx="65" hasCustomPrompt="1"/>
          </p:nvPr>
        </p:nvSpPr>
        <p:spPr>
          <a:xfrm>
            <a:off x="9631538" y="4261795"/>
            <a:ext cx="1813953" cy="376561"/>
          </a:xfrm>
          <a:prstGeom prst="rect">
            <a:avLst/>
          </a:prstGeom>
        </p:spPr>
        <p:txBody>
          <a:bodyPr anchor="t" anchorCtr="0"/>
          <a:lstStyle>
            <a:lvl1pPr marL="0" indent="0" algn="l">
              <a:lnSpc>
                <a:spcPct val="90000"/>
              </a:lnSpc>
              <a:spcAft>
                <a:spcPts val="0"/>
              </a:spcAft>
              <a:buNone/>
              <a:defRPr sz="16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54" name="Text Placeholder 10">
            <a:extLst>
              <a:ext uri="{FF2B5EF4-FFF2-40B4-BE49-F238E27FC236}">
                <a16:creationId xmlns:a16="http://schemas.microsoft.com/office/drawing/2014/main" id="{83A8D732-0923-9FD9-28B7-F5C82A3AAE55}"/>
              </a:ext>
            </a:extLst>
          </p:cNvPr>
          <p:cNvSpPr>
            <a:spLocks noGrp="1"/>
          </p:cNvSpPr>
          <p:nvPr>
            <p:ph type="body" sz="quarter" idx="66" hasCustomPrompt="1"/>
          </p:nvPr>
        </p:nvSpPr>
        <p:spPr>
          <a:xfrm>
            <a:off x="9631537" y="4775279"/>
            <a:ext cx="2077200" cy="553189"/>
          </a:xfrm>
          <a:prstGeom prst="rect">
            <a:avLst/>
          </a:prstGeom>
        </p:spPr>
        <p:txBody>
          <a:bodyPr anchor="t" anchorCtr="0"/>
          <a:lstStyle>
            <a:lvl1pPr marL="0" indent="0" algn="l">
              <a:lnSpc>
                <a:spcPct val="120000"/>
              </a:lnSpc>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17" name="Text Placeholder 6">
            <a:extLst>
              <a:ext uri="{FF2B5EF4-FFF2-40B4-BE49-F238E27FC236}">
                <a16:creationId xmlns:a16="http://schemas.microsoft.com/office/drawing/2014/main" id="{B5025396-053A-7218-5599-8173D7805BF7}"/>
              </a:ext>
            </a:extLst>
          </p:cNvPr>
          <p:cNvSpPr>
            <a:spLocks noGrp="1"/>
          </p:cNvSpPr>
          <p:nvPr>
            <p:ph type="body" sz="quarter" idx="67" hasCustomPrompt="1"/>
          </p:nvPr>
        </p:nvSpPr>
        <p:spPr>
          <a:xfrm>
            <a:off x="556204" y="2062447"/>
            <a:ext cx="701305" cy="489659"/>
          </a:xfrm>
        </p:spPr>
        <p:txBody>
          <a:bodyPr anchor="ctr" anchorCtr="0"/>
          <a:lstStyle>
            <a:lvl1pPr marL="0" indent="0">
              <a:lnSpc>
                <a:spcPct val="90000"/>
              </a:lnSpc>
              <a:spcAft>
                <a:spcPts val="0"/>
              </a:spcAft>
              <a:buNone/>
              <a:defRPr sz="3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01</a:t>
            </a:r>
            <a:endParaRPr lang="en-US" dirty="0"/>
          </a:p>
        </p:txBody>
      </p:sp>
      <p:sp>
        <p:nvSpPr>
          <p:cNvPr id="18" name="Text Placeholder 10">
            <a:extLst>
              <a:ext uri="{FF2B5EF4-FFF2-40B4-BE49-F238E27FC236}">
                <a16:creationId xmlns:a16="http://schemas.microsoft.com/office/drawing/2014/main" id="{15CC11B0-E86B-F472-270C-142A498202D1}"/>
              </a:ext>
            </a:extLst>
          </p:cNvPr>
          <p:cNvSpPr>
            <a:spLocks noGrp="1"/>
          </p:cNvSpPr>
          <p:nvPr>
            <p:ph type="body" sz="quarter" idx="68" hasCustomPrompt="1"/>
          </p:nvPr>
        </p:nvSpPr>
        <p:spPr>
          <a:xfrm>
            <a:off x="1275551" y="2074358"/>
            <a:ext cx="1813953" cy="376561"/>
          </a:xfrm>
          <a:prstGeom prst="rect">
            <a:avLst/>
          </a:prstGeom>
        </p:spPr>
        <p:txBody>
          <a:bodyPr anchor="t" anchorCtr="0"/>
          <a:lstStyle>
            <a:lvl1pPr marL="0" indent="0" algn="l">
              <a:lnSpc>
                <a:spcPct val="90000"/>
              </a:lnSpc>
              <a:spcAft>
                <a:spcPts val="0"/>
              </a:spcAft>
              <a:buNone/>
              <a:defRPr sz="16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19" name="Text Placeholder 10">
            <a:extLst>
              <a:ext uri="{FF2B5EF4-FFF2-40B4-BE49-F238E27FC236}">
                <a16:creationId xmlns:a16="http://schemas.microsoft.com/office/drawing/2014/main" id="{D492AEBB-6116-421E-F5BF-1BFFC1F4306C}"/>
              </a:ext>
            </a:extLst>
          </p:cNvPr>
          <p:cNvSpPr>
            <a:spLocks noGrp="1"/>
          </p:cNvSpPr>
          <p:nvPr>
            <p:ph type="body" sz="quarter" idx="69" hasCustomPrompt="1"/>
          </p:nvPr>
        </p:nvSpPr>
        <p:spPr>
          <a:xfrm>
            <a:off x="1275551" y="2587842"/>
            <a:ext cx="2071506" cy="553189"/>
          </a:xfrm>
          <a:prstGeom prst="rect">
            <a:avLst/>
          </a:prstGeom>
        </p:spPr>
        <p:txBody>
          <a:bodyPr anchor="t" anchorCtr="0"/>
          <a:lstStyle>
            <a:lvl1pPr marL="0" indent="0" algn="l">
              <a:lnSpc>
                <a:spcPct val="120000"/>
              </a:lnSpc>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Tree>
    <p:extLst>
      <p:ext uri="{BB962C8B-B14F-4D97-AF65-F5344CB8AC3E}">
        <p14:creationId xmlns:p14="http://schemas.microsoft.com/office/powerpoint/2010/main" val="710859289"/>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onger proces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D74DD-31E6-0AA5-C054-53A54A21C5E4}"/>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FAAE99A2-A95E-3F49-2C97-7F1089F60E89}"/>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Text Placeholder 6">
            <a:extLst>
              <a:ext uri="{FF2B5EF4-FFF2-40B4-BE49-F238E27FC236}">
                <a16:creationId xmlns:a16="http://schemas.microsoft.com/office/drawing/2014/main" id="{C5B75752-EE7E-3442-B7FF-1E6FDCD0B19F}"/>
              </a:ext>
            </a:extLst>
          </p:cNvPr>
          <p:cNvSpPr>
            <a:spLocks noGrp="1"/>
          </p:cNvSpPr>
          <p:nvPr>
            <p:ph type="body" sz="quarter" idx="33" hasCustomPrompt="1"/>
          </p:nvPr>
        </p:nvSpPr>
        <p:spPr>
          <a:xfrm>
            <a:off x="550863" y="2087341"/>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01</a:t>
            </a:r>
            <a:endParaRPr lang="en-US" dirty="0"/>
          </a:p>
        </p:txBody>
      </p:sp>
      <p:sp>
        <p:nvSpPr>
          <p:cNvPr id="5" name="Text Placeholder 10">
            <a:extLst>
              <a:ext uri="{FF2B5EF4-FFF2-40B4-BE49-F238E27FC236}">
                <a16:creationId xmlns:a16="http://schemas.microsoft.com/office/drawing/2014/main" id="{9B1F02C0-9399-448A-C4D4-08BFA46039F4}"/>
              </a:ext>
            </a:extLst>
          </p:cNvPr>
          <p:cNvSpPr>
            <a:spLocks noGrp="1"/>
          </p:cNvSpPr>
          <p:nvPr>
            <p:ph type="body" sz="quarter" idx="35" hasCustomPrompt="1"/>
          </p:nvPr>
        </p:nvSpPr>
        <p:spPr>
          <a:xfrm>
            <a:off x="550864" y="2392956"/>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6" name="Text Placeholder 10">
            <a:extLst>
              <a:ext uri="{FF2B5EF4-FFF2-40B4-BE49-F238E27FC236}">
                <a16:creationId xmlns:a16="http://schemas.microsoft.com/office/drawing/2014/main" id="{EE9C64E4-F367-ED4E-0D50-D14A089A987C}"/>
              </a:ext>
            </a:extLst>
          </p:cNvPr>
          <p:cNvSpPr>
            <a:spLocks noGrp="1"/>
          </p:cNvSpPr>
          <p:nvPr>
            <p:ph type="body" sz="quarter" idx="36" hasCustomPrompt="1"/>
          </p:nvPr>
        </p:nvSpPr>
        <p:spPr>
          <a:xfrm>
            <a:off x="550863" y="2729846"/>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15" name="Line">
            <a:extLst>
              <a:ext uri="{FF2B5EF4-FFF2-40B4-BE49-F238E27FC236}">
                <a16:creationId xmlns:a16="http://schemas.microsoft.com/office/drawing/2014/main" id="{FD37F8E0-2F93-B029-E6FE-6F7D2BB3FC8A}"/>
              </a:ext>
            </a:extLst>
          </p:cNvPr>
          <p:cNvSpPr/>
          <p:nvPr userDrawn="1"/>
        </p:nvSpPr>
        <p:spPr>
          <a:xfrm flipV="1">
            <a:off x="689273" y="3734111"/>
            <a:ext cx="11502727" cy="0"/>
          </a:xfrm>
          <a:prstGeom prst="line">
            <a:avLst/>
          </a:prstGeom>
          <a:ln w="22225">
            <a:solidFill>
              <a:schemeClr val="accent2"/>
            </a:solidFill>
            <a:miter/>
            <a:tailEnd type="none"/>
          </a:ln>
        </p:spPr>
        <p:txBody>
          <a:bodyPr lIns="45719" rIns="45719">
            <a:noAutofit/>
          </a:bodyPr>
          <a:lstStyle/>
          <a:p>
            <a:endParaRPr>
              <a:latin typeface="Poppins" pitchFamily="2" charset="77"/>
              <a:cs typeface="Poppins" pitchFamily="2" charset="77"/>
            </a:endParaRPr>
          </a:p>
        </p:txBody>
      </p:sp>
      <p:sp>
        <p:nvSpPr>
          <p:cNvPr id="16" name="Text Placeholder 14">
            <a:extLst>
              <a:ext uri="{FF2B5EF4-FFF2-40B4-BE49-F238E27FC236}">
                <a16:creationId xmlns:a16="http://schemas.microsoft.com/office/drawing/2014/main" id="{DC12C765-FF00-621C-4CA4-8423FE7952A4}"/>
              </a:ext>
            </a:extLst>
          </p:cNvPr>
          <p:cNvSpPr>
            <a:spLocks noGrp="1" noChangeAspect="1"/>
          </p:cNvSpPr>
          <p:nvPr>
            <p:ph type="body" sz="quarter" idx="39"/>
          </p:nvPr>
        </p:nvSpPr>
        <p:spPr>
          <a:xfrm>
            <a:off x="562576"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dirty="0"/>
          </a:p>
        </p:txBody>
      </p:sp>
      <p:sp>
        <p:nvSpPr>
          <p:cNvPr id="27" name="Text Placeholder 14">
            <a:extLst>
              <a:ext uri="{FF2B5EF4-FFF2-40B4-BE49-F238E27FC236}">
                <a16:creationId xmlns:a16="http://schemas.microsoft.com/office/drawing/2014/main" id="{E8FD0411-8F05-8A16-32E7-5EAD5F5E3BD3}"/>
              </a:ext>
            </a:extLst>
          </p:cNvPr>
          <p:cNvSpPr>
            <a:spLocks noGrp="1" noChangeAspect="1"/>
          </p:cNvSpPr>
          <p:nvPr>
            <p:ph type="body" sz="quarter" idx="40"/>
          </p:nvPr>
        </p:nvSpPr>
        <p:spPr>
          <a:xfrm>
            <a:off x="1268075"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dirty="0"/>
          </a:p>
        </p:txBody>
      </p:sp>
      <p:sp>
        <p:nvSpPr>
          <p:cNvPr id="28" name="Text Placeholder 14">
            <a:extLst>
              <a:ext uri="{FF2B5EF4-FFF2-40B4-BE49-F238E27FC236}">
                <a16:creationId xmlns:a16="http://schemas.microsoft.com/office/drawing/2014/main" id="{4C525DCE-8BE0-8079-3981-CDF9B702997B}"/>
              </a:ext>
            </a:extLst>
          </p:cNvPr>
          <p:cNvSpPr>
            <a:spLocks noGrp="1" noChangeAspect="1"/>
          </p:cNvSpPr>
          <p:nvPr>
            <p:ph type="body" sz="quarter" idx="41"/>
          </p:nvPr>
        </p:nvSpPr>
        <p:spPr>
          <a:xfrm>
            <a:off x="1973574"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dirty="0"/>
          </a:p>
        </p:txBody>
      </p:sp>
      <p:sp>
        <p:nvSpPr>
          <p:cNvPr id="29" name="Text Placeholder 14">
            <a:extLst>
              <a:ext uri="{FF2B5EF4-FFF2-40B4-BE49-F238E27FC236}">
                <a16:creationId xmlns:a16="http://schemas.microsoft.com/office/drawing/2014/main" id="{ABBB46A9-4AE3-10BF-AA24-725916302FD0}"/>
              </a:ext>
            </a:extLst>
          </p:cNvPr>
          <p:cNvSpPr>
            <a:spLocks noGrp="1" noChangeAspect="1"/>
          </p:cNvSpPr>
          <p:nvPr>
            <p:ph type="body" sz="quarter" idx="42"/>
          </p:nvPr>
        </p:nvSpPr>
        <p:spPr>
          <a:xfrm>
            <a:off x="2679073"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dirty="0"/>
          </a:p>
        </p:txBody>
      </p:sp>
      <p:sp>
        <p:nvSpPr>
          <p:cNvPr id="30" name="Text Placeholder 14">
            <a:extLst>
              <a:ext uri="{FF2B5EF4-FFF2-40B4-BE49-F238E27FC236}">
                <a16:creationId xmlns:a16="http://schemas.microsoft.com/office/drawing/2014/main" id="{2A11FC26-BAF0-AD91-EE17-B4AFD37EF3FC}"/>
              </a:ext>
            </a:extLst>
          </p:cNvPr>
          <p:cNvSpPr>
            <a:spLocks noGrp="1" noChangeAspect="1"/>
          </p:cNvSpPr>
          <p:nvPr>
            <p:ph type="body" sz="quarter" idx="43"/>
          </p:nvPr>
        </p:nvSpPr>
        <p:spPr>
          <a:xfrm>
            <a:off x="3384572"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dirty="0"/>
          </a:p>
        </p:txBody>
      </p:sp>
      <p:sp>
        <p:nvSpPr>
          <p:cNvPr id="36" name="Text Placeholder 14">
            <a:extLst>
              <a:ext uri="{FF2B5EF4-FFF2-40B4-BE49-F238E27FC236}">
                <a16:creationId xmlns:a16="http://schemas.microsoft.com/office/drawing/2014/main" id="{74042DD2-50D8-2768-EE6B-DFC9FCB58E46}"/>
              </a:ext>
            </a:extLst>
          </p:cNvPr>
          <p:cNvSpPr>
            <a:spLocks noGrp="1" noChangeAspect="1"/>
          </p:cNvSpPr>
          <p:nvPr>
            <p:ph type="body" sz="quarter" idx="48"/>
          </p:nvPr>
        </p:nvSpPr>
        <p:spPr>
          <a:xfrm>
            <a:off x="4090071"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dirty="0"/>
          </a:p>
        </p:txBody>
      </p:sp>
      <p:sp>
        <p:nvSpPr>
          <p:cNvPr id="7" name="Text Placeholder 14">
            <a:extLst>
              <a:ext uri="{FF2B5EF4-FFF2-40B4-BE49-F238E27FC236}">
                <a16:creationId xmlns:a16="http://schemas.microsoft.com/office/drawing/2014/main" id="{B889E5FB-0E8C-45D3-91FB-FBB2E16E059C}"/>
              </a:ext>
            </a:extLst>
          </p:cNvPr>
          <p:cNvSpPr>
            <a:spLocks noGrp="1" noChangeAspect="1"/>
          </p:cNvSpPr>
          <p:nvPr>
            <p:ph type="body" sz="quarter" idx="49"/>
          </p:nvPr>
        </p:nvSpPr>
        <p:spPr>
          <a:xfrm>
            <a:off x="4795570"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dirty="0"/>
          </a:p>
        </p:txBody>
      </p:sp>
      <p:sp>
        <p:nvSpPr>
          <p:cNvPr id="8" name="Text Placeholder 14">
            <a:extLst>
              <a:ext uri="{FF2B5EF4-FFF2-40B4-BE49-F238E27FC236}">
                <a16:creationId xmlns:a16="http://schemas.microsoft.com/office/drawing/2014/main" id="{EC4C06CA-1D8F-D56A-E58E-BE5F1608A425}"/>
              </a:ext>
            </a:extLst>
          </p:cNvPr>
          <p:cNvSpPr>
            <a:spLocks noGrp="1" noChangeAspect="1"/>
          </p:cNvSpPr>
          <p:nvPr>
            <p:ph type="body" sz="quarter" idx="50"/>
          </p:nvPr>
        </p:nvSpPr>
        <p:spPr>
          <a:xfrm>
            <a:off x="5501069"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dirty="0"/>
          </a:p>
        </p:txBody>
      </p:sp>
      <p:sp>
        <p:nvSpPr>
          <p:cNvPr id="9" name="Text Placeholder 14">
            <a:extLst>
              <a:ext uri="{FF2B5EF4-FFF2-40B4-BE49-F238E27FC236}">
                <a16:creationId xmlns:a16="http://schemas.microsoft.com/office/drawing/2014/main" id="{0202545B-4558-EE70-2C4F-5704571F392A}"/>
              </a:ext>
            </a:extLst>
          </p:cNvPr>
          <p:cNvSpPr>
            <a:spLocks noGrp="1" noChangeAspect="1"/>
          </p:cNvSpPr>
          <p:nvPr>
            <p:ph type="body" sz="quarter" idx="51"/>
          </p:nvPr>
        </p:nvSpPr>
        <p:spPr>
          <a:xfrm>
            <a:off x="6206568"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dirty="0"/>
          </a:p>
        </p:txBody>
      </p:sp>
      <p:sp>
        <p:nvSpPr>
          <p:cNvPr id="10" name="Text Placeholder 14">
            <a:extLst>
              <a:ext uri="{FF2B5EF4-FFF2-40B4-BE49-F238E27FC236}">
                <a16:creationId xmlns:a16="http://schemas.microsoft.com/office/drawing/2014/main" id="{D7D0C6EF-B971-E363-A0E3-B0DB12945211}"/>
              </a:ext>
            </a:extLst>
          </p:cNvPr>
          <p:cNvSpPr>
            <a:spLocks noGrp="1" noChangeAspect="1"/>
          </p:cNvSpPr>
          <p:nvPr>
            <p:ph type="body" sz="quarter" idx="52"/>
          </p:nvPr>
        </p:nvSpPr>
        <p:spPr>
          <a:xfrm>
            <a:off x="6912067"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dirty="0"/>
          </a:p>
        </p:txBody>
      </p:sp>
      <p:sp>
        <p:nvSpPr>
          <p:cNvPr id="11" name="Text Placeholder 14">
            <a:extLst>
              <a:ext uri="{FF2B5EF4-FFF2-40B4-BE49-F238E27FC236}">
                <a16:creationId xmlns:a16="http://schemas.microsoft.com/office/drawing/2014/main" id="{C1599F77-27E9-F3CB-89D1-6E1BDEE1927A}"/>
              </a:ext>
            </a:extLst>
          </p:cNvPr>
          <p:cNvSpPr>
            <a:spLocks noGrp="1" noChangeAspect="1"/>
          </p:cNvSpPr>
          <p:nvPr>
            <p:ph type="body" sz="quarter" idx="53"/>
          </p:nvPr>
        </p:nvSpPr>
        <p:spPr>
          <a:xfrm>
            <a:off x="7617566"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dirty="0"/>
          </a:p>
        </p:txBody>
      </p:sp>
      <p:sp>
        <p:nvSpPr>
          <p:cNvPr id="12" name="Text Placeholder 14">
            <a:extLst>
              <a:ext uri="{FF2B5EF4-FFF2-40B4-BE49-F238E27FC236}">
                <a16:creationId xmlns:a16="http://schemas.microsoft.com/office/drawing/2014/main" id="{276F7554-93B2-F57B-AF21-10D43AAE9F31}"/>
              </a:ext>
            </a:extLst>
          </p:cNvPr>
          <p:cNvSpPr>
            <a:spLocks noGrp="1" noChangeAspect="1"/>
          </p:cNvSpPr>
          <p:nvPr>
            <p:ph type="body" sz="quarter" idx="54"/>
          </p:nvPr>
        </p:nvSpPr>
        <p:spPr>
          <a:xfrm>
            <a:off x="8323065"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dirty="0"/>
          </a:p>
        </p:txBody>
      </p:sp>
      <p:sp>
        <p:nvSpPr>
          <p:cNvPr id="13" name="Text Placeholder 14">
            <a:extLst>
              <a:ext uri="{FF2B5EF4-FFF2-40B4-BE49-F238E27FC236}">
                <a16:creationId xmlns:a16="http://schemas.microsoft.com/office/drawing/2014/main" id="{D9FBD7D0-D60A-F020-3D4F-581D0BFBBF87}"/>
              </a:ext>
            </a:extLst>
          </p:cNvPr>
          <p:cNvSpPr>
            <a:spLocks noGrp="1" noChangeAspect="1"/>
          </p:cNvSpPr>
          <p:nvPr>
            <p:ph type="body" sz="quarter" idx="55"/>
          </p:nvPr>
        </p:nvSpPr>
        <p:spPr>
          <a:xfrm>
            <a:off x="9028564"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dirty="0"/>
          </a:p>
        </p:txBody>
      </p:sp>
      <p:sp>
        <p:nvSpPr>
          <p:cNvPr id="14" name="Text Placeholder 14">
            <a:extLst>
              <a:ext uri="{FF2B5EF4-FFF2-40B4-BE49-F238E27FC236}">
                <a16:creationId xmlns:a16="http://schemas.microsoft.com/office/drawing/2014/main" id="{F2E669A7-B807-F174-7AFE-E5A3A18909CA}"/>
              </a:ext>
            </a:extLst>
          </p:cNvPr>
          <p:cNvSpPr>
            <a:spLocks noGrp="1" noChangeAspect="1"/>
          </p:cNvSpPr>
          <p:nvPr>
            <p:ph type="body" sz="quarter" idx="56"/>
          </p:nvPr>
        </p:nvSpPr>
        <p:spPr>
          <a:xfrm>
            <a:off x="9734063"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dirty="0"/>
          </a:p>
        </p:txBody>
      </p:sp>
      <p:sp>
        <p:nvSpPr>
          <p:cNvPr id="43" name="Text Placeholder 14">
            <a:extLst>
              <a:ext uri="{FF2B5EF4-FFF2-40B4-BE49-F238E27FC236}">
                <a16:creationId xmlns:a16="http://schemas.microsoft.com/office/drawing/2014/main" id="{9F85BA87-C9D5-2D6B-139C-84A9A92D3E73}"/>
              </a:ext>
            </a:extLst>
          </p:cNvPr>
          <p:cNvSpPr>
            <a:spLocks noGrp="1" noChangeAspect="1"/>
          </p:cNvSpPr>
          <p:nvPr>
            <p:ph type="body" sz="quarter" idx="60"/>
          </p:nvPr>
        </p:nvSpPr>
        <p:spPr>
          <a:xfrm>
            <a:off x="10439566"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dirty="0"/>
          </a:p>
        </p:txBody>
      </p:sp>
      <p:sp>
        <p:nvSpPr>
          <p:cNvPr id="44" name="Text Placeholder 6">
            <a:extLst>
              <a:ext uri="{FF2B5EF4-FFF2-40B4-BE49-F238E27FC236}">
                <a16:creationId xmlns:a16="http://schemas.microsoft.com/office/drawing/2014/main" id="{37BC72F5-5B64-2C1D-91EC-73C818282F6F}"/>
              </a:ext>
            </a:extLst>
          </p:cNvPr>
          <p:cNvSpPr>
            <a:spLocks noGrp="1"/>
          </p:cNvSpPr>
          <p:nvPr>
            <p:ph type="body" sz="quarter" idx="61" hasCustomPrompt="1"/>
          </p:nvPr>
        </p:nvSpPr>
        <p:spPr>
          <a:xfrm>
            <a:off x="1970785" y="1582224"/>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03</a:t>
            </a:r>
            <a:endParaRPr lang="en-US" dirty="0"/>
          </a:p>
        </p:txBody>
      </p:sp>
      <p:sp>
        <p:nvSpPr>
          <p:cNvPr id="45" name="Text Placeholder 10">
            <a:extLst>
              <a:ext uri="{FF2B5EF4-FFF2-40B4-BE49-F238E27FC236}">
                <a16:creationId xmlns:a16="http://schemas.microsoft.com/office/drawing/2014/main" id="{8F94428B-40B1-633A-5A04-E333EA146AB1}"/>
              </a:ext>
            </a:extLst>
          </p:cNvPr>
          <p:cNvSpPr>
            <a:spLocks noGrp="1"/>
          </p:cNvSpPr>
          <p:nvPr>
            <p:ph type="body" sz="quarter" idx="62" hasCustomPrompt="1"/>
          </p:nvPr>
        </p:nvSpPr>
        <p:spPr>
          <a:xfrm>
            <a:off x="1970786" y="1887839"/>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46" name="Text Placeholder 10">
            <a:extLst>
              <a:ext uri="{FF2B5EF4-FFF2-40B4-BE49-F238E27FC236}">
                <a16:creationId xmlns:a16="http://schemas.microsoft.com/office/drawing/2014/main" id="{377C0CB2-DBAB-9AF7-8CC9-01DBED259BFE}"/>
              </a:ext>
            </a:extLst>
          </p:cNvPr>
          <p:cNvSpPr>
            <a:spLocks noGrp="1"/>
          </p:cNvSpPr>
          <p:nvPr>
            <p:ph type="body" sz="quarter" idx="63" hasCustomPrompt="1"/>
          </p:nvPr>
        </p:nvSpPr>
        <p:spPr>
          <a:xfrm>
            <a:off x="1970785" y="2224729"/>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47" name="Text Placeholder 6">
            <a:extLst>
              <a:ext uri="{FF2B5EF4-FFF2-40B4-BE49-F238E27FC236}">
                <a16:creationId xmlns:a16="http://schemas.microsoft.com/office/drawing/2014/main" id="{2A8C2130-03F3-B14E-8406-EBB75A8FCCE6}"/>
              </a:ext>
            </a:extLst>
          </p:cNvPr>
          <p:cNvSpPr>
            <a:spLocks noGrp="1"/>
          </p:cNvSpPr>
          <p:nvPr>
            <p:ph type="body" sz="quarter" idx="64" hasCustomPrompt="1"/>
          </p:nvPr>
        </p:nvSpPr>
        <p:spPr>
          <a:xfrm>
            <a:off x="3388953" y="2087341"/>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05</a:t>
            </a:r>
            <a:endParaRPr lang="en-US" dirty="0"/>
          </a:p>
        </p:txBody>
      </p:sp>
      <p:sp>
        <p:nvSpPr>
          <p:cNvPr id="48" name="Text Placeholder 10">
            <a:extLst>
              <a:ext uri="{FF2B5EF4-FFF2-40B4-BE49-F238E27FC236}">
                <a16:creationId xmlns:a16="http://schemas.microsoft.com/office/drawing/2014/main" id="{9BC57853-3783-CD56-647E-C53016286E5B}"/>
              </a:ext>
            </a:extLst>
          </p:cNvPr>
          <p:cNvSpPr>
            <a:spLocks noGrp="1"/>
          </p:cNvSpPr>
          <p:nvPr>
            <p:ph type="body" sz="quarter" idx="65" hasCustomPrompt="1"/>
          </p:nvPr>
        </p:nvSpPr>
        <p:spPr>
          <a:xfrm>
            <a:off x="3388954" y="2392956"/>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49" name="Text Placeholder 10">
            <a:extLst>
              <a:ext uri="{FF2B5EF4-FFF2-40B4-BE49-F238E27FC236}">
                <a16:creationId xmlns:a16="http://schemas.microsoft.com/office/drawing/2014/main" id="{E695801A-C8CD-4E1A-4D2D-BAEBC8B8EE62}"/>
              </a:ext>
            </a:extLst>
          </p:cNvPr>
          <p:cNvSpPr>
            <a:spLocks noGrp="1"/>
          </p:cNvSpPr>
          <p:nvPr>
            <p:ph type="body" sz="quarter" idx="66" hasCustomPrompt="1"/>
          </p:nvPr>
        </p:nvSpPr>
        <p:spPr>
          <a:xfrm>
            <a:off x="3388953" y="2729846"/>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50" name="Text Placeholder 6">
            <a:extLst>
              <a:ext uri="{FF2B5EF4-FFF2-40B4-BE49-F238E27FC236}">
                <a16:creationId xmlns:a16="http://schemas.microsoft.com/office/drawing/2014/main" id="{000468CA-D5FC-090F-FDF4-5189087EFEFA}"/>
              </a:ext>
            </a:extLst>
          </p:cNvPr>
          <p:cNvSpPr>
            <a:spLocks noGrp="1"/>
          </p:cNvSpPr>
          <p:nvPr>
            <p:ph type="body" sz="quarter" idx="67" hasCustomPrompt="1"/>
          </p:nvPr>
        </p:nvSpPr>
        <p:spPr>
          <a:xfrm>
            <a:off x="4800249" y="1582224"/>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07</a:t>
            </a:r>
            <a:endParaRPr lang="en-US" dirty="0"/>
          </a:p>
        </p:txBody>
      </p:sp>
      <p:sp>
        <p:nvSpPr>
          <p:cNvPr id="51" name="Text Placeholder 10">
            <a:extLst>
              <a:ext uri="{FF2B5EF4-FFF2-40B4-BE49-F238E27FC236}">
                <a16:creationId xmlns:a16="http://schemas.microsoft.com/office/drawing/2014/main" id="{B5814F45-6D42-D7AF-9C7D-016A3A73FC55}"/>
              </a:ext>
            </a:extLst>
          </p:cNvPr>
          <p:cNvSpPr>
            <a:spLocks noGrp="1"/>
          </p:cNvSpPr>
          <p:nvPr>
            <p:ph type="body" sz="quarter" idx="68" hasCustomPrompt="1"/>
          </p:nvPr>
        </p:nvSpPr>
        <p:spPr>
          <a:xfrm>
            <a:off x="4800250" y="1887839"/>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52" name="Text Placeholder 10">
            <a:extLst>
              <a:ext uri="{FF2B5EF4-FFF2-40B4-BE49-F238E27FC236}">
                <a16:creationId xmlns:a16="http://schemas.microsoft.com/office/drawing/2014/main" id="{131720CB-48C5-449F-6D9F-6BF551B4D4E2}"/>
              </a:ext>
            </a:extLst>
          </p:cNvPr>
          <p:cNvSpPr>
            <a:spLocks noGrp="1"/>
          </p:cNvSpPr>
          <p:nvPr>
            <p:ph type="body" sz="quarter" idx="69" hasCustomPrompt="1"/>
          </p:nvPr>
        </p:nvSpPr>
        <p:spPr>
          <a:xfrm>
            <a:off x="4800249" y="2224729"/>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53" name="Text Placeholder 6">
            <a:extLst>
              <a:ext uri="{FF2B5EF4-FFF2-40B4-BE49-F238E27FC236}">
                <a16:creationId xmlns:a16="http://schemas.microsoft.com/office/drawing/2014/main" id="{E9B37FAD-DFD3-E34B-3D87-AB7A778E2193}"/>
              </a:ext>
            </a:extLst>
          </p:cNvPr>
          <p:cNvSpPr>
            <a:spLocks noGrp="1"/>
          </p:cNvSpPr>
          <p:nvPr>
            <p:ph type="body" sz="quarter" idx="70" hasCustomPrompt="1"/>
          </p:nvPr>
        </p:nvSpPr>
        <p:spPr>
          <a:xfrm>
            <a:off x="6209791" y="2087341"/>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09</a:t>
            </a:r>
            <a:endParaRPr lang="en-US" dirty="0"/>
          </a:p>
        </p:txBody>
      </p:sp>
      <p:sp>
        <p:nvSpPr>
          <p:cNvPr id="54" name="Text Placeholder 10">
            <a:extLst>
              <a:ext uri="{FF2B5EF4-FFF2-40B4-BE49-F238E27FC236}">
                <a16:creationId xmlns:a16="http://schemas.microsoft.com/office/drawing/2014/main" id="{C6F583B5-AF23-A480-0ABB-278842410013}"/>
              </a:ext>
            </a:extLst>
          </p:cNvPr>
          <p:cNvSpPr>
            <a:spLocks noGrp="1"/>
          </p:cNvSpPr>
          <p:nvPr>
            <p:ph type="body" sz="quarter" idx="71" hasCustomPrompt="1"/>
          </p:nvPr>
        </p:nvSpPr>
        <p:spPr>
          <a:xfrm>
            <a:off x="6209792" y="2392956"/>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55" name="Text Placeholder 10">
            <a:extLst>
              <a:ext uri="{FF2B5EF4-FFF2-40B4-BE49-F238E27FC236}">
                <a16:creationId xmlns:a16="http://schemas.microsoft.com/office/drawing/2014/main" id="{7A446998-8AD9-6C8B-5A2E-E2EB5A21B691}"/>
              </a:ext>
            </a:extLst>
          </p:cNvPr>
          <p:cNvSpPr>
            <a:spLocks noGrp="1"/>
          </p:cNvSpPr>
          <p:nvPr>
            <p:ph type="body" sz="quarter" idx="72" hasCustomPrompt="1"/>
          </p:nvPr>
        </p:nvSpPr>
        <p:spPr>
          <a:xfrm>
            <a:off x="6209791" y="2729846"/>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56" name="Text Placeholder 6">
            <a:extLst>
              <a:ext uri="{FF2B5EF4-FFF2-40B4-BE49-F238E27FC236}">
                <a16:creationId xmlns:a16="http://schemas.microsoft.com/office/drawing/2014/main" id="{17EEB9A5-8828-7B7E-A7F2-37ACFDDE3F07}"/>
              </a:ext>
            </a:extLst>
          </p:cNvPr>
          <p:cNvSpPr>
            <a:spLocks noGrp="1"/>
          </p:cNvSpPr>
          <p:nvPr>
            <p:ph type="body" sz="quarter" idx="73" hasCustomPrompt="1"/>
          </p:nvPr>
        </p:nvSpPr>
        <p:spPr>
          <a:xfrm>
            <a:off x="7612460" y="1582224"/>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11</a:t>
            </a:r>
            <a:endParaRPr lang="en-US" dirty="0"/>
          </a:p>
        </p:txBody>
      </p:sp>
      <p:sp>
        <p:nvSpPr>
          <p:cNvPr id="57" name="Text Placeholder 10">
            <a:extLst>
              <a:ext uri="{FF2B5EF4-FFF2-40B4-BE49-F238E27FC236}">
                <a16:creationId xmlns:a16="http://schemas.microsoft.com/office/drawing/2014/main" id="{C181C531-ED15-E0D3-8DD5-5F1473647CEF}"/>
              </a:ext>
            </a:extLst>
          </p:cNvPr>
          <p:cNvSpPr>
            <a:spLocks noGrp="1"/>
          </p:cNvSpPr>
          <p:nvPr>
            <p:ph type="body" sz="quarter" idx="74" hasCustomPrompt="1"/>
          </p:nvPr>
        </p:nvSpPr>
        <p:spPr>
          <a:xfrm>
            <a:off x="7612461" y="1887839"/>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58" name="Text Placeholder 10">
            <a:extLst>
              <a:ext uri="{FF2B5EF4-FFF2-40B4-BE49-F238E27FC236}">
                <a16:creationId xmlns:a16="http://schemas.microsoft.com/office/drawing/2014/main" id="{47E436DD-2578-273C-4274-0E1317E87E4F}"/>
              </a:ext>
            </a:extLst>
          </p:cNvPr>
          <p:cNvSpPr>
            <a:spLocks noGrp="1"/>
          </p:cNvSpPr>
          <p:nvPr>
            <p:ph type="body" sz="quarter" idx="75" hasCustomPrompt="1"/>
          </p:nvPr>
        </p:nvSpPr>
        <p:spPr>
          <a:xfrm>
            <a:off x="7612460" y="2224729"/>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59" name="Text Placeholder 6">
            <a:extLst>
              <a:ext uri="{FF2B5EF4-FFF2-40B4-BE49-F238E27FC236}">
                <a16:creationId xmlns:a16="http://schemas.microsoft.com/office/drawing/2014/main" id="{D6436B16-AA94-04E3-7599-4722C90E6D2C}"/>
              </a:ext>
            </a:extLst>
          </p:cNvPr>
          <p:cNvSpPr>
            <a:spLocks noGrp="1"/>
          </p:cNvSpPr>
          <p:nvPr>
            <p:ph type="body" sz="quarter" idx="76" hasCustomPrompt="1"/>
          </p:nvPr>
        </p:nvSpPr>
        <p:spPr>
          <a:xfrm>
            <a:off x="9030629" y="2087341"/>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13</a:t>
            </a:r>
            <a:endParaRPr lang="en-US" dirty="0"/>
          </a:p>
        </p:txBody>
      </p:sp>
      <p:sp>
        <p:nvSpPr>
          <p:cNvPr id="60" name="Text Placeholder 10">
            <a:extLst>
              <a:ext uri="{FF2B5EF4-FFF2-40B4-BE49-F238E27FC236}">
                <a16:creationId xmlns:a16="http://schemas.microsoft.com/office/drawing/2014/main" id="{83E3B0CF-80EA-7FD3-30DF-372D4F5FDB05}"/>
              </a:ext>
            </a:extLst>
          </p:cNvPr>
          <p:cNvSpPr>
            <a:spLocks noGrp="1"/>
          </p:cNvSpPr>
          <p:nvPr>
            <p:ph type="body" sz="quarter" idx="77" hasCustomPrompt="1"/>
          </p:nvPr>
        </p:nvSpPr>
        <p:spPr>
          <a:xfrm>
            <a:off x="9030630" y="2392956"/>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61" name="Text Placeholder 10">
            <a:extLst>
              <a:ext uri="{FF2B5EF4-FFF2-40B4-BE49-F238E27FC236}">
                <a16:creationId xmlns:a16="http://schemas.microsoft.com/office/drawing/2014/main" id="{C412B846-4500-40AC-4615-75303FE06D27}"/>
              </a:ext>
            </a:extLst>
          </p:cNvPr>
          <p:cNvSpPr>
            <a:spLocks noGrp="1"/>
          </p:cNvSpPr>
          <p:nvPr>
            <p:ph type="body" sz="quarter" idx="78" hasCustomPrompt="1"/>
          </p:nvPr>
        </p:nvSpPr>
        <p:spPr>
          <a:xfrm>
            <a:off x="9030629" y="2729846"/>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62" name="Text Placeholder 6">
            <a:extLst>
              <a:ext uri="{FF2B5EF4-FFF2-40B4-BE49-F238E27FC236}">
                <a16:creationId xmlns:a16="http://schemas.microsoft.com/office/drawing/2014/main" id="{0754DE84-FFC9-59BC-1262-5CC6A148AD5F}"/>
              </a:ext>
            </a:extLst>
          </p:cNvPr>
          <p:cNvSpPr>
            <a:spLocks noGrp="1"/>
          </p:cNvSpPr>
          <p:nvPr>
            <p:ph type="body" sz="quarter" idx="79" hasCustomPrompt="1"/>
          </p:nvPr>
        </p:nvSpPr>
        <p:spPr>
          <a:xfrm>
            <a:off x="10441924" y="1582224"/>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15</a:t>
            </a:r>
            <a:endParaRPr lang="en-US" dirty="0"/>
          </a:p>
        </p:txBody>
      </p:sp>
      <p:sp>
        <p:nvSpPr>
          <p:cNvPr id="63" name="Text Placeholder 10">
            <a:extLst>
              <a:ext uri="{FF2B5EF4-FFF2-40B4-BE49-F238E27FC236}">
                <a16:creationId xmlns:a16="http://schemas.microsoft.com/office/drawing/2014/main" id="{BB00D445-F24B-D05B-D866-4DB08AD685BD}"/>
              </a:ext>
            </a:extLst>
          </p:cNvPr>
          <p:cNvSpPr>
            <a:spLocks noGrp="1"/>
          </p:cNvSpPr>
          <p:nvPr>
            <p:ph type="body" sz="quarter" idx="80" hasCustomPrompt="1"/>
          </p:nvPr>
        </p:nvSpPr>
        <p:spPr>
          <a:xfrm>
            <a:off x="10441925" y="1887839"/>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64" name="Text Placeholder 10">
            <a:extLst>
              <a:ext uri="{FF2B5EF4-FFF2-40B4-BE49-F238E27FC236}">
                <a16:creationId xmlns:a16="http://schemas.microsoft.com/office/drawing/2014/main" id="{0EA40FF6-0D24-5E55-81E8-A44EA92BD33E}"/>
              </a:ext>
            </a:extLst>
          </p:cNvPr>
          <p:cNvSpPr>
            <a:spLocks noGrp="1"/>
          </p:cNvSpPr>
          <p:nvPr>
            <p:ph type="body" sz="quarter" idx="81" hasCustomPrompt="1"/>
          </p:nvPr>
        </p:nvSpPr>
        <p:spPr>
          <a:xfrm>
            <a:off x="10441924" y="2224729"/>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65" name="Text Placeholder 6">
            <a:extLst>
              <a:ext uri="{FF2B5EF4-FFF2-40B4-BE49-F238E27FC236}">
                <a16:creationId xmlns:a16="http://schemas.microsoft.com/office/drawing/2014/main" id="{5C9E70E4-3FFB-7A91-A1C8-058863D41B39}"/>
              </a:ext>
            </a:extLst>
          </p:cNvPr>
          <p:cNvSpPr>
            <a:spLocks noGrp="1"/>
          </p:cNvSpPr>
          <p:nvPr>
            <p:ph type="body" sz="quarter" idx="82" hasCustomPrompt="1"/>
          </p:nvPr>
        </p:nvSpPr>
        <p:spPr>
          <a:xfrm>
            <a:off x="1252168" y="4250784"/>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02</a:t>
            </a:r>
            <a:endParaRPr lang="en-US" dirty="0"/>
          </a:p>
        </p:txBody>
      </p:sp>
      <p:sp>
        <p:nvSpPr>
          <p:cNvPr id="66" name="Text Placeholder 10">
            <a:extLst>
              <a:ext uri="{FF2B5EF4-FFF2-40B4-BE49-F238E27FC236}">
                <a16:creationId xmlns:a16="http://schemas.microsoft.com/office/drawing/2014/main" id="{DB943441-77FD-39A4-9D6B-183026AF63AD}"/>
              </a:ext>
            </a:extLst>
          </p:cNvPr>
          <p:cNvSpPr>
            <a:spLocks noGrp="1"/>
          </p:cNvSpPr>
          <p:nvPr>
            <p:ph type="body" sz="quarter" idx="83" hasCustomPrompt="1"/>
          </p:nvPr>
        </p:nvSpPr>
        <p:spPr>
          <a:xfrm>
            <a:off x="1252169" y="4556399"/>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67" name="Text Placeholder 10">
            <a:extLst>
              <a:ext uri="{FF2B5EF4-FFF2-40B4-BE49-F238E27FC236}">
                <a16:creationId xmlns:a16="http://schemas.microsoft.com/office/drawing/2014/main" id="{28CAABA3-5A72-1A37-CE2F-BDEC6E019CF1}"/>
              </a:ext>
            </a:extLst>
          </p:cNvPr>
          <p:cNvSpPr>
            <a:spLocks noGrp="1"/>
          </p:cNvSpPr>
          <p:nvPr>
            <p:ph type="body" sz="quarter" idx="84" hasCustomPrompt="1"/>
          </p:nvPr>
        </p:nvSpPr>
        <p:spPr>
          <a:xfrm>
            <a:off x="1252168" y="4893289"/>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71" name="Text Placeholder 6">
            <a:extLst>
              <a:ext uri="{FF2B5EF4-FFF2-40B4-BE49-F238E27FC236}">
                <a16:creationId xmlns:a16="http://schemas.microsoft.com/office/drawing/2014/main" id="{B8BBE210-0E43-F3C1-99A8-EC885F33786F}"/>
              </a:ext>
            </a:extLst>
          </p:cNvPr>
          <p:cNvSpPr>
            <a:spLocks noGrp="1"/>
          </p:cNvSpPr>
          <p:nvPr>
            <p:ph type="body" sz="quarter" idx="85" hasCustomPrompt="1"/>
          </p:nvPr>
        </p:nvSpPr>
        <p:spPr>
          <a:xfrm>
            <a:off x="2683267" y="4824896"/>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04</a:t>
            </a:r>
            <a:endParaRPr lang="en-US" dirty="0"/>
          </a:p>
        </p:txBody>
      </p:sp>
      <p:sp>
        <p:nvSpPr>
          <p:cNvPr id="72" name="Text Placeholder 10">
            <a:extLst>
              <a:ext uri="{FF2B5EF4-FFF2-40B4-BE49-F238E27FC236}">
                <a16:creationId xmlns:a16="http://schemas.microsoft.com/office/drawing/2014/main" id="{7C8F1DC9-0BBE-04F4-04A1-5349E4D83CDD}"/>
              </a:ext>
            </a:extLst>
          </p:cNvPr>
          <p:cNvSpPr>
            <a:spLocks noGrp="1"/>
          </p:cNvSpPr>
          <p:nvPr>
            <p:ph type="body" sz="quarter" idx="86" hasCustomPrompt="1"/>
          </p:nvPr>
        </p:nvSpPr>
        <p:spPr>
          <a:xfrm>
            <a:off x="2683268" y="5130511"/>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73" name="Text Placeholder 10">
            <a:extLst>
              <a:ext uri="{FF2B5EF4-FFF2-40B4-BE49-F238E27FC236}">
                <a16:creationId xmlns:a16="http://schemas.microsoft.com/office/drawing/2014/main" id="{41F99872-74A9-ECA7-B353-2C6A0B8975F9}"/>
              </a:ext>
            </a:extLst>
          </p:cNvPr>
          <p:cNvSpPr>
            <a:spLocks noGrp="1"/>
          </p:cNvSpPr>
          <p:nvPr>
            <p:ph type="body" sz="quarter" idx="87" hasCustomPrompt="1"/>
          </p:nvPr>
        </p:nvSpPr>
        <p:spPr>
          <a:xfrm>
            <a:off x="2683267" y="5467401"/>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74" name="Text Placeholder 6">
            <a:extLst>
              <a:ext uri="{FF2B5EF4-FFF2-40B4-BE49-F238E27FC236}">
                <a16:creationId xmlns:a16="http://schemas.microsoft.com/office/drawing/2014/main" id="{59FAA982-6B6D-0863-B81D-DBCF3C398BC3}"/>
              </a:ext>
            </a:extLst>
          </p:cNvPr>
          <p:cNvSpPr>
            <a:spLocks noGrp="1"/>
          </p:cNvSpPr>
          <p:nvPr>
            <p:ph type="body" sz="quarter" idx="88" hasCustomPrompt="1"/>
          </p:nvPr>
        </p:nvSpPr>
        <p:spPr>
          <a:xfrm>
            <a:off x="4095121" y="4250784"/>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06</a:t>
            </a:r>
            <a:endParaRPr lang="en-US" dirty="0"/>
          </a:p>
        </p:txBody>
      </p:sp>
      <p:sp>
        <p:nvSpPr>
          <p:cNvPr id="75" name="Text Placeholder 10">
            <a:extLst>
              <a:ext uri="{FF2B5EF4-FFF2-40B4-BE49-F238E27FC236}">
                <a16:creationId xmlns:a16="http://schemas.microsoft.com/office/drawing/2014/main" id="{EBD25F65-6643-B180-460D-90C666DBB02D}"/>
              </a:ext>
            </a:extLst>
          </p:cNvPr>
          <p:cNvSpPr>
            <a:spLocks noGrp="1"/>
          </p:cNvSpPr>
          <p:nvPr>
            <p:ph type="body" sz="quarter" idx="89" hasCustomPrompt="1"/>
          </p:nvPr>
        </p:nvSpPr>
        <p:spPr>
          <a:xfrm>
            <a:off x="4095122" y="4556399"/>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76" name="Text Placeholder 10">
            <a:extLst>
              <a:ext uri="{FF2B5EF4-FFF2-40B4-BE49-F238E27FC236}">
                <a16:creationId xmlns:a16="http://schemas.microsoft.com/office/drawing/2014/main" id="{45D45979-5A37-E748-129C-9C7E3B0C91C4}"/>
              </a:ext>
            </a:extLst>
          </p:cNvPr>
          <p:cNvSpPr>
            <a:spLocks noGrp="1"/>
          </p:cNvSpPr>
          <p:nvPr>
            <p:ph type="body" sz="quarter" idx="90" hasCustomPrompt="1"/>
          </p:nvPr>
        </p:nvSpPr>
        <p:spPr>
          <a:xfrm>
            <a:off x="4095121" y="4893289"/>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77" name="Text Placeholder 6">
            <a:extLst>
              <a:ext uri="{FF2B5EF4-FFF2-40B4-BE49-F238E27FC236}">
                <a16:creationId xmlns:a16="http://schemas.microsoft.com/office/drawing/2014/main" id="{5D821A62-9435-BB05-8E48-8FD3D5FB2027}"/>
              </a:ext>
            </a:extLst>
          </p:cNvPr>
          <p:cNvSpPr>
            <a:spLocks noGrp="1"/>
          </p:cNvSpPr>
          <p:nvPr>
            <p:ph type="body" sz="quarter" idx="91" hasCustomPrompt="1"/>
          </p:nvPr>
        </p:nvSpPr>
        <p:spPr>
          <a:xfrm>
            <a:off x="5501281" y="4824896"/>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08</a:t>
            </a:r>
            <a:endParaRPr lang="en-US" dirty="0"/>
          </a:p>
        </p:txBody>
      </p:sp>
      <p:sp>
        <p:nvSpPr>
          <p:cNvPr id="78" name="Text Placeholder 10">
            <a:extLst>
              <a:ext uri="{FF2B5EF4-FFF2-40B4-BE49-F238E27FC236}">
                <a16:creationId xmlns:a16="http://schemas.microsoft.com/office/drawing/2014/main" id="{516F3E63-6DD6-2D5C-BE75-1018AED80FE0}"/>
              </a:ext>
            </a:extLst>
          </p:cNvPr>
          <p:cNvSpPr>
            <a:spLocks noGrp="1"/>
          </p:cNvSpPr>
          <p:nvPr>
            <p:ph type="body" sz="quarter" idx="92" hasCustomPrompt="1"/>
          </p:nvPr>
        </p:nvSpPr>
        <p:spPr>
          <a:xfrm>
            <a:off x="5501282" y="5130511"/>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79" name="Text Placeholder 10">
            <a:extLst>
              <a:ext uri="{FF2B5EF4-FFF2-40B4-BE49-F238E27FC236}">
                <a16:creationId xmlns:a16="http://schemas.microsoft.com/office/drawing/2014/main" id="{450A7E75-1D8D-1347-332E-72623F3C70ED}"/>
              </a:ext>
            </a:extLst>
          </p:cNvPr>
          <p:cNvSpPr>
            <a:spLocks noGrp="1"/>
          </p:cNvSpPr>
          <p:nvPr>
            <p:ph type="body" sz="quarter" idx="93" hasCustomPrompt="1"/>
          </p:nvPr>
        </p:nvSpPr>
        <p:spPr>
          <a:xfrm>
            <a:off x="5501281" y="5467401"/>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80" name="Text Placeholder 6">
            <a:extLst>
              <a:ext uri="{FF2B5EF4-FFF2-40B4-BE49-F238E27FC236}">
                <a16:creationId xmlns:a16="http://schemas.microsoft.com/office/drawing/2014/main" id="{A0494FCC-5AE4-FCBD-5EBE-E0C33DFED8CC}"/>
              </a:ext>
            </a:extLst>
          </p:cNvPr>
          <p:cNvSpPr>
            <a:spLocks noGrp="1"/>
          </p:cNvSpPr>
          <p:nvPr>
            <p:ph type="body" sz="quarter" idx="94" hasCustomPrompt="1"/>
          </p:nvPr>
        </p:nvSpPr>
        <p:spPr>
          <a:xfrm>
            <a:off x="6904823" y="4250784"/>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10</a:t>
            </a:r>
            <a:endParaRPr lang="en-US" dirty="0"/>
          </a:p>
        </p:txBody>
      </p:sp>
      <p:sp>
        <p:nvSpPr>
          <p:cNvPr id="81" name="Text Placeholder 10">
            <a:extLst>
              <a:ext uri="{FF2B5EF4-FFF2-40B4-BE49-F238E27FC236}">
                <a16:creationId xmlns:a16="http://schemas.microsoft.com/office/drawing/2014/main" id="{235EF0D8-119C-6509-FA34-712537BA87DF}"/>
              </a:ext>
            </a:extLst>
          </p:cNvPr>
          <p:cNvSpPr>
            <a:spLocks noGrp="1"/>
          </p:cNvSpPr>
          <p:nvPr>
            <p:ph type="body" sz="quarter" idx="95" hasCustomPrompt="1"/>
          </p:nvPr>
        </p:nvSpPr>
        <p:spPr>
          <a:xfrm>
            <a:off x="6904824" y="4556399"/>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82" name="Text Placeholder 10">
            <a:extLst>
              <a:ext uri="{FF2B5EF4-FFF2-40B4-BE49-F238E27FC236}">
                <a16:creationId xmlns:a16="http://schemas.microsoft.com/office/drawing/2014/main" id="{CCF0162E-25BB-1432-7B6E-880751390DBC}"/>
              </a:ext>
            </a:extLst>
          </p:cNvPr>
          <p:cNvSpPr>
            <a:spLocks noGrp="1"/>
          </p:cNvSpPr>
          <p:nvPr>
            <p:ph type="body" sz="quarter" idx="96" hasCustomPrompt="1"/>
          </p:nvPr>
        </p:nvSpPr>
        <p:spPr>
          <a:xfrm>
            <a:off x="6904823" y="4893289"/>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83" name="Text Placeholder 6">
            <a:extLst>
              <a:ext uri="{FF2B5EF4-FFF2-40B4-BE49-F238E27FC236}">
                <a16:creationId xmlns:a16="http://schemas.microsoft.com/office/drawing/2014/main" id="{487473BC-2F3F-2A33-DDD9-33E8AFD07BAC}"/>
              </a:ext>
            </a:extLst>
          </p:cNvPr>
          <p:cNvSpPr>
            <a:spLocks noGrp="1"/>
          </p:cNvSpPr>
          <p:nvPr>
            <p:ph type="body" sz="quarter" idx="97" hasCustomPrompt="1"/>
          </p:nvPr>
        </p:nvSpPr>
        <p:spPr>
          <a:xfrm>
            <a:off x="8319296" y="4824896"/>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12</a:t>
            </a:r>
            <a:endParaRPr lang="en-US" dirty="0"/>
          </a:p>
        </p:txBody>
      </p:sp>
      <p:sp>
        <p:nvSpPr>
          <p:cNvPr id="84" name="Text Placeholder 10">
            <a:extLst>
              <a:ext uri="{FF2B5EF4-FFF2-40B4-BE49-F238E27FC236}">
                <a16:creationId xmlns:a16="http://schemas.microsoft.com/office/drawing/2014/main" id="{F5AEA807-569F-BBDC-FD89-E403B720F43D}"/>
              </a:ext>
            </a:extLst>
          </p:cNvPr>
          <p:cNvSpPr>
            <a:spLocks noGrp="1"/>
          </p:cNvSpPr>
          <p:nvPr>
            <p:ph type="body" sz="quarter" idx="98" hasCustomPrompt="1"/>
          </p:nvPr>
        </p:nvSpPr>
        <p:spPr>
          <a:xfrm>
            <a:off x="8319297" y="5130511"/>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85" name="Text Placeholder 10">
            <a:extLst>
              <a:ext uri="{FF2B5EF4-FFF2-40B4-BE49-F238E27FC236}">
                <a16:creationId xmlns:a16="http://schemas.microsoft.com/office/drawing/2014/main" id="{09560956-3DC4-B160-E815-AEE6F466445F}"/>
              </a:ext>
            </a:extLst>
          </p:cNvPr>
          <p:cNvSpPr>
            <a:spLocks noGrp="1"/>
          </p:cNvSpPr>
          <p:nvPr>
            <p:ph type="body" sz="quarter" idx="99" hasCustomPrompt="1"/>
          </p:nvPr>
        </p:nvSpPr>
        <p:spPr>
          <a:xfrm>
            <a:off x="8319296" y="5467401"/>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86" name="Text Placeholder 6">
            <a:extLst>
              <a:ext uri="{FF2B5EF4-FFF2-40B4-BE49-F238E27FC236}">
                <a16:creationId xmlns:a16="http://schemas.microsoft.com/office/drawing/2014/main" id="{0C78A49D-3DA7-DE31-7723-10558759B164}"/>
              </a:ext>
            </a:extLst>
          </p:cNvPr>
          <p:cNvSpPr>
            <a:spLocks noGrp="1"/>
          </p:cNvSpPr>
          <p:nvPr>
            <p:ph type="body" sz="quarter" idx="100" hasCustomPrompt="1"/>
          </p:nvPr>
        </p:nvSpPr>
        <p:spPr>
          <a:xfrm>
            <a:off x="9731150" y="4250784"/>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14</a:t>
            </a:r>
            <a:endParaRPr lang="en-US" dirty="0"/>
          </a:p>
        </p:txBody>
      </p:sp>
      <p:sp>
        <p:nvSpPr>
          <p:cNvPr id="87" name="Text Placeholder 10">
            <a:extLst>
              <a:ext uri="{FF2B5EF4-FFF2-40B4-BE49-F238E27FC236}">
                <a16:creationId xmlns:a16="http://schemas.microsoft.com/office/drawing/2014/main" id="{6645A0B6-2953-ADC5-516A-38A8DB067E2B}"/>
              </a:ext>
            </a:extLst>
          </p:cNvPr>
          <p:cNvSpPr>
            <a:spLocks noGrp="1"/>
          </p:cNvSpPr>
          <p:nvPr>
            <p:ph type="body" sz="quarter" idx="101" hasCustomPrompt="1"/>
          </p:nvPr>
        </p:nvSpPr>
        <p:spPr>
          <a:xfrm>
            <a:off x="9731151" y="4556399"/>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88" name="Text Placeholder 10">
            <a:extLst>
              <a:ext uri="{FF2B5EF4-FFF2-40B4-BE49-F238E27FC236}">
                <a16:creationId xmlns:a16="http://schemas.microsoft.com/office/drawing/2014/main" id="{ED1F52BC-0A29-E47F-E74B-EEACC88B0E21}"/>
              </a:ext>
            </a:extLst>
          </p:cNvPr>
          <p:cNvSpPr>
            <a:spLocks noGrp="1"/>
          </p:cNvSpPr>
          <p:nvPr>
            <p:ph type="body" sz="quarter" idx="102" hasCustomPrompt="1"/>
          </p:nvPr>
        </p:nvSpPr>
        <p:spPr>
          <a:xfrm>
            <a:off x="9731150" y="4893289"/>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Tree>
    <p:extLst>
      <p:ext uri="{BB962C8B-B14F-4D97-AF65-F5344CB8AC3E}">
        <p14:creationId xmlns:p14="http://schemas.microsoft.com/office/powerpoint/2010/main" val="2155425101"/>
      </p:ext>
    </p:extLst>
  </p:cSld>
  <p:clrMapOvr>
    <a:masterClrMapping/>
  </p:clrMapOvr>
  <p:extLst>
    <p:ext uri="{DCECCB84-F9BA-43D5-87BE-67443E8EF086}">
      <p15:sldGuideLst xmlns:p15="http://schemas.microsoft.com/office/powerpoint/2012/main">
        <p15:guide id="1" orient="horz" pos="1026">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cxnSp>
        <p:nvCxnSpPr>
          <p:cNvPr id="64" name="Straight Connector 63">
            <a:extLst>
              <a:ext uri="{FF2B5EF4-FFF2-40B4-BE49-F238E27FC236}">
                <a16:creationId xmlns:a16="http://schemas.microsoft.com/office/drawing/2014/main" id="{BD559A03-93BE-51BD-D200-1C6E1324C75A}"/>
              </a:ext>
            </a:extLst>
          </p:cNvPr>
          <p:cNvCxnSpPr>
            <a:cxnSpLocks/>
          </p:cNvCxnSpPr>
          <p:nvPr userDrawn="1"/>
        </p:nvCxnSpPr>
        <p:spPr>
          <a:xfrm>
            <a:off x="1469480"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110860D8-86FC-0FC7-FF50-9B6566600BB5}"/>
              </a:ext>
            </a:extLst>
          </p:cNvPr>
          <p:cNvCxnSpPr>
            <a:cxnSpLocks/>
          </p:cNvCxnSpPr>
          <p:nvPr userDrawn="1"/>
        </p:nvCxnSpPr>
        <p:spPr>
          <a:xfrm>
            <a:off x="2409708"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EDC3888-744B-0622-257E-79873B179CAB}"/>
              </a:ext>
            </a:extLst>
          </p:cNvPr>
          <p:cNvCxnSpPr>
            <a:cxnSpLocks/>
          </p:cNvCxnSpPr>
          <p:nvPr userDrawn="1"/>
        </p:nvCxnSpPr>
        <p:spPr>
          <a:xfrm>
            <a:off x="10725935"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F9B46B9-8CBD-6A08-274C-301ED2D94387}"/>
              </a:ext>
            </a:extLst>
          </p:cNvPr>
          <p:cNvCxnSpPr>
            <a:cxnSpLocks/>
          </p:cNvCxnSpPr>
          <p:nvPr userDrawn="1"/>
        </p:nvCxnSpPr>
        <p:spPr>
          <a:xfrm>
            <a:off x="9811535"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0836C97-54CC-6264-17D8-52222DA1DC98}"/>
              </a:ext>
            </a:extLst>
          </p:cNvPr>
          <p:cNvCxnSpPr>
            <a:cxnSpLocks/>
          </p:cNvCxnSpPr>
          <p:nvPr userDrawn="1"/>
        </p:nvCxnSpPr>
        <p:spPr>
          <a:xfrm>
            <a:off x="8868259"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5F0792B-D4E9-352C-2059-6194629D42D2}"/>
              </a:ext>
            </a:extLst>
          </p:cNvPr>
          <p:cNvCxnSpPr>
            <a:cxnSpLocks/>
          </p:cNvCxnSpPr>
          <p:nvPr userDrawn="1"/>
        </p:nvCxnSpPr>
        <p:spPr>
          <a:xfrm>
            <a:off x="7953859"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F6B5FD5-169A-FC6B-CDCF-0C65221FFD06}"/>
              </a:ext>
            </a:extLst>
          </p:cNvPr>
          <p:cNvCxnSpPr>
            <a:cxnSpLocks/>
          </p:cNvCxnSpPr>
          <p:nvPr userDrawn="1"/>
        </p:nvCxnSpPr>
        <p:spPr>
          <a:xfrm>
            <a:off x="6991333"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4D6A90F-379A-237A-CB33-CB99AEF17B70}"/>
              </a:ext>
            </a:extLst>
          </p:cNvPr>
          <p:cNvCxnSpPr>
            <a:cxnSpLocks/>
          </p:cNvCxnSpPr>
          <p:nvPr userDrawn="1"/>
        </p:nvCxnSpPr>
        <p:spPr>
          <a:xfrm>
            <a:off x="6086558"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5735894-852F-4F6A-E0A8-DC5822F8C82C}"/>
              </a:ext>
            </a:extLst>
          </p:cNvPr>
          <p:cNvCxnSpPr>
            <a:cxnSpLocks/>
          </p:cNvCxnSpPr>
          <p:nvPr userDrawn="1"/>
        </p:nvCxnSpPr>
        <p:spPr>
          <a:xfrm>
            <a:off x="5191409"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AE39017-8879-3C80-2DA9-30ADD9CF21FF}"/>
              </a:ext>
            </a:extLst>
          </p:cNvPr>
          <p:cNvCxnSpPr>
            <a:cxnSpLocks/>
          </p:cNvCxnSpPr>
          <p:nvPr userDrawn="1"/>
        </p:nvCxnSpPr>
        <p:spPr>
          <a:xfrm>
            <a:off x="4248133"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2F66E6F-06C5-DB4D-C566-2D49A255907D}"/>
              </a:ext>
            </a:extLst>
          </p:cNvPr>
          <p:cNvCxnSpPr>
            <a:cxnSpLocks/>
          </p:cNvCxnSpPr>
          <p:nvPr userDrawn="1"/>
        </p:nvCxnSpPr>
        <p:spPr>
          <a:xfrm>
            <a:off x="3324108"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AB77103-284E-23A8-6A29-60AA12C49840}"/>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7EFCAD44-A4D4-A8E5-5C47-01CC72E0F913}"/>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Text Placeholder 10">
            <a:extLst>
              <a:ext uri="{FF2B5EF4-FFF2-40B4-BE49-F238E27FC236}">
                <a16:creationId xmlns:a16="http://schemas.microsoft.com/office/drawing/2014/main" id="{9B99F8DA-3C21-E790-1AED-81C4499DA701}"/>
              </a:ext>
            </a:extLst>
          </p:cNvPr>
          <p:cNvSpPr>
            <a:spLocks noGrp="1"/>
          </p:cNvSpPr>
          <p:nvPr>
            <p:ph type="body" sz="quarter" idx="35" hasCustomPrompt="1"/>
          </p:nvPr>
        </p:nvSpPr>
        <p:spPr>
          <a:xfrm>
            <a:off x="550864"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JAN</a:t>
            </a:r>
          </a:p>
        </p:txBody>
      </p:sp>
      <p:sp>
        <p:nvSpPr>
          <p:cNvPr id="27" name="Text Placeholder 10">
            <a:extLst>
              <a:ext uri="{FF2B5EF4-FFF2-40B4-BE49-F238E27FC236}">
                <a16:creationId xmlns:a16="http://schemas.microsoft.com/office/drawing/2014/main" id="{DD0F3934-DAA1-CA55-5AF5-2F5431B96B72}"/>
              </a:ext>
            </a:extLst>
          </p:cNvPr>
          <p:cNvSpPr>
            <a:spLocks noGrp="1"/>
          </p:cNvSpPr>
          <p:nvPr>
            <p:ph type="body" sz="quarter" idx="36" hasCustomPrompt="1"/>
          </p:nvPr>
        </p:nvSpPr>
        <p:spPr>
          <a:xfrm>
            <a:off x="1476058"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FEB</a:t>
            </a:r>
          </a:p>
        </p:txBody>
      </p:sp>
      <p:sp>
        <p:nvSpPr>
          <p:cNvPr id="28" name="Text Placeholder 10">
            <a:extLst>
              <a:ext uri="{FF2B5EF4-FFF2-40B4-BE49-F238E27FC236}">
                <a16:creationId xmlns:a16="http://schemas.microsoft.com/office/drawing/2014/main" id="{B7128DD9-B76A-FC0B-6035-7C8EC43CC1A3}"/>
              </a:ext>
            </a:extLst>
          </p:cNvPr>
          <p:cNvSpPr>
            <a:spLocks noGrp="1"/>
          </p:cNvSpPr>
          <p:nvPr>
            <p:ph type="body" sz="quarter" idx="37" hasCustomPrompt="1"/>
          </p:nvPr>
        </p:nvSpPr>
        <p:spPr>
          <a:xfrm>
            <a:off x="2401252"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MAR</a:t>
            </a:r>
          </a:p>
        </p:txBody>
      </p:sp>
      <p:sp>
        <p:nvSpPr>
          <p:cNvPr id="29" name="Text Placeholder 10">
            <a:extLst>
              <a:ext uri="{FF2B5EF4-FFF2-40B4-BE49-F238E27FC236}">
                <a16:creationId xmlns:a16="http://schemas.microsoft.com/office/drawing/2014/main" id="{1FB6A4A9-1151-B48B-179E-232326BD5ACD}"/>
              </a:ext>
            </a:extLst>
          </p:cNvPr>
          <p:cNvSpPr>
            <a:spLocks noGrp="1"/>
          </p:cNvSpPr>
          <p:nvPr>
            <p:ph type="body" sz="quarter" idx="38" hasCustomPrompt="1"/>
          </p:nvPr>
        </p:nvSpPr>
        <p:spPr>
          <a:xfrm>
            <a:off x="3326446"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APR</a:t>
            </a:r>
          </a:p>
        </p:txBody>
      </p:sp>
      <p:sp>
        <p:nvSpPr>
          <p:cNvPr id="30" name="Text Placeholder 10">
            <a:extLst>
              <a:ext uri="{FF2B5EF4-FFF2-40B4-BE49-F238E27FC236}">
                <a16:creationId xmlns:a16="http://schemas.microsoft.com/office/drawing/2014/main" id="{1F027097-730B-06A4-7168-C0B2125CD9A8}"/>
              </a:ext>
            </a:extLst>
          </p:cNvPr>
          <p:cNvSpPr>
            <a:spLocks noGrp="1"/>
          </p:cNvSpPr>
          <p:nvPr>
            <p:ph type="body" sz="quarter" idx="39" hasCustomPrompt="1"/>
          </p:nvPr>
        </p:nvSpPr>
        <p:spPr>
          <a:xfrm>
            <a:off x="4251640"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MAY</a:t>
            </a:r>
          </a:p>
        </p:txBody>
      </p:sp>
      <p:sp>
        <p:nvSpPr>
          <p:cNvPr id="31" name="Text Placeholder 10">
            <a:extLst>
              <a:ext uri="{FF2B5EF4-FFF2-40B4-BE49-F238E27FC236}">
                <a16:creationId xmlns:a16="http://schemas.microsoft.com/office/drawing/2014/main" id="{23EC0BE5-9DDD-04E5-6C37-4C3A0E0D1A7E}"/>
              </a:ext>
            </a:extLst>
          </p:cNvPr>
          <p:cNvSpPr>
            <a:spLocks noGrp="1"/>
          </p:cNvSpPr>
          <p:nvPr>
            <p:ph type="body" sz="quarter" idx="40" hasCustomPrompt="1"/>
          </p:nvPr>
        </p:nvSpPr>
        <p:spPr>
          <a:xfrm>
            <a:off x="5176834"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JUN</a:t>
            </a:r>
          </a:p>
        </p:txBody>
      </p:sp>
      <p:sp>
        <p:nvSpPr>
          <p:cNvPr id="32" name="Text Placeholder 10">
            <a:extLst>
              <a:ext uri="{FF2B5EF4-FFF2-40B4-BE49-F238E27FC236}">
                <a16:creationId xmlns:a16="http://schemas.microsoft.com/office/drawing/2014/main" id="{28C0A3E7-D61E-0CE3-5520-2879AF46377F}"/>
              </a:ext>
            </a:extLst>
          </p:cNvPr>
          <p:cNvSpPr>
            <a:spLocks noGrp="1"/>
          </p:cNvSpPr>
          <p:nvPr>
            <p:ph type="body" sz="quarter" idx="41" hasCustomPrompt="1"/>
          </p:nvPr>
        </p:nvSpPr>
        <p:spPr>
          <a:xfrm>
            <a:off x="6102028"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JUL</a:t>
            </a:r>
          </a:p>
        </p:txBody>
      </p:sp>
      <p:sp>
        <p:nvSpPr>
          <p:cNvPr id="33" name="Text Placeholder 10">
            <a:extLst>
              <a:ext uri="{FF2B5EF4-FFF2-40B4-BE49-F238E27FC236}">
                <a16:creationId xmlns:a16="http://schemas.microsoft.com/office/drawing/2014/main" id="{A7ED3C44-7F5E-B47A-8D51-33BDB6B505EB}"/>
              </a:ext>
            </a:extLst>
          </p:cNvPr>
          <p:cNvSpPr>
            <a:spLocks noGrp="1"/>
          </p:cNvSpPr>
          <p:nvPr>
            <p:ph type="body" sz="quarter" idx="42" hasCustomPrompt="1"/>
          </p:nvPr>
        </p:nvSpPr>
        <p:spPr>
          <a:xfrm>
            <a:off x="7027222"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AUG</a:t>
            </a:r>
          </a:p>
        </p:txBody>
      </p:sp>
      <p:sp>
        <p:nvSpPr>
          <p:cNvPr id="34" name="Text Placeholder 10">
            <a:extLst>
              <a:ext uri="{FF2B5EF4-FFF2-40B4-BE49-F238E27FC236}">
                <a16:creationId xmlns:a16="http://schemas.microsoft.com/office/drawing/2014/main" id="{18AA1DD5-FD6A-EDBB-97E0-FA15A2EDF347}"/>
              </a:ext>
            </a:extLst>
          </p:cNvPr>
          <p:cNvSpPr>
            <a:spLocks noGrp="1"/>
          </p:cNvSpPr>
          <p:nvPr>
            <p:ph type="body" sz="quarter" idx="43" hasCustomPrompt="1"/>
          </p:nvPr>
        </p:nvSpPr>
        <p:spPr>
          <a:xfrm>
            <a:off x="7952416"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SEP</a:t>
            </a:r>
          </a:p>
        </p:txBody>
      </p:sp>
      <p:sp>
        <p:nvSpPr>
          <p:cNvPr id="35" name="Text Placeholder 10">
            <a:extLst>
              <a:ext uri="{FF2B5EF4-FFF2-40B4-BE49-F238E27FC236}">
                <a16:creationId xmlns:a16="http://schemas.microsoft.com/office/drawing/2014/main" id="{DA368CBB-E2C8-9A67-2732-6F4073A424C1}"/>
              </a:ext>
            </a:extLst>
          </p:cNvPr>
          <p:cNvSpPr>
            <a:spLocks noGrp="1"/>
          </p:cNvSpPr>
          <p:nvPr>
            <p:ph type="body" sz="quarter" idx="44" hasCustomPrompt="1"/>
          </p:nvPr>
        </p:nvSpPr>
        <p:spPr>
          <a:xfrm>
            <a:off x="8877610"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OCT</a:t>
            </a:r>
          </a:p>
        </p:txBody>
      </p:sp>
      <p:sp>
        <p:nvSpPr>
          <p:cNvPr id="36" name="Text Placeholder 10">
            <a:extLst>
              <a:ext uri="{FF2B5EF4-FFF2-40B4-BE49-F238E27FC236}">
                <a16:creationId xmlns:a16="http://schemas.microsoft.com/office/drawing/2014/main" id="{EDBCF2A7-FA82-5F3E-CD5E-85FB799F1E93}"/>
              </a:ext>
            </a:extLst>
          </p:cNvPr>
          <p:cNvSpPr>
            <a:spLocks noGrp="1"/>
          </p:cNvSpPr>
          <p:nvPr>
            <p:ph type="body" sz="quarter" idx="45" hasCustomPrompt="1"/>
          </p:nvPr>
        </p:nvSpPr>
        <p:spPr>
          <a:xfrm>
            <a:off x="9802804"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NOV</a:t>
            </a:r>
          </a:p>
        </p:txBody>
      </p:sp>
      <p:sp>
        <p:nvSpPr>
          <p:cNvPr id="37" name="Text Placeholder 10">
            <a:extLst>
              <a:ext uri="{FF2B5EF4-FFF2-40B4-BE49-F238E27FC236}">
                <a16:creationId xmlns:a16="http://schemas.microsoft.com/office/drawing/2014/main" id="{4258D89F-C60B-00F1-810D-BB32AA8E3A14}"/>
              </a:ext>
            </a:extLst>
          </p:cNvPr>
          <p:cNvSpPr>
            <a:spLocks noGrp="1"/>
          </p:cNvSpPr>
          <p:nvPr>
            <p:ph type="body" sz="quarter" idx="46" hasCustomPrompt="1"/>
          </p:nvPr>
        </p:nvSpPr>
        <p:spPr>
          <a:xfrm>
            <a:off x="10728002"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DEC</a:t>
            </a:r>
          </a:p>
        </p:txBody>
      </p:sp>
      <p:sp>
        <p:nvSpPr>
          <p:cNvPr id="41" name="Text Placeholder 10">
            <a:extLst>
              <a:ext uri="{FF2B5EF4-FFF2-40B4-BE49-F238E27FC236}">
                <a16:creationId xmlns:a16="http://schemas.microsoft.com/office/drawing/2014/main" id="{012EABCD-95A6-2EB6-8026-A62B9F78C7CF}"/>
              </a:ext>
            </a:extLst>
          </p:cNvPr>
          <p:cNvSpPr>
            <a:spLocks noGrp="1"/>
          </p:cNvSpPr>
          <p:nvPr>
            <p:ph type="body" sz="quarter" idx="47" hasCustomPrompt="1"/>
          </p:nvPr>
        </p:nvSpPr>
        <p:spPr>
          <a:xfrm>
            <a:off x="1004638" y="1967079"/>
            <a:ext cx="2782358" cy="385150"/>
          </a:xfrm>
          <a:prstGeom prst="snip2DiagRect">
            <a:avLst>
              <a:gd name="adj1" fmla="val 0"/>
              <a:gd name="adj2" fmla="val 28084"/>
            </a:avLst>
          </a:prstGeom>
          <a:solidFill>
            <a:schemeClr val="tx1"/>
          </a:solidFill>
        </p:spPr>
        <p:txBody>
          <a:bodyPr anchor="ctr" anchorCtr="0"/>
          <a:lstStyle>
            <a:lvl1pPr marL="0" indent="0" algn="ctr">
              <a:lnSpc>
                <a:spcPct val="90000"/>
              </a:lnSpc>
              <a:spcAft>
                <a:spcPts val="0"/>
              </a:spcAft>
              <a:buNone/>
              <a:defRPr sz="10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Lorem ipsum</a:t>
            </a:r>
          </a:p>
        </p:txBody>
      </p:sp>
      <p:sp>
        <p:nvSpPr>
          <p:cNvPr id="55" name="Text Placeholder 10">
            <a:extLst>
              <a:ext uri="{FF2B5EF4-FFF2-40B4-BE49-F238E27FC236}">
                <a16:creationId xmlns:a16="http://schemas.microsoft.com/office/drawing/2014/main" id="{167E4150-60C1-7A24-31AD-04057CED9DC7}"/>
              </a:ext>
            </a:extLst>
          </p:cNvPr>
          <p:cNvSpPr>
            <a:spLocks noGrp="1"/>
          </p:cNvSpPr>
          <p:nvPr>
            <p:ph type="body" sz="quarter" idx="48" hasCustomPrompt="1"/>
          </p:nvPr>
        </p:nvSpPr>
        <p:spPr>
          <a:xfrm>
            <a:off x="1936754" y="2469876"/>
            <a:ext cx="2782358" cy="385150"/>
          </a:xfrm>
          <a:prstGeom prst="snip2DiagRect">
            <a:avLst>
              <a:gd name="adj1" fmla="val 0"/>
              <a:gd name="adj2" fmla="val 28084"/>
            </a:avLst>
          </a:prstGeom>
          <a:solidFill>
            <a:schemeClr val="accent1"/>
          </a:solidFill>
        </p:spPr>
        <p:txBody>
          <a:bodyPr anchor="ctr" anchorCtr="0"/>
          <a:lstStyle>
            <a:lvl1pPr marL="0" indent="0" algn="ctr">
              <a:lnSpc>
                <a:spcPct val="90000"/>
              </a:lnSpc>
              <a:spcAft>
                <a:spcPts val="0"/>
              </a:spcAft>
              <a:buNone/>
              <a:defRPr sz="10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Lorem ipsum</a:t>
            </a:r>
          </a:p>
        </p:txBody>
      </p:sp>
      <p:sp>
        <p:nvSpPr>
          <p:cNvPr id="56" name="Text Placeholder 10">
            <a:extLst>
              <a:ext uri="{FF2B5EF4-FFF2-40B4-BE49-F238E27FC236}">
                <a16:creationId xmlns:a16="http://schemas.microsoft.com/office/drawing/2014/main" id="{2EABBC92-D227-C229-823A-34D998E4202C}"/>
              </a:ext>
            </a:extLst>
          </p:cNvPr>
          <p:cNvSpPr>
            <a:spLocks noGrp="1"/>
          </p:cNvSpPr>
          <p:nvPr>
            <p:ph type="body" sz="quarter" idx="49" hasCustomPrompt="1"/>
          </p:nvPr>
        </p:nvSpPr>
        <p:spPr>
          <a:xfrm>
            <a:off x="1004637" y="2972673"/>
            <a:ext cx="4628411" cy="385150"/>
          </a:xfrm>
          <a:prstGeom prst="snip2DiagRect">
            <a:avLst>
              <a:gd name="adj1" fmla="val 0"/>
              <a:gd name="adj2" fmla="val 28084"/>
            </a:avLst>
          </a:prstGeom>
          <a:solidFill>
            <a:schemeClr val="accent2"/>
          </a:solidFill>
        </p:spPr>
        <p:txBody>
          <a:bodyPr anchor="ctr" anchorCtr="0"/>
          <a:lstStyle>
            <a:lvl1pPr marL="0" indent="0" algn="ctr">
              <a:lnSpc>
                <a:spcPct val="90000"/>
              </a:lnSpc>
              <a:spcAft>
                <a:spcPts val="0"/>
              </a:spcAft>
              <a:buNone/>
              <a:defRPr sz="10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Lorem ipsum</a:t>
            </a:r>
          </a:p>
        </p:txBody>
      </p:sp>
      <p:sp>
        <p:nvSpPr>
          <p:cNvPr id="57" name="Text Placeholder 10">
            <a:extLst>
              <a:ext uri="{FF2B5EF4-FFF2-40B4-BE49-F238E27FC236}">
                <a16:creationId xmlns:a16="http://schemas.microsoft.com/office/drawing/2014/main" id="{20E8D325-234A-4D12-90CD-BCA2C3E1C449}"/>
              </a:ext>
            </a:extLst>
          </p:cNvPr>
          <p:cNvSpPr>
            <a:spLocks noGrp="1"/>
          </p:cNvSpPr>
          <p:nvPr>
            <p:ph type="body" sz="quarter" idx="50" hasCustomPrompt="1"/>
          </p:nvPr>
        </p:nvSpPr>
        <p:spPr>
          <a:xfrm>
            <a:off x="3781854" y="3475470"/>
            <a:ext cx="3705874" cy="385150"/>
          </a:xfrm>
          <a:prstGeom prst="snip2DiagRect">
            <a:avLst>
              <a:gd name="adj1" fmla="val 0"/>
              <a:gd name="adj2" fmla="val 28084"/>
            </a:avLst>
          </a:prstGeom>
          <a:solidFill>
            <a:schemeClr val="accent5"/>
          </a:solidFill>
        </p:spPr>
        <p:txBody>
          <a:bodyPr anchor="ctr" anchorCtr="0"/>
          <a:lstStyle>
            <a:lvl1pPr marL="0" indent="0" algn="ctr">
              <a:lnSpc>
                <a:spcPct val="90000"/>
              </a:lnSpc>
              <a:spcAft>
                <a:spcPts val="0"/>
              </a:spcAft>
              <a:buNone/>
              <a:defRPr sz="1000" b="0" i="0">
                <a:solidFill>
                  <a:schemeClr val="bg2"/>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Lorem ipsum</a:t>
            </a:r>
          </a:p>
        </p:txBody>
      </p:sp>
      <p:sp>
        <p:nvSpPr>
          <p:cNvPr id="58" name="Text Placeholder 10">
            <a:extLst>
              <a:ext uri="{FF2B5EF4-FFF2-40B4-BE49-F238E27FC236}">
                <a16:creationId xmlns:a16="http://schemas.microsoft.com/office/drawing/2014/main" id="{D95A8089-62C5-E085-C032-ECDB77C81B3F}"/>
              </a:ext>
            </a:extLst>
          </p:cNvPr>
          <p:cNvSpPr>
            <a:spLocks noGrp="1"/>
          </p:cNvSpPr>
          <p:nvPr>
            <p:ph type="body" sz="quarter" idx="51" hasCustomPrompt="1"/>
          </p:nvPr>
        </p:nvSpPr>
        <p:spPr>
          <a:xfrm>
            <a:off x="5633048" y="3978267"/>
            <a:ext cx="2782358" cy="385150"/>
          </a:xfrm>
          <a:prstGeom prst="snip2DiagRect">
            <a:avLst>
              <a:gd name="adj1" fmla="val 0"/>
              <a:gd name="adj2" fmla="val 28084"/>
            </a:avLst>
          </a:prstGeom>
          <a:solidFill>
            <a:schemeClr val="accent4"/>
          </a:solidFill>
        </p:spPr>
        <p:txBody>
          <a:bodyPr anchor="ctr" anchorCtr="0"/>
          <a:lstStyle>
            <a:lvl1pPr marL="0" indent="0" algn="ctr">
              <a:lnSpc>
                <a:spcPct val="90000"/>
              </a:lnSpc>
              <a:spcAft>
                <a:spcPts val="0"/>
              </a:spcAft>
              <a:buNone/>
              <a:defRPr sz="1000" b="0" i="0">
                <a:solidFill>
                  <a:schemeClr val="bg2"/>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Lorem ipsum</a:t>
            </a:r>
          </a:p>
        </p:txBody>
      </p:sp>
      <p:sp>
        <p:nvSpPr>
          <p:cNvPr id="59" name="Text Placeholder 10">
            <a:extLst>
              <a:ext uri="{FF2B5EF4-FFF2-40B4-BE49-F238E27FC236}">
                <a16:creationId xmlns:a16="http://schemas.microsoft.com/office/drawing/2014/main" id="{1EE3D116-176E-CAA0-3F1E-BFA53E26E621}"/>
              </a:ext>
            </a:extLst>
          </p:cNvPr>
          <p:cNvSpPr>
            <a:spLocks noGrp="1"/>
          </p:cNvSpPr>
          <p:nvPr>
            <p:ph type="body" sz="quarter" idx="52" hasCustomPrompt="1"/>
          </p:nvPr>
        </p:nvSpPr>
        <p:spPr>
          <a:xfrm>
            <a:off x="4719112" y="4481064"/>
            <a:ext cx="5550974" cy="385150"/>
          </a:xfrm>
          <a:prstGeom prst="snip2DiagRect">
            <a:avLst>
              <a:gd name="adj1" fmla="val 0"/>
              <a:gd name="adj2" fmla="val 28084"/>
            </a:avLst>
          </a:prstGeom>
          <a:solidFill>
            <a:schemeClr val="accent3"/>
          </a:solidFill>
        </p:spPr>
        <p:txBody>
          <a:bodyPr anchor="ctr" anchorCtr="0"/>
          <a:lstStyle>
            <a:lvl1pPr marL="0" indent="0" algn="ctr">
              <a:lnSpc>
                <a:spcPct val="90000"/>
              </a:lnSpc>
              <a:spcAft>
                <a:spcPts val="0"/>
              </a:spcAft>
              <a:buNone/>
              <a:defRPr sz="1000" b="0" i="0">
                <a:solidFill>
                  <a:schemeClr val="bg2"/>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Lorem ipsum</a:t>
            </a:r>
          </a:p>
        </p:txBody>
      </p:sp>
      <p:sp>
        <p:nvSpPr>
          <p:cNvPr id="60" name="Text Placeholder 10">
            <a:extLst>
              <a:ext uri="{FF2B5EF4-FFF2-40B4-BE49-F238E27FC236}">
                <a16:creationId xmlns:a16="http://schemas.microsoft.com/office/drawing/2014/main" id="{C0D5273D-F880-08E0-97AF-6D2EBA6C246B}"/>
              </a:ext>
            </a:extLst>
          </p:cNvPr>
          <p:cNvSpPr>
            <a:spLocks noGrp="1"/>
          </p:cNvSpPr>
          <p:nvPr>
            <p:ph type="body" sz="quarter" idx="53" hasCustomPrompt="1"/>
          </p:nvPr>
        </p:nvSpPr>
        <p:spPr>
          <a:xfrm>
            <a:off x="7487728" y="4983861"/>
            <a:ext cx="3700732" cy="385150"/>
          </a:xfrm>
          <a:prstGeom prst="snip2DiagRect">
            <a:avLst>
              <a:gd name="adj1" fmla="val 0"/>
              <a:gd name="adj2" fmla="val 28084"/>
            </a:avLst>
          </a:prstGeom>
          <a:solidFill>
            <a:schemeClr val="accent6">
              <a:lumMod val="20000"/>
              <a:lumOff val="80000"/>
            </a:schemeClr>
          </a:solidFill>
        </p:spPr>
        <p:txBody>
          <a:bodyPr anchor="ctr" anchorCtr="0"/>
          <a:lstStyle>
            <a:lvl1pPr marL="0" indent="0" algn="ctr">
              <a:lnSpc>
                <a:spcPct val="90000"/>
              </a:lnSpc>
              <a:spcAft>
                <a:spcPts val="0"/>
              </a:spcAft>
              <a:buNone/>
              <a:defRPr sz="1000" b="0" i="0">
                <a:solidFill>
                  <a:schemeClr val="bg2"/>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Lorem ipsum</a:t>
            </a:r>
          </a:p>
        </p:txBody>
      </p:sp>
      <p:sp>
        <p:nvSpPr>
          <p:cNvPr id="61" name="Text Placeholder 10">
            <a:extLst>
              <a:ext uri="{FF2B5EF4-FFF2-40B4-BE49-F238E27FC236}">
                <a16:creationId xmlns:a16="http://schemas.microsoft.com/office/drawing/2014/main" id="{D9636C41-8F96-2288-9CD7-9B178411CFFA}"/>
              </a:ext>
            </a:extLst>
          </p:cNvPr>
          <p:cNvSpPr>
            <a:spLocks noGrp="1"/>
          </p:cNvSpPr>
          <p:nvPr>
            <p:ph type="body" sz="quarter" idx="54" hasCustomPrompt="1"/>
          </p:nvPr>
        </p:nvSpPr>
        <p:spPr>
          <a:xfrm>
            <a:off x="5633048" y="5486656"/>
            <a:ext cx="5555412" cy="385150"/>
          </a:xfrm>
          <a:prstGeom prst="snip2DiagRect">
            <a:avLst>
              <a:gd name="adj1" fmla="val 0"/>
              <a:gd name="adj2" fmla="val 28084"/>
            </a:avLst>
          </a:prstGeom>
          <a:solidFill>
            <a:schemeClr val="accent6"/>
          </a:solidFill>
        </p:spPr>
        <p:txBody>
          <a:bodyPr anchor="ctr" anchorCtr="0"/>
          <a:lstStyle>
            <a:lvl1pPr marL="0" indent="0" algn="ctr">
              <a:lnSpc>
                <a:spcPct val="90000"/>
              </a:lnSpc>
              <a:spcAft>
                <a:spcPts val="0"/>
              </a:spcAft>
              <a:buNone/>
              <a:defRPr sz="1000" b="0" i="0">
                <a:solidFill>
                  <a:schemeClr val="bg2"/>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Lorem ipsum</a:t>
            </a:r>
          </a:p>
        </p:txBody>
      </p:sp>
    </p:spTree>
    <p:extLst>
      <p:ext uri="{BB962C8B-B14F-4D97-AF65-F5344CB8AC3E}">
        <p14:creationId xmlns:p14="http://schemas.microsoft.com/office/powerpoint/2010/main" val="545080120"/>
      </p:ext>
    </p:extLst>
  </p:cSld>
  <p:clrMapOvr>
    <a:masterClrMapping/>
  </p:clrMapOvr>
  <p:extLst>
    <p:ext uri="{DCECCB84-F9BA-43D5-87BE-67443E8EF086}">
      <p15:sldGuideLst xmlns:p15="http://schemas.microsoft.com/office/powerpoint/2012/main">
        <p15:guide id="1" orient="horz" pos="1026">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Profiles">
    <p:spTree>
      <p:nvGrpSpPr>
        <p:cNvPr id="1" name=""/>
        <p:cNvGrpSpPr/>
        <p:nvPr/>
      </p:nvGrpSpPr>
      <p:grpSpPr>
        <a:xfrm>
          <a:off x="0" y="0"/>
          <a:ext cx="0" cy="0"/>
          <a:chOff x="0" y="0"/>
          <a:chExt cx="0" cy="0"/>
        </a:xfrm>
      </p:grpSpPr>
      <p:sp>
        <p:nvSpPr>
          <p:cNvPr id="4" name="Snip Single Corner Rectangle 2">
            <a:extLst>
              <a:ext uri="{FF2B5EF4-FFF2-40B4-BE49-F238E27FC236}">
                <a16:creationId xmlns:a16="http://schemas.microsoft.com/office/drawing/2014/main" id="{7439FA9E-2E00-706F-E821-5AAB5391D87B}"/>
              </a:ext>
            </a:extLst>
          </p:cNvPr>
          <p:cNvSpPr/>
          <p:nvPr userDrawn="1"/>
        </p:nvSpPr>
        <p:spPr>
          <a:xfrm flipH="1">
            <a:off x="0" y="0"/>
            <a:ext cx="12192000" cy="3090204"/>
          </a:xfrm>
          <a:prstGeom prst="rect">
            <a:avLst/>
          </a:prstGeom>
          <a:gradFill flip="none" rotWithShape="1">
            <a:gsLst>
              <a:gs pos="10000">
                <a:schemeClr val="accent1"/>
              </a:gs>
              <a:gs pos="100000">
                <a:schemeClr val="bg2"/>
              </a:gs>
            </a:gsLst>
            <a:lin ang="27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 name="Title 1">
            <a:extLst>
              <a:ext uri="{FF2B5EF4-FFF2-40B4-BE49-F238E27FC236}">
                <a16:creationId xmlns:a16="http://schemas.microsoft.com/office/drawing/2014/main" id="{EB73D65B-270E-3106-EA8C-0117978B4154}"/>
              </a:ext>
            </a:extLst>
          </p:cNvPr>
          <p:cNvSpPr>
            <a:spLocks noGrp="1"/>
          </p:cNvSpPr>
          <p:nvPr>
            <p:ph type="title" hasCustomPrompt="1"/>
          </p:nvPr>
        </p:nvSpPr>
        <p:spPr/>
        <p:txBody>
          <a:bodyPr/>
          <a:lstStyle>
            <a:lvl1pPr>
              <a:defRPr>
                <a:solidFill>
                  <a:schemeClr val="bg1"/>
                </a:solidFill>
              </a:defRPr>
            </a:lvl1pPr>
          </a:lstStyle>
          <a:p>
            <a:r>
              <a:rPr lang="en-GB" dirty="0"/>
              <a:t>Click here to add your title</a:t>
            </a:r>
            <a:endParaRPr lang="en-US" dirty="0"/>
          </a:p>
        </p:txBody>
      </p:sp>
      <p:sp>
        <p:nvSpPr>
          <p:cNvPr id="3" name="Slide Number Placeholder 2">
            <a:extLst>
              <a:ext uri="{FF2B5EF4-FFF2-40B4-BE49-F238E27FC236}">
                <a16:creationId xmlns:a16="http://schemas.microsoft.com/office/drawing/2014/main" id="{96EA6125-5847-2837-C985-84285C78E210}"/>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6" name="Picture Placeholder 5">
            <a:extLst>
              <a:ext uri="{FF2B5EF4-FFF2-40B4-BE49-F238E27FC236}">
                <a16:creationId xmlns:a16="http://schemas.microsoft.com/office/drawing/2014/main" id="{FA3B2B8B-570F-AF2F-8CDE-8D651E90A81A}"/>
              </a:ext>
            </a:extLst>
          </p:cNvPr>
          <p:cNvSpPr>
            <a:spLocks noGrp="1" noChangeAspect="1"/>
          </p:cNvSpPr>
          <p:nvPr>
            <p:ph type="pic" sz="quarter" idx="11" hasCustomPrompt="1"/>
          </p:nvPr>
        </p:nvSpPr>
        <p:spPr>
          <a:xfrm>
            <a:off x="2450825" y="1628775"/>
            <a:ext cx="2916000" cy="2916000"/>
          </a:xfrm>
          <a:solidFill>
            <a:schemeClr val="bg1">
              <a:lumMod val="50000"/>
            </a:schemeClr>
          </a:solidFill>
        </p:spPr>
        <p:txBody>
          <a:bodyPr/>
          <a:lstStyle>
            <a:lvl1pPr marL="0" indent="0">
              <a:buNone/>
              <a:defRPr>
                <a:solidFill>
                  <a:schemeClr val="bg1"/>
                </a:solidFill>
              </a:defRPr>
            </a:lvl1pPr>
          </a:lstStyle>
          <a:p>
            <a:r>
              <a:rPr lang="en-US" dirty="0"/>
              <a:t>Click icon to add your image</a:t>
            </a:r>
          </a:p>
        </p:txBody>
      </p:sp>
      <p:sp>
        <p:nvSpPr>
          <p:cNvPr id="8" name="Text Placeholder 10">
            <a:extLst>
              <a:ext uri="{FF2B5EF4-FFF2-40B4-BE49-F238E27FC236}">
                <a16:creationId xmlns:a16="http://schemas.microsoft.com/office/drawing/2014/main" id="{D70AC699-E21F-2BB9-F662-61F5401332F3}"/>
              </a:ext>
            </a:extLst>
          </p:cNvPr>
          <p:cNvSpPr>
            <a:spLocks noGrp="1"/>
          </p:cNvSpPr>
          <p:nvPr>
            <p:ph type="body" sz="quarter" idx="13" hasCustomPrompt="1"/>
          </p:nvPr>
        </p:nvSpPr>
        <p:spPr>
          <a:xfrm>
            <a:off x="2683494" y="4763864"/>
            <a:ext cx="2683332"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9" name="Text Placeholder 10">
            <a:extLst>
              <a:ext uri="{FF2B5EF4-FFF2-40B4-BE49-F238E27FC236}">
                <a16:creationId xmlns:a16="http://schemas.microsoft.com/office/drawing/2014/main" id="{F68E525D-00E2-A429-EB50-5D0398A4C83D}"/>
              </a:ext>
            </a:extLst>
          </p:cNvPr>
          <p:cNvSpPr>
            <a:spLocks noGrp="1"/>
          </p:cNvSpPr>
          <p:nvPr>
            <p:ph type="body" sz="quarter" idx="14" hasCustomPrompt="1"/>
          </p:nvPr>
        </p:nvSpPr>
        <p:spPr>
          <a:xfrm>
            <a:off x="2683494" y="4969385"/>
            <a:ext cx="2683332"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10" name="Text Placeholder 14">
            <a:extLst>
              <a:ext uri="{FF2B5EF4-FFF2-40B4-BE49-F238E27FC236}">
                <a16:creationId xmlns:a16="http://schemas.microsoft.com/office/drawing/2014/main" id="{8AB8AB10-2B72-1B58-0E0F-0147743D0879}"/>
              </a:ext>
            </a:extLst>
          </p:cNvPr>
          <p:cNvSpPr>
            <a:spLocks noGrp="1" noChangeAspect="1"/>
          </p:cNvSpPr>
          <p:nvPr>
            <p:ph type="body" sz="quarter" idx="32" hasCustomPrompt="1"/>
          </p:nvPr>
        </p:nvSpPr>
        <p:spPr>
          <a:xfrm>
            <a:off x="2450825" y="4733310"/>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r>
              <a:rPr lang="en-US" dirty="0"/>
              <a:t>c</a:t>
            </a:r>
          </a:p>
        </p:txBody>
      </p:sp>
      <p:sp>
        <p:nvSpPr>
          <p:cNvPr id="11" name="Text Placeholder 10">
            <a:extLst>
              <a:ext uri="{FF2B5EF4-FFF2-40B4-BE49-F238E27FC236}">
                <a16:creationId xmlns:a16="http://schemas.microsoft.com/office/drawing/2014/main" id="{24B9063D-F2BE-2E07-5BB4-374FABE7FE94}"/>
              </a:ext>
            </a:extLst>
          </p:cNvPr>
          <p:cNvSpPr>
            <a:spLocks noGrp="1"/>
          </p:cNvSpPr>
          <p:nvPr>
            <p:ph type="body" sz="quarter" idx="33" hasCustomPrompt="1"/>
          </p:nvPr>
        </p:nvSpPr>
        <p:spPr>
          <a:xfrm>
            <a:off x="2683494" y="5327784"/>
            <a:ext cx="2683332" cy="549141"/>
          </a:xfrm>
        </p:spPr>
        <p:txBody>
          <a:bodyPr/>
          <a:lstStyle>
            <a:lvl1pPr marL="0" indent="0">
              <a:lnSpc>
                <a:spcPct val="120000"/>
              </a:lnSpc>
              <a:spcAft>
                <a:spcPts val="140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US" dirty="0"/>
              <a:t>Click here to add a description of up to 3 lines that is about the person above or a goal they are hoping to highlight</a:t>
            </a:r>
            <a:endParaRPr lang="en-GB" dirty="0"/>
          </a:p>
        </p:txBody>
      </p:sp>
      <p:sp>
        <p:nvSpPr>
          <p:cNvPr id="12" name="Text Placeholder 10">
            <a:extLst>
              <a:ext uri="{FF2B5EF4-FFF2-40B4-BE49-F238E27FC236}">
                <a16:creationId xmlns:a16="http://schemas.microsoft.com/office/drawing/2014/main" id="{75193F58-78F4-FCED-F1F8-8CF46E4C1F71}"/>
              </a:ext>
            </a:extLst>
          </p:cNvPr>
          <p:cNvSpPr>
            <a:spLocks noGrp="1"/>
          </p:cNvSpPr>
          <p:nvPr>
            <p:ph type="body" sz="quarter" idx="34" hasCustomPrompt="1"/>
          </p:nvPr>
        </p:nvSpPr>
        <p:spPr>
          <a:xfrm>
            <a:off x="7059786" y="4763864"/>
            <a:ext cx="2683332"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13" name="Text Placeholder 10">
            <a:extLst>
              <a:ext uri="{FF2B5EF4-FFF2-40B4-BE49-F238E27FC236}">
                <a16:creationId xmlns:a16="http://schemas.microsoft.com/office/drawing/2014/main" id="{0048D397-2BA4-DF54-0C73-CE1A60CBCDDE}"/>
              </a:ext>
            </a:extLst>
          </p:cNvPr>
          <p:cNvSpPr>
            <a:spLocks noGrp="1"/>
          </p:cNvSpPr>
          <p:nvPr>
            <p:ph type="body" sz="quarter" idx="35" hasCustomPrompt="1"/>
          </p:nvPr>
        </p:nvSpPr>
        <p:spPr>
          <a:xfrm>
            <a:off x="7059786" y="4969385"/>
            <a:ext cx="2683332"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14" name="Text Placeholder 14">
            <a:extLst>
              <a:ext uri="{FF2B5EF4-FFF2-40B4-BE49-F238E27FC236}">
                <a16:creationId xmlns:a16="http://schemas.microsoft.com/office/drawing/2014/main" id="{3BFB8D4D-BA6A-271B-7618-38DE49134904}"/>
              </a:ext>
            </a:extLst>
          </p:cNvPr>
          <p:cNvSpPr>
            <a:spLocks noGrp="1" noChangeAspect="1"/>
          </p:cNvSpPr>
          <p:nvPr>
            <p:ph type="body" sz="quarter" idx="36"/>
          </p:nvPr>
        </p:nvSpPr>
        <p:spPr>
          <a:xfrm>
            <a:off x="6827117" y="4733310"/>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5" name="Text Placeholder 10">
            <a:extLst>
              <a:ext uri="{FF2B5EF4-FFF2-40B4-BE49-F238E27FC236}">
                <a16:creationId xmlns:a16="http://schemas.microsoft.com/office/drawing/2014/main" id="{ABCE172C-A75B-ED72-2E95-660D96EBE359}"/>
              </a:ext>
            </a:extLst>
          </p:cNvPr>
          <p:cNvSpPr>
            <a:spLocks noGrp="1"/>
          </p:cNvSpPr>
          <p:nvPr>
            <p:ph type="body" sz="quarter" idx="37" hasCustomPrompt="1"/>
          </p:nvPr>
        </p:nvSpPr>
        <p:spPr>
          <a:xfrm>
            <a:off x="7059786" y="5327784"/>
            <a:ext cx="2683332" cy="549141"/>
          </a:xfrm>
        </p:spPr>
        <p:txBody>
          <a:bodyPr/>
          <a:lstStyle>
            <a:lvl1pPr marL="0" indent="0">
              <a:lnSpc>
                <a:spcPct val="120000"/>
              </a:lnSpc>
              <a:spcAft>
                <a:spcPts val="140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US" dirty="0"/>
              <a:t>Click here to add a description of up to 3 lines that is about the person above or a goal they are hoping to highlight</a:t>
            </a:r>
            <a:endParaRPr lang="en-GB" dirty="0"/>
          </a:p>
        </p:txBody>
      </p:sp>
      <p:sp>
        <p:nvSpPr>
          <p:cNvPr id="25" name="Text Placeholder 24">
            <a:extLst>
              <a:ext uri="{FF2B5EF4-FFF2-40B4-BE49-F238E27FC236}">
                <a16:creationId xmlns:a16="http://schemas.microsoft.com/office/drawing/2014/main" id="{8857BC58-9536-B87C-A51E-705CDD6D6393}"/>
              </a:ext>
            </a:extLst>
          </p:cNvPr>
          <p:cNvSpPr>
            <a:spLocks noGrp="1" noChangeAspect="1"/>
          </p:cNvSpPr>
          <p:nvPr>
            <p:ph type="body" sz="quarter" idx="29"/>
          </p:nvPr>
        </p:nvSpPr>
        <p:spPr>
          <a:xfrm>
            <a:off x="2450825" y="1628775"/>
            <a:ext cx="491166" cy="972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26" name="Text Placeholder 25">
            <a:extLst>
              <a:ext uri="{FF2B5EF4-FFF2-40B4-BE49-F238E27FC236}">
                <a16:creationId xmlns:a16="http://schemas.microsoft.com/office/drawing/2014/main" id="{FD817497-0566-14FE-6DAE-308297A2CB96}"/>
              </a:ext>
            </a:extLst>
          </p:cNvPr>
          <p:cNvSpPr>
            <a:spLocks noGrp="1" noChangeAspect="1"/>
          </p:cNvSpPr>
          <p:nvPr>
            <p:ph type="body" sz="quarter" idx="38"/>
          </p:nvPr>
        </p:nvSpPr>
        <p:spPr>
          <a:xfrm>
            <a:off x="2450825" y="3572775"/>
            <a:ext cx="491166" cy="972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27" name="Text Placeholder 26">
            <a:extLst>
              <a:ext uri="{FF2B5EF4-FFF2-40B4-BE49-F238E27FC236}">
                <a16:creationId xmlns:a16="http://schemas.microsoft.com/office/drawing/2014/main" id="{CC453C7E-7E22-08F8-E55F-6DD558DFE921}"/>
              </a:ext>
            </a:extLst>
          </p:cNvPr>
          <p:cNvSpPr>
            <a:spLocks noGrp="1" noChangeAspect="1"/>
          </p:cNvSpPr>
          <p:nvPr>
            <p:ph type="body" sz="quarter" idx="39"/>
          </p:nvPr>
        </p:nvSpPr>
        <p:spPr>
          <a:xfrm>
            <a:off x="2450825" y="2596016"/>
            <a:ext cx="491166" cy="972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dirty="0"/>
          </a:p>
        </p:txBody>
      </p:sp>
      <p:sp>
        <p:nvSpPr>
          <p:cNvPr id="28" name="Picture Placeholder 5">
            <a:extLst>
              <a:ext uri="{FF2B5EF4-FFF2-40B4-BE49-F238E27FC236}">
                <a16:creationId xmlns:a16="http://schemas.microsoft.com/office/drawing/2014/main" id="{C1FA5B7D-7C86-D960-2461-32FA3C42AB28}"/>
              </a:ext>
            </a:extLst>
          </p:cNvPr>
          <p:cNvSpPr>
            <a:spLocks noGrp="1" noChangeAspect="1"/>
          </p:cNvSpPr>
          <p:nvPr>
            <p:ph type="pic" sz="quarter" idx="40" hasCustomPrompt="1"/>
          </p:nvPr>
        </p:nvSpPr>
        <p:spPr>
          <a:xfrm>
            <a:off x="6827117" y="1628775"/>
            <a:ext cx="2916000" cy="2916000"/>
          </a:xfrm>
          <a:solidFill>
            <a:schemeClr val="bg1">
              <a:lumMod val="50000"/>
            </a:schemeClr>
          </a:solidFill>
        </p:spPr>
        <p:txBody>
          <a:bodyPr/>
          <a:lstStyle>
            <a:lvl1pPr marL="0" indent="0">
              <a:buNone/>
              <a:defRPr>
                <a:solidFill>
                  <a:schemeClr val="bg1"/>
                </a:solidFill>
              </a:defRPr>
            </a:lvl1pPr>
          </a:lstStyle>
          <a:p>
            <a:r>
              <a:rPr lang="en-US" dirty="0"/>
              <a:t>Click icon to add your image</a:t>
            </a:r>
          </a:p>
        </p:txBody>
      </p:sp>
      <p:sp>
        <p:nvSpPr>
          <p:cNvPr id="33" name="Text Placeholder 14">
            <a:extLst>
              <a:ext uri="{FF2B5EF4-FFF2-40B4-BE49-F238E27FC236}">
                <a16:creationId xmlns:a16="http://schemas.microsoft.com/office/drawing/2014/main" id="{1CE5212F-BF17-21BA-703D-7A79AF9BCAF2}"/>
              </a:ext>
            </a:extLst>
          </p:cNvPr>
          <p:cNvSpPr>
            <a:spLocks noGrp="1" noChangeAspect="1"/>
          </p:cNvSpPr>
          <p:nvPr>
            <p:ph type="body" sz="quarter" idx="41"/>
          </p:nvPr>
        </p:nvSpPr>
        <p:spPr>
          <a:xfrm>
            <a:off x="6827117" y="4733310"/>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4" name="Text Placeholder 33">
            <a:extLst>
              <a:ext uri="{FF2B5EF4-FFF2-40B4-BE49-F238E27FC236}">
                <a16:creationId xmlns:a16="http://schemas.microsoft.com/office/drawing/2014/main" id="{56B05490-E412-EF84-E6F2-E43049FE493B}"/>
              </a:ext>
            </a:extLst>
          </p:cNvPr>
          <p:cNvSpPr>
            <a:spLocks noGrp="1" noChangeAspect="1"/>
          </p:cNvSpPr>
          <p:nvPr>
            <p:ph type="body" sz="quarter" idx="42"/>
          </p:nvPr>
        </p:nvSpPr>
        <p:spPr>
          <a:xfrm>
            <a:off x="6827117" y="1628775"/>
            <a:ext cx="491166" cy="972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35" name="Text Placeholder 34">
            <a:extLst>
              <a:ext uri="{FF2B5EF4-FFF2-40B4-BE49-F238E27FC236}">
                <a16:creationId xmlns:a16="http://schemas.microsoft.com/office/drawing/2014/main" id="{8EE15786-734D-1DC9-FEBA-B8C9357C89F9}"/>
              </a:ext>
            </a:extLst>
          </p:cNvPr>
          <p:cNvSpPr>
            <a:spLocks noGrp="1" noChangeAspect="1"/>
          </p:cNvSpPr>
          <p:nvPr>
            <p:ph type="body" sz="quarter" idx="43"/>
          </p:nvPr>
        </p:nvSpPr>
        <p:spPr>
          <a:xfrm>
            <a:off x="6827117" y="3572775"/>
            <a:ext cx="491166" cy="972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36" name="Text Placeholder 35">
            <a:extLst>
              <a:ext uri="{FF2B5EF4-FFF2-40B4-BE49-F238E27FC236}">
                <a16:creationId xmlns:a16="http://schemas.microsoft.com/office/drawing/2014/main" id="{87AAFB6F-7EAB-EDAE-85D1-0226C5751754}"/>
              </a:ext>
            </a:extLst>
          </p:cNvPr>
          <p:cNvSpPr>
            <a:spLocks noGrp="1" noChangeAspect="1"/>
          </p:cNvSpPr>
          <p:nvPr>
            <p:ph type="body" sz="quarter" idx="44"/>
          </p:nvPr>
        </p:nvSpPr>
        <p:spPr>
          <a:xfrm>
            <a:off x="6827117" y="2596016"/>
            <a:ext cx="491166" cy="972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dirty="0"/>
          </a:p>
        </p:txBody>
      </p:sp>
      <p:cxnSp>
        <p:nvCxnSpPr>
          <p:cNvPr id="39" name="Straight Connector 38">
            <a:extLst>
              <a:ext uri="{FF2B5EF4-FFF2-40B4-BE49-F238E27FC236}">
                <a16:creationId xmlns:a16="http://schemas.microsoft.com/office/drawing/2014/main" id="{FFF1F1EF-208E-CF1A-15E6-7F481ABBEB02}"/>
              </a:ext>
            </a:extLst>
          </p:cNvPr>
          <p:cNvCxnSpPr>
            <a:cxnSpLocks/>
          </p:cNvCxnSpPr>
          <p:nvPr userDrawn="1"/>
        </p:nvCxnSpPr>
        <p:spPr>
          <a:xfrm>
            <a:off x="2683494" y="5215269"/>
            <a:ext cx="2691781"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88FD945-FAB3-7CF7-F599-1542643E7C6A}"/>
              </a:ext>
            </a:extLst>
          </p:cNvPr>
          <p:cNvCxnSpPr>
            <a:cxnSpLocks/>
          </p:cNvCxnSpPr>
          <p:nvPr userDrawn="1"/>
        </p:nvCxnSpPr>
        <p:spPr>
          <a:xfrm>
            <a:off x="7051336" y="5215269"/>
            <a:ext cx="2691781"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659873"/>
      </p:ext>
    </p:extLst>
  </p:cSld>
  <p:clrMapOvr>
    <a:masterClrMapping/>
  </p:clrMapOvr>
  <p:extLst>
    <p:ext uri="{DCECCB84-F9BA-43D5-87BE-67443E8EF086}">
      <p15:sldGuideLst xmlns:p15="http://schemas.microsoft.com/office/powerpoint/2012/main">
        <p15:guide id="2" orient="horz" pos="1026">
          <p15:clr>
            <a:srgbClr val="FBAE40"/>
          </p15:clr>
        </p15:guide>
        <p15:guide id="3" pos="3386">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Profiles">
    <p:spTree>
      <p:nvGrpSpPr>
        <p:cNvPr id="1" name=""/>
        <p:cNvGrpSpPr/>
        <p:nvPr/>
      </p:nvGrpSpPr>
      <p:grpSpPr>
        <a:xfrm>
          <a:off x="0" y="0"/>
          <a:ext cx="0" cy="0"/>
          <a:chOff x="0" y="0"/>
          <a:chExt cx="0" cy="0"/>
        </a:xfrm>
      </p:grpSpPr>
      <p:sp>
        <p:nvSpPr>
          <p:cNvPr id="4" name="Snip Single Corner Rectangle 2">
            <a:extLst>
              <a:ext uri="{FF2B5EF4-FFF2-40B4-BE49-F238E27FC236}">
                <a16:creationId xmlns:a16="http://schemas.microsoft.com/office/drawing/2014/main" id="{7439FA9E-2E00-706F-E821-5AAB5391D87B}"/>
              </a:ext>
            </a:extLst>
          </p:cNvPr>
          <p:cNvSpPr/>
          <p:nvPr userDrawn="1"/>
        </p:nvSpPr>
        <p:spPr>
          <a:xfrm flipH="1">
            <a:off x="0" y="-1"/>
            <a:ext cx="12192000" cy="4112776"/>
          </a:xfrm>
          <a:prstGeom prst="rect">
            <a:avLst/>
          </a:prstGeom>
          <a:gradFill flip="none" rotWithShape="1">
            <a:gsLst>
              <a:gs pos="10000">
                <a:schemeClr val="accent1"/>
              </a:gs>
              <a:gs pos="100000">
                <a:schemeClr val="bg2"/>
              </a:gs>
            </a:gsLst>
            <a:lin ang="27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 name="Title 1">
            <a:extLst>
              <a:ext uri="{FF2B5EF4-FFF2-40B4-BE49-F238E27FC236}">
                <a16:creationId xmlns:a16="http://schemas.microsoft.com/office/drawing/2014/main" id="{EB73D65B-270E-3106-EA8C-0117978B4154}"/>
              </a:ext>
            </a:extLst>
          </p:cNvPr>
          <p:cNvSpPr>
            <a:spLocks noGrp="1"/>
          </p:cNvSpPr>
          <p:nvPr>
            <p:ph type="title" hasCustomPrompt="1"/>
          </p:nvPr>
        </p:nvSpPr>
        <p:spPr/>
        <p:txBody>
          <a:bodyPr/>
          <a:lstStyle>
            <a:lvl1pPr>
              <a:defRPr>
                <a:solidFill>
                  <a:schemeClr val="bg1"/>
                </a:solidFill>
              </a:defRPr>
            </a:lvl1pPr>
          </a:lstStyle>
          <a:p>
            <a:r>
              <a:rPr lang="en-GB" dirty="0"/>
              <a:t>Click here to add your title</a:t>
            </a:r>
            <a:endParaRPr lang="en-US" dirty="0"/>
          </a:p>
        </p:txBody>
      </p:sp>
      <p:sp>
        <p:nvSpPr>
          <p:cNvPr id="3" name="Slide Number Placeholder 2">
            <a:extLst>
              <a:ext uri="{FF2B5EF4-FFF2-40B4-BE49-F238E27FC236}">
                <a16:creationId xmlns:a16="http://schemas.microsoft.com/office/drawing/2014/main" id="{96EA6125-5847-2837-C985-84285C78E210}"/>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6" name="Picture Placeholder 5">
            <a:extLst>
              <a:ext uri="{FF2B5EF4-FFF2-40B4-BE49-F238E27FC236}">
                <a16:creationId xmlns:a16="http://schemas.microsoft.com/office/drawing/2014/main" id="{FA3B2B8B-570F-AF2F-8CDE-8D651E90A81A}"/>
              </a:ext>
            </a:extLst>
          </p:cNvPr>
          <p:cNvSpPr>
            <a:spLocks noGrp="1" noChangeAspect="1"/>
          </p:cNvSpPr>
          <p:nvPr>
            <p:ph type="pic" sz="quarter" idx="11" hasCustomPrompt="1"/>
          </p:nvPr>
        </p:nvSpPr>
        <p:spPr>
          <a:xfrm>
            <a:off x="4854000" y="1628775"/>
            <a:ext cx="2484000" cy="2484000"/>
          </a:xfrm>
          <a:solidFill>
            <a:schemeClr val="bg1">
              <a:lumMod val="50000"/>
            </a:schemeClr>
          </a:solidFill>
        </p:spPr>
        <p:txBody>
          <a:bodyPr/>
          <a:lstStyle>
            <a:lvl1pPr marL="0" indent="0">
              <a:buNone/>
              <a:defRPr>
                <a:solidFill>
                  <a:schemeClr val="bg1"/>
                </a:solidFill>
              </a:defRPr>
            </a:lvl1pPr>
          </a:lstStyle>
          <a:p>
            <a:r>
              <a:rPr lang="en-US" dirty="0"/>
              <a:t>Click icon to add your image</a:t>
            </a:r>
          </a:p>
        </p:txBody>
      </p:sp>
      <p:sp>
        <p:nvSpPr>
          <p:cNvPr id="8" name="Text Placeholder 10">
            <a:extLst>
              <a:ext uri="{FF2B5EF4-FFF2-40B4-BE49-F238E27FC236}">
                <a16:creationId xmlns:a16="http://schemas.microsoft.com/office/drawing/2014/main" id="{D70AC699-E21F-2BB9-F662-61F5401332F3}"/>
              </a:ext>
            </a:extLst>
          </p:cNvPr>
          <p:cNvSpPr>
            <a:spLocks noGrp="1"/>
          </p:cNvSpPr>
          <p:nvPr>
            <p:ph type="body" sz="quarter" idx="13" hasCustomPrompt="1"/>
          </p:nvPr>
        </p:nvSpPr>
        <p:spPr>
          <a:xfrm>
            <a:off x="5086669" y="4308478"/>
            <a:ext cx="2251332"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9" name="Text Placeholder 10">
            <a:extLst>
              <a:ext uri="{FF2B5EF4-FFF2-40B4-BE49-F238E27FC236}">
                <a16:creationId xmlns:a16="http://schemas.microsoft.com/office/drawing/2014/main" id="{F68E525D-00E2-A429-EB50-5D0398A4C83D}"/>
              </a:ext>
            </a:extLst>
          </p:cNvPr>
          <p:cNvSpPr>
            <a:spLocks noGrp="1"/>
          </p:cNvSpPr>
          <p:nvPr>
            <p:ph type="body" sz="quarter" idx="14" hasCustomPrompt="1"/>
          </p:nvPr>
        </p:nvSpPr>
        <p:spPr>
          <a:xfrm>
            <a:off x="5086669" y="4513999"/>
            <a:ext cx="2251332"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10" name="Text Placeholder 14">
            <a:extLst>
              <a:ext uri="{FF2B5EF4-FFF2-40B4-BE49-F238E27FC236}">
                <a16:creationId xmlns:a16="http://schemas.microsoft.com/office/drawing/2014/main" id="{8AB8AB10-2B72-1B58-0E0F-0147743D0879}"/>
              </a:ext>
            </a:extLst>
          </p:cNvPr>
          <p:cNvSpPr>
            <a:spLocks noGrp="1" noChangeAspect="1"/>
          </p:cNvSpPr>
          <p:nvPr>
            <p:ph type="body" sz="quarter" idx="32"/>
          </p:nvPr>
        </p:nvSpPr>
        <p:spPr>
          <a:xfrm>
            <a:off x="4854000" y="4277924"/>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1" name="Text Placeholder 10">
            <a:extLst>
              <a:ext uri="{FF2B5EF4-FFF2-40B4-BE49-F238E27FC236}">
                <a16:creationId xmlns:a16="http://schemas.microsoft.com/office/drawing/2014/main" id="{24B9063D-F2BE-2E07-5BB4-374FABE7FE94}"/>
              </a:ext>
            </a:extLst>
          </p:cNvPr>
          <p:cNvSpPr>
            <a:spLocks noGrp="1"/>
          </p:cNvSpPr>
          <p:nvPr>
            <p:ph type="body" sz="quarter" idx="33" hasCustomPrompt="1"/>
          </p:nvPr>
        </p:nvSpPr>
        <p:spPr>
          <a:xfrm>
            <a:off x="5086669" y="4870540"/>
            <a:ext cx="2251332" cy="742065"/>
          </a:xfrm>
        </p:spPr>
        <p:txBody>
          <a:bodyPr/>
          <a:lstStyle>
            <a:lvl1pPr marL="0" indent="0">
              <a:lnSpc>
                <a:spcPct val="120000"/>
              </a:lnSpc>
              <a:spcAft>
                <a:spcPts val="140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US" dirty="0"/>
              <a:t>Click here to add a description of up to 4 lines that is about the person above or a goal they are hoping to highlight</a:t>
            </a:r>
            <a:endParaRPr lang="en-GB" dirty="0"/>
          </a:p>
        </p:txBody>
      </p:sp>
      <p:sp>
        <p:nvSpPr>
          <p:cNvPr id="25" name="Text Placeholder 24">
            <a:extLst>
              <a:ext uri="{FF2B5EF4-FFF2-40B4-BE49-F238E27FC236}">
                <a16:creationId xmlns:a16="http://schemas.microsoft.com/office/drawing/2014/main" id="{8857BC58-9536-B87C-A51E-705CDD6D6393}"/>
              </a:ext>
            </a:extLst>
          </p:cNvPr>
          <p:cNvSpPr>
            <a:spLocks noGrp="1" noChangeAspect="1"/>
          </p:cNvSpPr>
          <p:nvPr>
            <p:ph type="body" sz="quarter" idx="29"/>
          </p:nvPr>
        </p:nvSpPr>
        <p:spPr>
          <a:xfrm>
            <a:off x="4854001" y="1628775"/>
            <a:ext cx="418401" cy="828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26" name="Text Placeholder 25">
            <a:extLst>
              <a:ext uri="{FF2B5EF4-FFF2-40B4-BE49-F238E27FC236}">
                <a16:creationId xmlns:a16="http://schemas.microsoft.com/office/drawing/2014/main" id="{FD817497-0566-14FE-6DAE-308297A2CB96}"/>
              </a:ext>
            </a:extLst>
          </p:cNvPr>
          <p:cNvSpPr>
            <a:spLocks noGrp="1" noChangeAspect="1"/>
          </p:cNvSpPr>
          <p:nvPr>
            <p:ph type="body" sz="quarter" idx="38"/>
          </p:nvPr>
        </p:nvSpPr>
        <p:spPr>
          <a:xfrm>
            <a:off x="4854001" y="3284775"/>
            <a:ext cx="418401" cy="828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27" name="Text Placeholder 26">
            <a:extLst>
              <a:ext uri="{FF2B5EF4-FFF2-40B4-BE49-F238E27FC236}">
                <a16:creationId xmlns:a16="http://schemas.microsoft.com/office/drawing/2014/main" id="{CC453C7E-7E22-08F8-E55F-6DD558DFE921}"/>
              </a:ext>
            </a:extLst>
          </p:cNvPr>
          <p:cNvSpPr>
            <a:spLocks noGrp="1" noChangeAspect="1"/>
          </p:cNvSpPr>
          <p:nvPr>
            <p:ph type="body" sz="quarter" idx="39"/>
          </p:nvPr>
        </p:nvSpPr>
        <p:spPr>
          <a:xfrm>
            <a:off x="4854001" y="2456775"/>
            <a:ext cx="418401" cy="828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dirty="0"/>
          </a:p>
        </p:txBody>
      </p:sp>
      <p:sp>
        <p:nvSpPr>
          <p:cNvPr id="5" name="Picture Placeholder 5">
            <a:extLst>
              <a:ext uri="{FF2B5EF4-FFF2-40B4-BE49-F238E27FC236}">
                <a16:creationId xmlns:a16="http://schemas.microsoft.com/office/drawing/2014/main" id="{6064429F-BBFE-8A00-5DBC-82FF0E247BB1}"/>
              </a:ext>
            </a:extLst>
          </p:cNvPr>
          <p:cNvSpPr>
            <a:spLocks noGrp="1" noChangeAspect="1"/>
          </p:cNvSpPr>
          <p:nvPr>
            <p:ph type="pic" sz="quarter" idx="40" hasCustomPrompt="1"/>
          </p:nvPr>
        </p:nvSpPr>
        <p:spPr>
          <a:xfrm>
            <a:off x="1579172" y="1628775"/>
            <a:ext cx="2484000" cy="2484000"/>
          </a:xfrm>
          <a:solidFill>
            <a:schemeClr val="bg1">
              <a:lumMod val="50000"/>
            </a:schemeClr>
          </a:solidFill>
        </p:spPr>
        <p:txBody>
          <a:bodyPr/>
          <a:lstStyle>
            <a:lvl1pPr marL="0" indent="0">
              <a:buNone/>
              <a:defRPr>
                <a:solidFill>
                  <a:schemeClr val="bg1"/>
                </a:solidFill>
              </a:defRPr>
            </a:lvl1pPr>
          </a:lstStyle>
          <a:p>
            <a:r>
              <a:rPr lang="en-US" dirty="0"/>
              <a:t>Click icon to add your image</a:t>
            </a:r>
          </a:p>
        </p:txBody>
      </p:sp>
      <p:sp>
        <p:nvSpPr>
          <p:cNvPr id="7" name="Text Placeholder 10">
            <a:extLst>
              <a:ext uri="{FF2B5EF4-FFF2-40B4-BE49-F238E27FC236}">
                <a16:creationId xmlns:a16="http://schemas.microsoft.com/office/drawing/2014/main" id="{F974589F-3931-0B43-AAA7-A54D96AD23F6}"/>
              </a:ext>
            </a:extLst>
          </p:cNvPr>
          <p:cNvSpPr>
            <a:spLocks noGrp="1"/>
          </p:cNvSpPr>
          <p:nvPr>
            <p:ph type="body" sz="quarter" idx="41" hasCustomPrompt="1"/>
          </p:nvPr>
        </p:nvSpPr>
        <p:spPr>
          <a:xfrm>
            <a:off x="1811841" y="4308478"/>
            <a:ext cx="2251332"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16" name="Text Placeholder 10">
            <a:extLst>
              <a:ext uri="{FF2B5EF4-FFF2-40B4-BE49-F238E27FC236}">
                <a16:creationId xmlns:a16="http://schemas.microsoft.com/office/drawing/2014/main" id="{2C3C107A-DCB0-27A0-E7B5-3FD2C9E126F6}"/>
              </a:ext>
            </a:extLst>
          </p:cNvPr>
          <p:cNvSpPr>
            <a:spLocks noGrp="1"/>
          </p:cNvSpPr>
          <p:nvPr>
            <p:ph type="body" sz="quarter" idx="42" hasCustomPrompt="1"/>
          </p:nvPr>
        </p:nvSpPr>
        <p:spPr>
          <a:xfrm>
            <a:off x="1811841" y="4513999"/>
            <a:ext cx="2251332"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17" name="Text Placeholder 14">
            <a:extLst>
              <a:ext uri="{FF2B5EF4-FFF2-40B4-BE49-F238E27FC236}">
                <a16:creationId xmlns:a16="http://schemas.microsoft.com/office/drawing/2014/main" id="{2E5F64FA-5E39-EA4C-235E-72A5A816D8E8}"/>
              </a:ext>
            </a:extLst>
          </p:cNvPr>
          <p:cNvSpPr>
            <a:spLocks noGrp="1" noChangeAspect="1"/>
          </p:cNvSpPr>
          <p:nvPr>
            <p:ph type="body" sz="quarter" idx="43"/>
          </p:nvPr>
        </p:nvSpPr>
        <p:spPr>
          <a:xfrm>
            <a:off x="1579172" y="4277924"/>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8" name="Text Placeholder 10">
            <a:extLst>
              <a:ext uri="{FF2B5EF4-FFF2-40B4-BE49-F238E27FC236}">
                <a16:creationId xmlns:a16="http://schemas.microsoft.com/office/drawing/2014/main" id="{097B4FB7-A78A-6469-8354-1E23929E6B17}"/>
              </a:ext>
            </a:extLst>
          </p:cNvPr>
          <p:cNvSpPr>
            <a:spLocks noGrp="1"/>
          </p:cNvSpPr>
          <p:nvPr>
            <p:ph type="body" sz="quarter" idx="44" hasCustomPrompt="1"/>
          </p:nvPr>
        </p:nvSpPr>
        <p:spPr>
          <a:xfrm>
            <a:off x="1811841" y="4870540"/>
            <a:ext cx="2251332" cy="742065"/>
          </a:xfrm>
        </p:spPr>
        <p:txBody>
          <a:bodyPr/>
          <a:lstStyle>
            <a:lvl1pPr marL="0" indent="0">
              <a:lnSpc>
                <a:spcPct val="120000"/>
              </a:lnSpc>
              <a:spcAft>
                <a:spcPts val="140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US" dirty="0"/>
              <a:t>Click here to add a description of up to 4 lines that is about the person above or a goal they are hoping to highlight</a:t>
            </a:r>
            <a:endParaRPr lang="en-GB" dirty="0"/>
          </a:p>
        </p:txBody>
      </p:sp>
      <p:sp>
        <p:nvSpPr>
          <p:cNvPr id="19" name="Text Placeholder 24">
            <a:extLst>
              <a:ext uri="{FF2B5EF4-FFF2-40B4-BE49-F238E27FC236}">
                <a16:creationId xmlns:a16="http://schemas.microsoft.com/office/drawing/2014/main" id="{585AE287-1CC4-D1F8-E503-F6B4DA9EB49E}"/>
              </a:ext>
            </a:extLst>
          </p:cNvPr>
          <p:cNvSpPr>
            <a:spLocks noGrp="1" noChangeAspect="1"/>
          </p:cNvSpPr>
          <p:nvPr>
            <p:ph type="body" sz="quarter" idx="45"/>
          </p:nvPr>
        </p:nvSpPr>
        <p:spPr>
          <a:xfrm>
            <a:off x="1579173" y="1628775"/>
            <a:ext cx="418401" cy="828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20" name="Text Placeholder 25">
            <a:extLst>
              <a:ext uri="{FF2B5EF4-FFF2-40B4-BE49-F238E27FC236}">
                <a16:creationId xmlns:a16="http://schemas.microsoft.com/office/drawing/2014/main" id="{A3DF6556-5245-A78C-DAED-979F0C0070E2}"/>
              </a:ext>
            </a:extLst>
          </p:cNvPr>
          <p:cNvSpPr>
            <a:spLocks noGrp="1" noChangeAspect="1"/>
          </p:cNvSpPr>
          <p:nvPr>
            <p:ph type="body" sz="quarter" idx="46"/>
          </p:nvPr>
        </p:nvSpPr>
        <p:spPr>
          <a:xfrm>
            <a:off x="1579173" y="3284775"/>
            <a:ext cx="418401" cy="828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21" name="Text Placeholder 26">
            <a:extLst>
              <a:ext uri="{FF2B5EF4-FFF2-40B4-BE49-F238E27FC236}">
                <a16:creationId xmlns:a16="http://schemas.microsoft.com/office/drawing/2014/main" id="{526B46A8-ACA5-7D4C-690B-27741201FF66}"/>
              </a:ext>
            </a:extLst>
          </p:cNvPr>
          <p:cNvSpPr>
            <a:spLocks noGrp="1" noChangeAspect="1"/>
          </p:cNvSpPr>
          <p:nvPr>
            <p:ph type="body" sz="quarter" idx="47"/>
          </p:nvPr>
        </p:nvSpPr>
        <p:spPr>
          <a:xfrm>
            <a:off x="1579173" y="2456775"/>
            <a:ext cx="418401" cy="828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dirty="0"/>
          </a:p>
        </p:txBody>
      </p:sp>
      <p:sp>
        <p:nvSpPr>
          <p:cNvPr id="22" name="Picture Placeholder 5">
            <a:extLst>
              <a:ext uri="{FF2B5EF4-FFF2-40B4-BE49-F238E27FC236}">
                <a16:creationId xmlns:a16="http://schemas.microsoft.com/office/drawing/2014/main" id="{BF54DA32-AA69-14E3-DED1-516C1163E561}"/>
              </a:ext>
            </a:extLst>
          </p:cNvPr>
          <p:cNvSpPr>
            <a:spLocks noGrp="1" noChangeAspect="1"/>
          </p:cNvSpPr>
          <p:nvPr>
            <p:ph type="pic" sz="quarter" idx="48" hasCustomPrompt="1"/>
          </p:nvPr>
        </p:nvSpPr>
        <p:spPr>
          <a:xfrm>
            <a:off x="8128827" y="1628775"/>
            <a:ext cx="2484000" cy="2484000"/>
          </a:xfrm>
          <a:solidFill>
            <a:schemeClr val="bg1">
              <a:lumMod val="50000"/>
            </a:schemeClr>
          </a:solidFill>
        </p:spPr>
        <p:txBody>
          <a:bodyPr/>
          <a:lstStyle>
            <a:lvl1pPr marL="0" indent="0">
              <a:buNone/>
              <a:defRPr>
                <a:solidFill>
                  <a:schemeClr val="bg1"/>
                </a:solidFill>
              </a:defRPr>
            </a:lvl1pPr>
          </a:lstStyle>
          <a:p>
            <a:r>
              <a:rPr lang="en-US" dirty="0"/>
              <a:t>Click icon to add your image</a:t>
            </a:r>
          </a:p>
        </p:txBody>
      </p:sp>
      <p:sp>
        <p:nvSpPr>
          <p:cNvPr id="23" name="Text Placeholder 10">
            <a:extLst>
              <a:ext uri="{FF2B5EF4-FFF2-40B4-BE49-F238E27FC236}">
                <a16:creationId xmlns:a16="http://schemas.microsoft.com/office/drawing/2014/main" id="{A6BA3E62-C934-E479-4B02-9283512C72EB}"/>
              </a:ext>
            </a:extLst>
          </p:cNvPr>
          <p:cNvSpPr>
            <a:spLocks noGrp="1"/>
          </p:cNvSpPr>
          <p:nvPr>
            <p:ph type="body" sz="quarter" idx="49" hasCustomPrompt="1"/>
          </p:nvPr>
        </p:nvSpPr>
        <p:spPr>
          <a:xfrm>
            <a:off x="8361496" y="4308478"/>
            <a:ext cx="2251332"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24" name="Text Placeholder 10">
            <a:extLst>
              <a:ext uri="{FF2B5EF4-FFF2-40B4-BE49-F238E27FC236}">
                <a16:creationId xmlns:a16="http://schemas.microsoft.com/office/drawing/2014/main" id="{C9596EFA-B602-BB1A-F4C0-6C01D21E18B0}"/>
              </a:ext>
            </a:extLst>
          </p:cNvPr>
          <p:cNvSpPr>
            <a:spLocks noGrp="1"/>
          </p:cNvSpPr>
          <p:nvPr>
            <p:ph type="body" sz="quarter" idx="50" hasCustomPrompt="1"/>
          </p:nvPr>
        </p:nvSpPr>
        <p:spPr>
          <a:xfrm>
            <a:off x="8361496" y="4513999"/>
            <a:ext cx="2251332"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32" name="Text Placeholder 14">
            <a:extLst>
              <a:ext uri="{FF2B5EF4-FFF2-40B4-BE49-F238E27FC236}">
                <a16:creationId xmlns:a16="http://schemas.microsoft.com/office/drawing/2014/main" id="{24DE4AA0-67FE-7D21-4640-C213DDF89A21}"/>
              </a:ext>
            </a:extLst>
          </p:cNvPr>
          <p:cNvSpPr>
            <a:spLocks noGrp="1" noChangeAspect="1"/>
          </p:cNvSpPr>
          <p:nvPr>
            <p:ph type="body" sz="quarter" idx="51"/>
          </p:nvPr>
        </p:nvSpPr>
        <p:spPr>
          <a:xfrm>
            <a:off x="8128827" y="4277924"/>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3" name="Text Placeholder 10">
            <a:extLst>
              <a:ext uri="{FF2B5EF4-FFF2-40B4-BE49-F238E27FC236}">
                <a16:creationId xmlns:a16="http://schemas.microsoft.com/office/drawing/2014/main" id="{9E662F04-A56B-694F-3416-E0B6F0CBAEFA}"/>
              </a:ext>
            </a:extLst>
          </p:cNvPr>
          <p:cNvSpPr>
            <a:spLocks noGrp="1"/>
          </p:cNvSpPr>
          <p:nvPr>
            <p:ph type="body" sz="quarter" idx="52" hasCustomPrompt="1"/>
          </p:nvPr>
        </p:nvSpPr>
        <p:spPr>
          <a:xfrm>
            <a:off x="8361496" y="4870540"/>
            <a:ext cx="2251332" cy="742065"/>
          </a:xfrm>
        </p:spPr>
        <p:txBody>
          <a:bodyPr/>
          <a:lstStyle>
            <a:lvl1pPr marL="0" indent="0">
              <a:lnSpc>
                <a:spcPct val="120000"/>
              </a:lnSpc>
              <a:spcAft>
                <a:spcPts val="140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US" dirty="0"/>
              <a:t>Click here to add a description of up to 4 lines that is about the person above or a goal they are hoping to highlight</a:t>
            </a:r>
            <a:endParaRPr lang="en-GB" dirty="0"/>
          </a:p>
        </p:txBody>
      </p:sp>
      <p:sp>
        <p:nvSpPr>
          <p:cNvPr id="34" name="Text Placeholder 24">
            <a:extLst>
              <a:ext uri="{FF2B5EF4-FFF2-40B4-BE49-F238E27FC236}">
                <a16:creationId xmlns:a16="http://schemas.microsoft.com/office/drawing/2014/main" id="{0FE8CA00-1682-2B48-1F5C-56371DF44967}"/>
              </a:ext>
            </a:extLst>
          </p:cNvPr>
          <p:cNvSpPr>
            <a:spLocks noGrp="1" noChangeAspect="1"/>
          </p:cNvSpPr>
          <p:nvPr>
            <p:ph type="body" sz="quarter" idx="53"/>
          </p:nvPr>
        </p:nvSpPr>
        <p:spPr>
          <a:xfrm>
            <a:off x="8128828" y="1628775"/>
            <a:ext cx="418401" cy="828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35" name="Text Placeholder 25">
            <a:extLst>
              <a:ext uri="{FF2B5EF4-FFF2-40B4-BE49-F238E27FC236}">
                <a16:creationId xmlns:a16="http://schemas.microsoft.com/office/drawing/2014/main" id="{44987E67-60AB-E558-72D8-3FA1AD25B887}"/>
              </a:ext>
            </a:extLst>
          </p:cNvPr>
          <p:cNvSpPr>
            <a:spLocks noGrp="1" noChangeAspect="1"/>
          </p:cNvSpPr>
          <p:nvPr>
            <p:ph type="body" sz="quarter" idx="54"/>
          </p:nvPr>
        </p:nvSpPr>
        <p:spPr>
          <a:xfrm>
            <a:off x="8128828" y="3284775"/>
            <a:ext cx="418401" cy="828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36" name="Text Placeholder 26">
            <a:extLst>
              <a:ext uri="{FF2B5EF4-FFF2-40B4-BE49-F238E27FC236}">
                <a16:creationId xmlns:a16="http://schemas.microsoft.com/office/drawing/2014/main" id="{1DB96F91-2E9F-8514-43C3-4E7F72886919}"/>
              </a:ext>
            </a:extLst>
          </p:cNvPr>
          <p:cNvSpPr>
            <a:spLocks noGrp="1" noChangeAspect="1"/>
          </p:cNvSpPr>
          <p:nvPr>
            <p:ph type="body" sz="quarter" idx="55"/>
          </p:nvPr>
        </p:nvSpPr>
        <p:spPr>
          <a:xfrm>
            <a:off x="8128828" y="2456775"/>
            <a:ext cx="418401" cy="828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dirty="0"/>
          </a:p>
        </p:txBody>
      </p:sp>
      <p:cxnSp>
        <p:nvCxnSpPr>
          <p:cNvPr id="41" name="Straight Connector 40">
            <a:extLst>
              <a:ext uri="{FF2B5EF4-FFF2-40B4-BE49-F238E27FC236}">
                <a16:creationId xmlns:a16="http://schemas.microsoft.com/office/drawing/2014/main" id="{73A4B2C0-D8B0-909A-894A-860EC346F9CD}"/>
              </a:ext>
            </a:extLst>
          </p:cNvPr>
          <p:cNvCxnSpPr>
            <a:cxnSpLocks/>
          </p:cNvCxnSpPr>
          <p:nvPr userDrawn="1"/>
        </p:nvCxnSpPr>
        <p:spPr>
          <a:xfrm>
            <a:off x="1811841" y="4759883"/>
            <a:ext cx="2251331"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13F0E46-6786-B09B-B27A-9A485397B4A6}"/>
              </a:ext>
            </a:extLst>
          </p:cNvPr>
          <p:cNvCxnSpPr>
            <a:cxnSpLocks/>
          </p:cNvCxnSpPr>
          <p:nvPr userDrawn="1"/>
        </p:nvCxnSpPr>
        <p:spPr>
          <a:xfrm>
            <a:off x="5076095" y="4759883"/>
            <a:ext cx="2251331"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60268C2-94EE-2B36-325E-B5ED410B7130}"/>
              </a:ext>
            </a:extLst>
          </p:cNvPr>
          <p:cNvCxnSpPr>
            <a:cxnSpLocks/>
          </p:cNvCxnSpPr>
          <p:nvPr userDrawn="1"/>
        </p:nvCxnSpPr>
        <p:spPr>
          <a:xfrm>
            <a:off x="8345458" y="4759883"/>
            <a:ext cx="2251331"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0558435"/>
      </p:ext>
    </p:extLst>
  </p:cSld>
  <p:clrMapOvr>
    <a:masterClrMapping/>
  </p:clrMapOvr>
  <p:extLst>
    <p:ext uri="{DCECCB84-F9BA-43D5-87BE-67443E8EF086}">
      <p15:sldGuideLst xmlns:p15="http://schemas.microsoft.com/office/powerpoint/2012/main">
        <p15:guide id="2" orient="horz" pos="1026">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Profiles">
    <p:spTree>
      <p:nvGrpSpPr>
        <p:cNvPr id="1" name=""/>
        <p:cNvGrpSpPr/>
        <p:nvPr/>
      </p:nvGrpSpPr>
      <p:grpSpPr>
        <a:xfrm>
          <a:off x="0" y="0"/>
          <a:ext cx="0" cy="0"/>
          <a:chOff x="0" y="0"/>
          <a:chExt cx="0" cy="0"/>
        </a:xfrm>
      </p:grpSpPr>
      <p:sp>
        <p:nvSpPr>
          <p:cNvPr id="4" name="Snip Single Corner Rectangle 2">
            <a:extLst>
              <a:ext uri="{FF2B5EF4-FFF2-40B4-BE49-F238E27FC236}">
                <a16:creationId xmlns:a16="http://schemas.microsoft.com/office/drawing/2014/main" id="{7439FA9E-2E00-706F-E821-5AAB5391D87B}"/>
              </a:ext>
            </a:extLst>
          </p:cNvPr>
          <p:cNvSpPr/>
          <p:nvPr userDrawn="1"/>
        </p:nvSpPr>
        <p:spPr>
          <a:xfrm flipH="1">
            <a:off x="0" y="0"/>
            <a:ext cx="12192000" cy="3788776"/>
          </a:xfrm>
          <a:prstGeom prst="rect">
            <a:avLst/>
          </a:prstGeom>
          <a:gradFill flip="none" rotWithShape="1">
            <a:gsLst>
              <a:gs pos="10000">
                <a:schemeClr val="accent1"/>
              </a:gs>
              <a:gs pos="100000">
                <a:schemeClr val="bg2"/>
              </a:gs>
            </a:gsLst>
            <a:lin ang="27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 name="Title 1">
            <a:extLst>
              <a:ext uri="{FF2B5EF4-FFF2-40B4-BE49-F238E27FC236}">
                <a16:creationId xmlns:a16="http://schemas.microsoft.com/office/drawing/2014/main" id="{EB73D65B-270E-3106-EA8C-0117978B4154}"/>
              </a:ext>
            </a:extLst>
          </p:cNvPr>
          <p:cNvSpPr>
            <a:spLocks noGrp="1"/>
          </p:cNvSpPr>
          <p:nvPr>
            <p:ph type="title" hasCustomPrompt="1"/>
          </p:nvPr>
        </p:nvSpPr>
        <p:spPr/>
        <p:txBody>
          <a:bodyPr/>
          <a:lstStyle>
            <a:lvl1pPr>
              <a:defRPr>
                <a:solidFill>
                  <a:schemeClr val="bg1"/>
                </a:solidFill>
              </a:defRPr>
            </a:lvl1pPr>
          </a:lstStyle>
          <a:p>
            <a:r>
              <a:rPr lang="en-GB" dirty="0"/>
              <a:t>Click here to add your title</a:t>
            </a:r>
            <a:endParaRPr lang="en-US" dirty="0"/>
          </a:p>
        </p:txBody>
      </p:sp>
      <p:sp>
        <p:nvSpPr>
          <p:cNvPr id="3" name="Slide Number Placeholder 2">
            <a:extLst>
              <a:ext uri="{FF2B5EF4-FFF2-40B4-BE49-F238E27FC236}">
                <a16:creationId xmlns:a16="http://schemas.microsoft.com/office/drawing/2014/main" id="{96EA6125-5847-2837-C985-84285C78E210}"/>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5" name="Picture Placeholder 5">
            <a:extLst>
              <a:ext uri="{FF2B5EF4-FFF2-40B4-BE49-F238E27FC236}">
                <a16:creationId xmlns:a16="http://schemas.microsoft.com/office/drawing/2014/main" id="{6064429F-BBFE-8A00-5DBC-82FF0E247BB1}"/>
              </a:ext>
            </a:extLst>
          </p:cNvPr>
          <p:cNvSpPr>
            <a:spLocks noGrp="1" noChangeAspect="1"/>
          </p:cNvSpPr>
          <p:nvPr>
            <p:ph type="pic" sz="quarter" idx="40" hasCustomPrompt="1"/>
          </p:nvPr>
        </p:nvSpPr>
        <p:spPr>
          <a:xfrm>
            <a:off x="564509" y="1628775"/>
            <a:ext cx="2160000" cy="2160000"/>
          </a:xfrm>
          <a:solidFill>
            <a:schemeClr val="bg1">
              <a:lumMod val="50000"/>
            </a:schemeClr>
          </a:solidFill>
        </p:spPr>
        <p:txBody>
          <a:bodyPr/>
          <a:lstStyle>
            <a:lvl1pPr marL="0" indent="0">
              <a:buNone/>
              <a:defRPr>
                <a:solidFill>
                  <a:schemeClr val="bg1"/>
                </a:solidFill>
              </a:defRPr>
            </a:lvl1pPr>
          </a:lstStyle>
          <a:p>
            <a:r>
              <a:rPr lang="en-US" dirty="0"/>
              <a:t>Click icon to add your image</a:t>
            </a:r>
          </a:p>
        </p:txBody>
      </p:sp>
      <p:sp>
        <p:nvSpPr>
          <p:cNvPr id="7" name="Text Placeholder 10">
            <a:extLst>
              <a:ext uri="{FF2B5EF4-FFF2-40B4-BE49-F238E27FC236}">
                <a16:creationId xmlns:a16="http://schemas.microsoft.com/office/drawing/2014/main" id="{F974589F-3931-0B43-AAA7-A54D96AD23F6}"/>
              </a:ext>
            </a:extLst>
          </p:cNvPr>
          <p:cNvSpPr>
            <a:spLocks noGrp="1"/>
          </p:cNvSpPr>
          <p:nvPr>
            <p:ph type="body" sz="quarter" idx="41" hasCustomPrompt="1"/>
          </p:nvPr>
        </p:nvSpPr>
        <p:spPr>
          <a:xfrm>
            <a:off x="797178" y="4002189"/>
            <a:ext cx="1927331"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16" name="Text Placeholder 10">
            <a:extLst>
              <a:ext uri="{FF2B5EF4-FFF2-40B4-BE49-F238E27FC236}">
                <a16:creationId xmlns:a16="http://schemas.microsoft.com/office/drawing/2014/main" id="{2C3C107A-DCB0-27A0-E7B5-3FD2C9E126F6}"/>
              </a:ext>
            </a:extLst>
          </p:cNvPr>
          <p:cNvSpPr>
            <a:spLocks noGrp="1"/>
          </p:cNvSpPr>
          <p:nvPr>
            <p:ph type="body" sz="quarter" idx="42" hasCustomPrompt="1"/>
          </p:nvPr>
        </p:nvSpPr>
        <p:spPr>
          <a:xfrm>
            <a:off x="797178" y="4207710"/>
            <a:ext cx="1927331"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17" name="Text Placeholder 14">
            <a:extLst>
              <a:ext uri="{FF2B5EF4-FFF2-40B4-BE49-F238E27FC236}">
                <a16:creationId xmlns:a16="http://schemas.microsoft.com/office/drawing/2014/main" id="{2E5F64FA-5E39-EA4C-235E-72A5A816D8E8}"/>
              </a:ext>
            </a:extLst>
          </p:cNvPr>
          <p:cNvSpPr>
            <a:spLocks noGrp="1" noChangeAspect="1"/>
          </p:cNvSpPr>
          <p:nvPr>
            <p:ph type="body" sz="quarter" idx="43"/>
          </p:nvPr>
        </p:nvSpPr>
        <p:spPr>
          <a:xfrm>
            <a:off x="564509" y="3971635"/>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8" name="Text Placeholder 10">
            <a:extLst>
              <a:ext uri="{FF2B5EF4-FFF2-40B4-BE49-F238E27FC236}">
                <a16:creationId xmlns:a16="http://schemas.microsoft.com/office/drawing/2014/main" id="{097B4FB7-A78A-6469-8354-1E23929E6B17}"/>
              </a:ext>
            </a:extLst>
          </p:cNvPr>
          <p:cNvSpPr>
            <a:spLocks noGrp="1"/>
          </p:cNvSpPr>
          <p:nvPr>
            <p:ph type="body" sz="quarter" idx="44" hasCustomPrompt="1"/>
          </p:nvPr>
        </p:nvSpPr>
        <p:spPr>
          <a:xfrm>
            <a:off x="797178" y="4564251"/>
            <a:ext cx="2015470" cy="742065"/>
          </a:xfrm>
        </p:spPr>
        <p:txBody>
          <a:bodyPr/>
          <a:lstStyle>
            <a:lvl1pPr marL="0" indent="0">
              <a:lnSpc>
                <a:spcPct val="120000"/>
              </a:lnSpc>
              <a:spcAft>
                <a:spcPts val="140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US" dirty="0"/>
              <a:t>Click here to add a description of up to 4 lines that is about the person above or a goal they are hoping to highlight</a:t>
            </a:r>
            <a:endParaRPr lang="en-GB" dirty="0"/>
          </a:p>
        </p:txBody>
      </p:sp>
      <p:sp>
        <p:nvSpPr>
          <p:cNvPr id="19" name="Text Placeholder 24">
            <a:extLst>
              <a:ext uri="{FF2B5EF4-FFF2-40B4-BE49-F238E27FC236}">
                <a16:creationId xmlns:a16="http://schemas.microsoft.com/office/drawing/2014/main" id="{585AE287-1CC4-D1F8-E503-F6B4DA9EB49E}"/>
              </a:ext>
            </a:extLst>
          </p:cNvPr>
          <p:cNvSpPr>
            <a:spLocks noGrp="1" noChangeAspect="1"/>
          </p:cNvSpPr>
          <p:nvPr>
            <p:ph type="body" sz="quarter" idx="45"/>
          </p:nvPr>
        </p:nvSpPr>
        <p:spPr>
          <a:xfrm>
            <a:off x="564511" y="1628775"/>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20" name="Text Placeholder 25">
            <a:extLst>
              <a:ext uri="{FF2B5EF4-FFF2-40B4-BE49-F238E27FC236}">
                <a16:creationId xmlns:a16="http://schemas.microsoft.com/office/drawing/2014/main" id="{A3DF6556-5245-A78C-DAED-979F0C0070E2}"/>
              </a:ext>
            </a:extLst>
          </p:cNvPr>
          <p:cNvSpPr>
            <a:spLocks noGrp="1" noChangeAspect="1"/>
          </p:cNvSpPr>
          <p:nvPr>
            <p:ph type="body" sz="quarter" idx="46"/>
          </p:nvPr>
        </p:nvSpPr>
        <p:spPr>
          <a:xfrm>
            <a:off x="564511" y="3069000"/>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21" name="Text Placeholder 26">
            <a:extLst>
              <a:ext uri="{FF2B5EF4-FFF2-40B4-BE49-F238E27FC236}">
                <a16:creationId xmlns:a16="http://schemas.microsoft.com/office/drawing/2014/main" id="{526B46A8-ACA5-7D4C-690B-27741201FF66}"/>
              </a:ext>
            </a:extLst>
          </p:cNvPr>
          <p:cNvSpPr>
            <a:spLocks noGrp="1" noChangeAspect="1"/>
          </p:cNvSpPr>
          <p:nvPr>
            <p:ph type="body" sz="quarter" idx="47"/>
          </p:nvPr>
        </p:nvSpPr>
        <p:spPr>
          <a:xfrm>
            <a:off x="564511" y="2348887"/>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dirty="0"/>
          </a:p>
        </p:txBody>
      </p:sp>
      <p:cxnSp>
        <p:nvCxnSpPr>
          <p:cNvPr id="41" name="Straight Connector 40">
            <a:extLst>
              <a:ext uri="{FF2B5EF4-FFF2-40B4-BE49-F238E27FC236}">
                <a16:creationId xmlns:a16="http://schemas.microsoft.com/office/drawing/2014/main" id="{73A4B2C0-D8B0-909A-894A-860EC346F9CD}"/>
              </a:ext>
            </a:extLst>
          </p:cNvPr>
          <p:cNvCxnSpPr>
            <a:cxnSpLocks/>
          </p:cNvCxnSpPr>
          <p:nvPr userDrawn="1"/>
        </p:nvCxnSpPr>
        <p:spPr>
          <a:xfrm>
            <a:off x="797178" y="4453594"/>
            <a:ext cx="1927331"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9" name="Picture Placeholder 5">
            <a:extLst>
              <a:ext uri="{FF2B5EF4-FFF2-40B4-BE49-F238E27FC236}">
                <a16:creationId xmlns:a16="http://schemas.microsoft.com/office/drawing/2014/main" id="{21BE3187-1CDE-F57A-F081-6B28636C9076}"/>
              </a:ext>
            </a:extLst>
          </p:cNvPr>
          <p:cNvSpPr>
            <a:spLocks noGrp="1" noChangeAspect="1"/>
          </p:cNvSpPr>
          <p:nvPr>
            <p:ph type="pic" sz="quarter" idx="48" hasCustomPrompt="1"/>
          </p:nvPr>
        </p:nvSpPr>
        <p:spPr>
          <a:xfrm>
            <a:off x="9467489" y="1628775"/>
            <a:ext cx="2160000" cy="2160000"/>
          </a:xfrm>
          <a:solidFill>
            <a:schemeClr val="bg1">
              <a:lumMod val="50000"/>
            </a:schemeClr>
          </a:solidFill>
        </p:spPr>
        <p:txBody>
          <a:bodyPr/>
          <a:lstStyle>
            <a:lvl1pPr marL="0" indent="0">
              <a:buNone/>
              <a:defRPr>
                <a:solidFill>
                  <a:schemeClr val="bg1"/>
                </a:solidFill>
              </a:defRPr>
            </a:lvl1pPr>
          </a:lstStyle>
          <a:p>
            <a:r>
              <a:rPr lang="en-US" dirty="0"/>
              <a:t>Click icon to add your image</a:t>
            </a:r>
          </a:p>
        </p:txBody>
      </p:sp>
      <p:sp>
        <p:nvSpPr>
          <p:cNvPr id="40" name="Text Placeholder 10">
            <a:extLst>
              <a:ext uri="{FF2B5EF4-FFF2-40B4-BE49-F238E27FC236}">
                <a16:creationId xmlns:a16="http://schemas.microsoft.com/office/drawing/2014/main" id="{620376F9-24CE-1903-432A-45D95D97D614}"/>
              </a:ext>
            </a:extLst>
          </p:cNvPr>
          <p:cNvSpPr>
            <a:spLocks noGrp="1"/>
          </p:cNvSpPr>
          <p:nvPr>
            <p:ph type="body" sz="quarter" idx="49" hasCustomPrompt="1"/>
          </p:nvPr>
        </p:nvSpPr>
        <p:spPr>
          <a:xfrm>
            <a:off x="9700158" y="4002189"/>
            <a:ext cx="1927331"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42" name="Text Placeholder 10">
            <a:extLst>
              <a:ext uri="{FF2B5EF4-FFF2-40B4-BE49-F238E27FC236}">
                <a16:creationId xmlns:a16="http://schemas.microsoft.com/office/drawing/2014/main" id="{4CD71A01-87BE-8CA4-21E1-A96DA816D4B0}"/>
              </a:ext>
            </a:extLst>
          </p:cNvPr>
          <p:cNvSpPr>
            <a:spLocks noGrp="1"/>
          </p:cNvSpPr>
          <p:nvPr>
            <p:ph type="body" sz="quarter" idx="50" hasCustomPrompt="1"/>
          </p:nvPr>
        </p:nvSpPr>
        <p:spPr>
          <a:xfrm>
            <a:off x="9700158" y="4207710"/>
            <a:ext cx="1927331"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45" name="Text Placeholder 14">
            <a:extLst>
              <a:ext uri="{FF2B5EF4-FFF2-40B4-BE49-F238E27FC236}">
                <a16:creationId xmlns:a16="http://schemas.microsoft.com/office/drawing/2014/main" id="{7392DBD4-EACD-A856-908F-2D57B0AFACAB}"/>
              </a:ext>
            </a:extLst>
          </p:cNvPr>
          <p:cNvSpPr>
            <a:spLocks noGrp="1" noChangeAspect="1"/>
          </p:cNvSpPr>
          <p:nvPr>
            <p:ph type="body" sz="quarter" idx="51"/>
          </p:nvPr>
        </p:nvSpPr>
        <p:spPr>
          <a:xfrm>
            <a:off x="9467489" y="3971635"/>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46" name="Text Placeholder 10">
            <a:extLst>
              <a:ext uri="{FF2B5EF4-FFF2-40B4-BE49-F238E27FC236}">
                <a16:creationId xmlns:a16="http://schemas.microsoft.com/office/drawing/2014/main" id="{60A62D91-27E5-1425-2113-5C53AF3B125A}"/>
              </a:ext>
            </a:extLst>
          </p:cNvPr>
          <p:cNvSpPr>
            <a:spLocks noGrp="1"/>
          </p:cNvSpPr>
          <p:nvPr>
            <p:ph type="body" sz="quarter" idx="52" hasCustomPrompt="1"/>
          </p:nvPr>
        </p:nvSpPr>
        <p:spPr>
          <a:xfrm>
            <a:off x="9700158" y="4564251"/>
            <a:ext cx="2015470" cy="742065"/>
          </a:xfrm>
        </p:spPr>
        <p:txBody>
          <a:bodyPr/>
          <a:lstStyle>
            <a:lvl1pPr marL="0" indent="0">
              <a:lnSpc>
                <a:spcPct val="120000"/>
              </a:lnSpc>
              <a:spcAft>
                <a:spcPts val="140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US" dirty="0"/>
              <a:t>Click here to add a description of up to 4 lines that is about the person above or a goal they are hoping to highlight</a:t>
            </a:r>
            <a:endParaRPr lang="en-GB" dirty="0"/>
          </a:p>
        </p:txBody>
      </p:sp>
      <p:sp>
        <p:nvSpPr>
          <p:cNvPr id="47" name="Text Placeholder 24">
            <a:extLst>
              <a:ext uri="{FF2B5EF4-FFF2-40B4-BE49-F238E27FC236}">
                <a16:creationId xmlns:a16="http://schemas.microsoft.com/office/drawing/2014/main" id="{4BA6AD11-53AD-622C-AFEF-498D90B7FEE3}"/>
              </a:ext>
            </a:extLst>
          </p:cNvPr>
          <p:cNvSpPr>
            <a:spLocks noGrp="1" noChangeAspect="1"/>
          </p:cNvSpPr>
          <p:nvPr>
            <p:ph type="body" sz="quarter" idx="53"/>
          </p:nvPr>
        </p:nvSpPr>
        <p:spPr>
          <a:xfrm>
            <a:off x="9467491" y="1628775"/>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48" name="Text Placeholder 25">
            <a:extLst>
              <a:ext uri="{FF2B5EF4-FFF2-40B4-BE49-F238E27FC236}">
                <a16:creationId xmlns:a16="http://schemas.microsoft.com/office/drawing/2014/main" id="{C715452A-496E-B47D-5ACE-619134B1BD6D}"/>
              </a:ext>
            </a:extLst>
          </p:cNvPr>
          <p:cNvSpPr>
            <a:spLocks noGrp="1" noChangeAspect="1"/>
          </p:cNvSpPr>
          <p:nvPr>
            <p:ph type="body" sz="quarter" idx="54"/>
          </p:nvPr>
        </p:nvSpPr>
        <p:spPr>
          <a:xfrm>
            <a:off x="9467491" y="3069000"/>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49" name="Text Placeholder 26">
            <a:extLst>
              <a:ext uri="{FF2B5EF4-FFF2-40B4-BE49-F238E27FC236}">
                <a16:creationId xmlns:a16="http://schemas.microsoft.com/office/drawing/2014/main" id="{1031D73D-ADA2-03A9-35F2-1AF3E37E4BFD}"/>
              </a:ext>
            </a:extLst>
          </p:cNvPr>
          <p:cNvSpPr>
            <a:spLocks noGrp="1" noChangeAspect="1"/>
          </p:cNvSpPr>
          <p:nvPr>
            <p:ph type="body" sz="quarter" idx="55"/>
          </p:nvPr>
        </p:nvSpPr>
        <p:spPr>
          <a:xfrm>
            <a:off x="9467491" y="2348887"/>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dirty="0"/>
          </a:p>
        </p:txBody>
      </p:sp>
      <p:cxnSp>
        <p:nvCxnSpPr>
          <p:cNvPr id="50" name="Straight Connector 49">
            <a:extLst>
              <a:ext uri="{FF2B5EF4-FFF2-40B4-BE49-F238E27FC236}">
                <a16:creationId xmlns:a16="http://schemas.microsoft.com/office/drawing/2014/main" id="{67476C59-5983-4685-2247-29ED1C18C451}"/>
              </a:ext>
            </a:extLst>
          </p:cNvPr>
          <p:cNvCxnSpPr>
            <a:cxnSpLocks/>
          </p:cNvCxnSpPr>
          <p:nvPr userDrawn="1"/>
        </p:nvCxnSpPr>
        <p:spPr>
          <a:xfrm>
            <a:off x="9700158" y="4453594"/>
            <a:ext cx="1927331"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55" name="Picture Placeholder 5">
            <a:extLst>
              <a:ext uri="{FF2B5EF4-FFF2-40B4-BE49-F238E27FC236}">
                <a16:creationId xmlns:a16="http://schemas.microsoft.com/office/drawing/2014/main" id="{B5507F0E-66F3-6F88-C064-2BC3550DB3B4}"/>
              </a:ext>
            </a:extLst>
          </p:cNvPr>
          <p:cNvSpPr>
            <a:spLocks noGrp="1" noChangeAspect="1"/>
          </p:cNvSpPr>
          <p:nvPr>
            <p:ph type="pic" sz="quarter" idx="56" hasCustomPrompt="1"/>
          </p:nvPr>
        </p:nvSpPr>
        <p:spPr>
          <a:xfrm>
            <a:off x="3537207" y="1628775"/>
            <a:ext cx="2160000" cy="2160000"/>
          </a:xfrm>
          <a:solidFill>
            <a:schemeClr val="bg1">
              <a:lumMod val="50000"/>
            </a:schemeClr>
          </a:solidFill>
        </p:spPr>
        <p:txBody>
          <a:bodyPr/>
          <a:lstStyle>
            <a:lvl1pPr marL="0" indent="0">
              <a:buNone/>
              <a:defRPr>
                <a:solidFill>
                  <a:schemeClr val="bg1"/>
                </a:solidFill>
              </a:defRPr>
            </a:lvl1pPr>
          </a:lstStyle>
          <a:p>
            <a:r>
              <a:rPr lang="en-US" dirty="0"/>
              <a:t>Click icon to add your image</a:t>
            </a:r>
          </a:p>
        </p:txBody>
      </p:sp>
      <p:sp>
        <p:nvSpPr>
          <p:cNvPr id="56" name="Text Placeholder 10">
            <a:extLst>
              <a:ext uri="{FF2B5EF4-FFF2-40B4-BE49-F238E27FC236}">
                <a16:creationId xmlns:a16="http://schemas.microsoft.com/office/drawing/2014/main" id="{C85467ED-25AE-5915-38E6-8AA1E70CF42D}"/>
              </a:ext>
            </a:extLst>
          </p:cNvPr>
          <p:cNvSpPr>
            <a:spLocks noGrp="1"/>
          </p:cNvSpPr>
          <p:nvPr>
            <p:ph type="body" sz="quarter" idx="57" hasCustomPrompt="1"/>
          </p:nvPr>
        </p:nvSpPr>
        <p:spPr>
          <a:xfrm>
            <a:off x="3769876" y="4002189"/>
            <a:ext cx="1927331"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57" name="Text Placeholder 10">
            <a:extLst>
              <a:ext uri="{FF2B5EF4-FFF2-40B4-BE49-F238E27FC236}">
                <a16:creationId xmlns:a16="http://schemas.microsoft.com/office/drawing/2014/main" id="{36CB30DF-9E0D-34FD-7494-19FDB4F4EA01}"/>
              </a:ext>
            </a:extLst>
          </p:cNvPr>
          <p:cNvSpPr>
            <a:spLocks noGrp="1"/>
          </p:cNvSpPr>
          <p:nvPr>
            <p:ph type="body" sz="quarter" idx="58" hasCustomPrompt="1"/>
          </p:nvPr>
        </p:nvSpPr>
        <p:spPr>
          <a:xfrm>
            <a:off x="3769876" y="4207710"/>
            <a:ext cx="1927331"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58" name="Text Placeholder 14">
            <a:extLst>
              <a:ext uri="{FF2B5EF4-FFF2-40B4-BE49-F238E27FC236}">
                <a16:creationId xmlns:a16="http://schemas.microsoft.com/office/drawing/2014/main" id="{8F91ACF8-1143-06B1-3745-DCC1D5A6A2BC}"/>
              </a:ext>
            </a:extLst>
          </p:cNvPr>
          <p:cNvSpPr>
            <a:spLocks noGrp="1" noChangeAspect="1"/>
          </p:cNvSpPr>
          <p:nvPr>
            <p:ph type="body" sz="quarter" idx="59"/>
          </p:nvPr>
        </p:nvSpPr>
        <p:spPr>
          <a:xfrm>
            <a:off x="3537207" y="3971635"/>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59" name="Text Placeholder 10">
            <a:extLst>
              <a:ext uri="{FF2B5EF4-FFF2-40B4-BE49-F238E27FC236}">
                <a16:creationId xmlns:a16="http://schemas.microsoft.com/office/drawing/2014/main" id="{4D3C4376-3B6A-D429-BC1F-51B9C1FE1E84}"/>
              </a:ext>
            </a:extLst>
          </p:cNvPr>
          <p:cNvSpPr>
            <a:spLocks noGrp="1"/>
          </p:cNvSpPr>
          <p:nvPr>
            <p:ph type="body" sz="quarter" idx="60" hasCustomPrompt="1"/>
          </p:nvPr>
        </p:nvSpPr>
        <p:spPr>
          <a:xfrm>
            <a:off x="3769876" y="4564251"/>
            <a:ext cx="2015470" cy="742065"/>
          </a:xfrm>
        </p:spPr>
        <p:txBody>
          <a:bodyPr/>
          <a:lstStyle>
            <a:lvl1pPr marL="0" indent="0">
              <a:lnSpc>
                <a:spcPct val="120000"/>
              </a:lnSpc>
              <a:spcAft>
                <a:spcPts val="140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US" dirty="0"/>
              <a:t>Click here to add a description of up to 4 lines that is about the person above or a goal they are hoping to highlight</a:t>
            </a:r>
            <a:endParaRPr lang="en-GB" dirty="0"/>
          </a:p>
        </p:txBody>
      </p:sp>
      <p:sp>
        <p:nvSpPr>
          <p:cNvPr id="60" name="Text Placeholder 24">
            <a:extLst>
              <a:ext uri="{FF2B5EF4-FFF2-40B4-BE49-F238E27FC236}">
                <a16:creationId xmlns:a16="http://schemas.microsoft.com/office/drawing/2014/main" id="{A73A4526-562E-03C1-35C4-47C4C02FF304}"/>
              </a:ext>
            </a:extLst>
          </p:cNvPr>
          <p:cNvSpPr>
            <a:spLocks noGrp="1" noChangeAspect="1"/>
          </p:cNvSpPr>
          <p:nvPr>
            <p:ph type="body" sz="quarter" idx="61"/>
          </p:nvPr>
        </p:nvSpPr>
        <p:spPr>
          <a:xfrm>
            <a:off x="3537209" y="1628775"/>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61" name="Text Placeholder 25">
            <a:extLst>
              <a:ext uri="{FF2B5EF4-FFF2-40B4-BE49-F238E27FC236}">
                <a16:creationId xmlns:a16="http://schemas.microsoft.com/office/drawing/2014/main" id="{0616397C-A8FC-7648-FD6D-F220F0703AA4}"/>
              </a:ext>
            </a:extLst>
          </p:cNvPr>
          <p:cNvSpPr>
            <a:spLocks noGrp="1" noChangeAspect="1"/>
          </p:cNvSpPr>
          <p:nvPr>
            <p:ph type="body" sz="quarter" idx="62"/>
          </p:nvPr>
        </p:nvSpPr>
        <p:spPr>
          <a:xfrm>
            <a:off x="3537209" y="3069000"/>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62" name="Text Placeholder 26">
            <a:extLst>
              <a:ext uri="{FF2B5EF4-FFF2-40B4-BE49-F238E27FC236}">
                <a16:creationId xmlns:a16="http://schemas.microsoft.com/office/drawing/2014/main" id="{F0229EAF-012E-B381-95AF-C6A6417C0156}"/>
              </a:ext>
            </a:extLst>
          </p:cNvPr>
          <p:cNvSpPr>
            <a:spLocks noGrp="1" noChangeAspect="1"/>
          </p:cNvSpPr>
          <p:nvPr>
            <p:ph type="body" sz="quarter" idx="63"/>
          </p:nvPr>
        </p:nvSpPr>
        <p:spPr>
          <a:xfrm>
            <a:off x="3537209" y="2348887"/>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dirty="0"/>
          </a:p>
        </p:txBody>
      </p:sp>
      <p:cxnSp>
        <p:nvCxnSpPr>
          <p:cNvPr id="63" name="Straight Connector 62">
            <a:extLst>
              <a:ext uri="{FF2B5EF4-FFF2-40B4-BE49-F238E27FC236}">
                <a16:creationId xmlns:a16="http://schemas.microsoft.com/office/drawing/2014/main" id="{9A7B07C7-02A8-B222-B850-D00EEC3B84F4}"/>
              </a:ext>
            </a:extLst>
          </p:cNvPr>
          <p:cNvCxnSpPr>
            <a:cxnSpLocks/>
          </p:cNvCxnSpPr>
          <p:nvPr userDrawn="1"/>
        </p:nvCxnSpPr>
        <p:spPr>
          <a:xfrm>
            <a:off x="3769876" y="4453594"/>
            <a:ext cx="1927331"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64" name="Picture Placeholder 5">
            <a:extLst>
              <a:ext uri="{FF2B5EF4-FFF2-40B4-BE49-F238E27FC236}">
                <a16:creationId xmlns:a16="http://schemas.microsoft.com/office/drawing/2014/main" id="{394C1309-F231-ED5C-FD6C-7AA506E8C7BD}"/>
              </a:ext>
            </a:extLst>
          </p:cNvPr>
          <p:cNvSpPr>
            <a:spLocks noGrp="1" noChangeAspect="1"/>
          </p:cNvSpPr>
          <p:nvPr>
            <p:ph type="pic" sz="quarter" idx="64" hasCustomPrompt="1"/>
          </p:nvPr>
        </p:nvSpPr>
        <p:spPr>
          <a:xfrm>
            <a:off x="6509903" y="1628775"/>
            <a:ext cx="2160000" cy="2160000"/>
          </a:xfrm>
          <a:solidFill>
            <a:schemeClr val="bg1">
              <a:lumMod val="50000"/>
            </a:schemeClr>
          </a:solidFill>
        </p:spPr>
        <p:txBody>
          <a:bodyPr/>
          <a:lstStyle>
            <a:lvl1pPr marL="0" indent="0">
              <a:buNone/>
              <a:defRPr>
                <a:solidFill>
                  <a:schemeClr val="bg1"/>
                </a:solidFill>
              </a:defRPr>
            </a:lvl1pPr>
          </a:lstStyle>
          <a:p>
            <a:r>
              <a:rPr lang="en-US" dirty="0"/>
              <a:t>Click icon to add your image</a:t>
            </a:r>
          </a:p>
        </p:txBody>
      </p:sp>
      <p:sp>
        <p:nvSpPr>
          <p:cNvPr id="65" name="Text Placeholder 10">
            <a:extLst>
              <a:ext uri="{FF2B5EF4-FFF2-40B4-BE49-F238E27FC236}">
                <a16:creationId xmlns:a16="http://schemas.microsoft.com/office/drawing/2014/main" id="{035913B2-A9DC-ECA2-6333-161208B7D4EF}"/>
              </a:ext>
            </a:extLst>
          </p:cNvPr>
          <p:cNvSpPr>
            <a:spLocks noGrp="1"/>
          </p:cNvSpPr>
          <p:nvPr>
            <p:ph type="body" sz="quarter" idx="65" hasCustomPrompt="1"/>
          </p:nvPr>
        </p:nvSpPr>
        <p:spPr>
          <a:xfrm>
            <a:off x="6742572" y="4002189"/>
            <a:ext cx="1927331"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66" name="Text Placeholder 10">
            <a:extLst>
              <a:ext uri="{FF2B5EF4-FFF2-40B4-BE49-F238E27FC236}">
                <a16:creationId xmlns:a16="http://schemas.microsoft.com/office/drawing/2014/main" id="{EB1175D7-6285-21BC-0F8C-F5BAA453E49B}"/>
              </a:ext>
            </a:extLst>
          </p:cNvPr>
          <p:cNvSpPr>
            <a:spLocks noGrp="1"/>
          </p:cNvSpPr>
          <p:nvPr>
            <p:ph type="body" sz="quarter" idx="66" hasCustomPrompt="1"/>
          </p:nvPr>
        </p:nvSpPr>
        <p:spPr>
          <a:xfrm>
            <a:off x="6742572" y="4207710"/>
            <a:ext cx="1927331"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67" name="Text Placeholder 14">
            <a:extLst>
              <a:ext uri="{FF2B5EF4-FFF2-40B4-BE49-F238E27FC236}">
                <a16:creationId xmlns:a16="http://schemas.microsoft.com/office/drawing/2014/main" id="{9B0AEA59-D953-7FFF-55B6-2CCB3A113A85}"/>
              </a:ext>
            </a:extLst>
          </p:cNvPr>
          <p:cNvSpPr>
            <a:spLocks noGrp="1" noChangeAspect="1"/>
          </p:cNvSpPr>
          <p:nvPr>
            <p:ph type="body" sz="quarter" idx="67"/>
          </p:nvPr>
        </p:nvSpPr>
        <p:spPr>
          <a:xfrm>
            <a:off x="6509903" y="3971635"/>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68" name="Text Placeholder 10">
            <a:extLst>
              <a:ext uri="{FF2B5EF4-FFF2-40B4-BE49-F238E27FC236}">
                <a16:creationId xmlns:a16="http://schemas.microsoft.com/office/drawing/2014/main" id="{4C1DAF59-E7A2-10A4-6D99-E6210C53AFD4}"/>
              </a:ext>
            </a:extLst>
          </p:cNvPr>
          <p:cNvSpPr>
            <a:spLocks noGrp="1"/>
          </p:cNvSpPr>
          <p:nvPr>
            <p:ph type="body" sz="quarter" idx="68" hasCustomPrompt="1"/>
          </p:nvPr>
        </p:nvSpPr>
        <p:spPr>
          <a:xfrm>
            <a:off x="6742572" y="4564251"/>
            <a:ext cx="2015470" cy="742065"/>
          </a:xfrm>
        </p:spPr>
        <p:txBody>
          <a:bodyPr/>
          <a:lstStyle>
            <a:lvl1pPr marL="0" indent="0">
              <a:lnSpc>
                <a:spcPct val="120000"/>
              </a:lnSpc>
              <a:spcAft>
                <a:spcPts val="140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US" dirty="0"/>
              <a:t>Click here to add a description of up to 4 lines that is about the person above or a goal they are hoping to highlight</a:t>
            </a:r>
            <a:endParaRPr lang="en-GB" dirty="0"/>
          </a:p>
        </p:txBody>
      </p:sp>
      <p:sp>
        <p:nvSpPr>
          <p:cNvPr id="69" name="Text Placeholder 24">
            <a:extLst>
              <a:ext uri="{FF2B5EF4-FFF2-40B4-BE49-F238E27FC236}">
                <a16:creationId xmlns:a16="http://schemas.microsoft.com/office/drawing/2014/main" id="{D9E68094-CD3C-7368-B234-F8D332D5662F}"/>
              </a:ext>
            </a:extLst>
          </p:cNvPr>
          <p:cNvSpPr>
            <a:spLocks noGrp="1" noChangeAspect="1"/>
          </p:cNvSpPr>
          <p:nvPr>
            <p:ph type="body" sz="quarter" idx="69"/>
          </p:nvPr>
        </p:nvSpPr>
        <p:spPr>
          <a:xfrm>
            <a:off x="6509905" y="1628775"/>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70" name="Text Placeholder 25">
            <a:extLst>
              <a:ext uri="{FF2B5EF4-FFF2-40B4-BE49-F238E27FC236}">
                <a16:creationId xmlns:a16="http://schemas.microsoft.com/office/drawing/2014/main" id="{00231044-9D34-3BCE-3C1F-EC3CD7D56C9C}"/>
              </a:ext>
            </a:extLst>
          </p:cNvPr>
          <p:cNvSpPr>
            <a:spLocks noGrp="1" noChangeAspect="1"/>
          </p:cNvSpPr>
          <p:nvPr>
            <p:ph type="body" sz="quarter" idx="70"/>
          </p:nvPr>
        </p:nvSpPr>
        <p:spPr>
          <a:xfrm>
            <a:off x="6509905" y="3069000"/>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71" name="Text Placeholder 26">
            <a:extLst>
              <a:ext uri="{FF2B5EF4-FFF2-40B4-BE49-F238E27FC236}">
                <a16:creationId xmlns:a16="http://schemas.microsoft.com/office/drawing/2014/main" id="{630793C8-AAF7-6772-5B5F-17B918540B81}"/>
              </a:ext>
            </a:extLst>
          </p:cNvPr>
          <p:cNvSpPr>
            <a:spLocks noGrp="1" noChangeAspect="1"/>
          </p:cNvSpPr>
          <p:nvPr>
            <p:ph type="body" sz="quarter" idx="71"/>
          </p:nvPr>
        </p:nvSpPr>
        <p:spPr>
          <a:xfrm>
            <a:off x="6509905" y="2348887"/>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dirty="0"/>
          </a:p>
        </p:txBody>
      </p:sp>
      <p:cxnSp>
        <p:nvCxnSpPr>
          <p:cNvPr id="72" name="Straight Connector 71">
            <a:extLst>
              <a:ext uri="{FF2B5EF4-FFF2-40B4-BE49-F238E27FC236}">
                <a16:creationId xmlns:a16="http://schemas.microsoft.com/office/drawing/2014/main" id="{7F4B3D3B-6647-F454-1D00-756BBF0C4493}"/>
              </a:ext>
            </a:extLst>
          </p:cNvPr>
          <p:cNvCxnSpPr>
            <a:cxnSpLocks/>
          </p:cNvCxnSpPr>
          <p:nvPr userDrawn="1"/>
        </p:nvCxnSpPr>
        <p:spPr>
          <a:xfrm>
            <a:off x="6742572" y="4453594"/>
            <a:ext cx="1927331"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859654"/>
      </p:ext>
    </p:extLst>
  </p:cSld>
  <p:clrMapOvr>
    <a:masterClrMapping/>
  </p:clrMapOvr>
  <p:extLst>
    <p:ext uri="{DCECCB84-F9BA-43D5-87BE-67443E8EF086}">
      <p15:sldGuideLst xmlns:p15="http://schemas.microsoft.com/office/powerpoint/2012/main">
        <p15:guide id="2" orient="horz" pos="1026">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8-Profi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988D6-8F95-544A-F820-D28F0C3CA60C}"/>
              </a:ext>
            </a:extLst>
          </p:cNvPr>
          <p:cNvSpPr>
            <a:spLocks noGrp="1"/>
          </p:cNvSpPr>
          <p:nvPr>
            <p:ph type="title"/>
          </p:nvPr>
        </p:nvSpPr>
        <p:spPr>
          <a:xfrm>
            <a:off x="550862" y="430442"/>
            <a:ext cx="11090275" cy="388860"/>
          </a:xfrm>
        </p:spPr>
        <p:txBody>
          <a:bodyPr/>
          <a:lstStyle/>
          <a:p>
            <a:r>
              <a:rPr lang="en-GB" dirty="0"/>
              <a:t>Click to edit Master title style</a:t>
            </a:r>
            <a:endParaRPr lang="en-US" dirty="0"/>
          </a:p>
        </p:txBody>
      </p:sp>
      <p:sp>
        <p:nvSpPr>
          <p:cNvPr id="3" name="Slide Number Placeholder 2">
            <a:extLst>
              <a:ext uri="{FF2B5EF4-FFF2-40B4-BE49-F238E27FC236}">
                <a16:creationId xmlns:a16="http://schemas.microsoft.com/office/drawing/2014/main" id="{8459D90C-31EE-563A-596D-5596D100FB0E}"/>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5" name="Picture Placeholder 27">
            <a:extLst>
              <a:ext uri="{FF2B5EF4-FFF2-40B4-BE49-F238E27FC236}">
                <a16:creationId xmlns:a16="http://schemas.microsoft.com/office/drawing/2014/main" id="{25F50664-0914-8B8A-6AE9-33F24AAF0DCF}"/>
              </a:ext>
            </a:extLst>
          </p:cNvPr>
          <p:cNvSpPr>
            <a:spLocks noGrp="1" noChangeAspect="1"/>
          </p:cNvSpPr>
          <p:nvPr>
            <p:ph type="pic" sz="quarter" idx="12" hasCustomPrompt="1"/>
          </p:nvPr>
        </p:nvSpPr>
        <p:spPr>
          <a:xfrm>
            <a:off x="1055688" y="1280101"/>
            <a:ext cx="1728000" cy="1728000"/>
          </a:xfrm>
          <a:solidFill>
            <a:schemeClr val="bg1">
              <a:lumMod val="50000"/>
            </a:schemeClr>
          </a:solidFill>
        </p:spPr>
        <p:txBody>
          <a:bodyPr/>
          <a:lstStyle>
            <a:lvl1pPr marL="0" indent="0">
              <a:buNone/>
              <a:defRPr>
                <a:solidFill>
                  <a:schemeClr val="bg1"/>
                </a:solidFill>
              </a:defRPr>
            </a:lvl1pPr>
          </a:lstStyle>
          <a:p>
            <a:r>
              <a:rPr lang="en-US" dirty="0"/>
              <a:t>Click here to add your profile image/headshot</a:t>
            </a:r>
          </a:p>
        </p:txBody>
      </p:sp>
      <p:sp>
        <p:nvSpPr>
          <p:cNvPr id="6" name="Picture Placeholder 27">
            <a:extLst>
              <a:ext uri="{FF2B5EF4-FFF2-40B4-BE49-F238E27FC236}">
                <a16:creationId xmlns:a16="http://schemas.microsoft.com/office/drawing/2014/main" id="{811B0698-901E-003F-3FB4-D02BF8ED0E6F}"/>
              </a:ext>
            </a:extLst>
          </p:cNvPr>
          <p:cNvSpPr>
            <a:spLocks noGrp="1" noChangeAspect="1"/>
          </p:cNvSpPr>
          <p:nvPr>
            <p:ph type="pic" sz="quarter" idx="13" hasCustomPrompt="1"/>
          </p:nvPr>
        </p:nvSpPr>
        <p:spPr>
          <a:xfrm>
            <a:off x="3839342" y="1280101"/>
            <a:ext cx="1728000" cy="1728000"/>
          </a:xfrm>
          <a:solidFill>
            <a:schemeClr val="bg1">
              <a:lumMod val="50000"/>
            </a:schemeClr>
          </a:solidFill>
        </p:spPr>
        <p:txBody>
          <a:bodyPr/>
          <a:lstStyle>
            <a:lvl1pPr marL="0" indent="0">
              <a:buNone/>
              <a:defRPr>
                <a:solidFill>
                  <a:schemeClr val="bg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a:t>Click here to add your profile image/headshot</a:t>
            </a:r>
          </a:p>
        </p:txBody>
      </p:sp>
      <p:sp>
        <p:nvSpPr>
          <p:cNvPr id="7" name="Picture Placeholder 27">
            <a:extLst>
              <a:ext uri="{FF2B5EF4-FFF2-40B4-BE49-F238E27FC236}">
                <a16:creationId xmlns:a16="http://schemas.microsoft.com/office/drawing/2014/main" id="{CD1E41FE-3B71-324C-C86E-34D35329E71D}"/>
              </a:ext>
            </a:extLst>
          </p:cNvPr>
          <p:cNvSpPr>
            <a:spLocks noGrp="1" noChangeAspect="1"/>
          </p:cNvSpPr>
          <p:nvPr>
            <p:ph type="pic" sz="quarter" idx="14" hasCustomPrompt="1"/>
          </p:nvPr>
        </p:nvSpPr>
        <p:spPr>
          <a:xfrm>
            <a:off x="6622996" y="1280101"/>
            <a:ext cx="1728000" cy="1728000"/>
          </a:xfrm>
          <a:solidFill>
            <a:schemeClr val="bg1">
              <a:lumMod val="50000"/>
            </a:schemeClr>
          </a:solidFill>
        </p:spPr>
        <p:txBody>
          <a:bodyPr/>
          <a:lstStyle>
            <a:lvl1pPr marL="0" indent="0">
              <a:buNone/>
              <a:defRPr>
                <a:solidFill>
                  <a:schemeClr val="bg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dirty="0"/>
              <a:t>Click here to add your profile image/headshot</a:t>
            </a:r>
          </a:p>
        </p:txBody>
      </p:sp>
      <p:sp>
        <p:nvSpPr>
          <p:cNvPr id="8" name="Picture Placeholder 27">
            <a:extLst>
              <a:ext uri="{FF2B5EF4-FFF2-40B4-BE49-F238E27FC236}">
                <a16:creationId xmlns:a16="http://schemas.microsoft.com/office/drawing/2014/main" id="{C1748826-2D82-C130-38D3-DA2ACCAAD70F}"/>
              </a:ext>
            </a:extLst>
          </p:cNvPr>
          <p:cNvSpPr>
            <a:spLocks noGrp="1" noChangeAspect="1"/>
          </p:cNvSpPr>
          <p:nvPr>
            <p:ph type="pic" sz="quarter" idx="15" hasCustomPrompt="1"/>
          </p:nvPr>
        </p:nvSpPr>
        <p:spPr>
          <a:xfrm>
            <a:off x="9406651" y="1280101"/>
            <a:ext cx="1728000" cy="1728000"/>
          </a:xfrm>
          <a:solidFill>
            <a:schemeClr val="bg1">
              <a:lumMod val="50000"/>
            </a:schemeClr>
          </a:solidFill>
        </p:spPr>
        <p:txBody>
          <a:bodyPr/>
          <a:lstStyle>
            <a:lvl1pPr marL="0" indent="0">
              <a:buNone/>
              <a:defRPr>
                <a:solidFill>
                  <a:schemeClr val="bg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a:t>Click here to add your profile image/headshot</a:t>
            </a:r>
          </a:p>
        </p:txBody>
      </p:sp>
      <p:sp>
        <p:nvSpPr>
          <p:cNvPr id="25" name="Text Placeholder 10">
            <a:extLst>
              <a:ext uri="{FF2B5EF4-FFF2-40B4-BE49-F238E27FC236}">
                <a16:creationId xmlns:a16="http://schemas.microsoft.com/office/drawing/2014/main" id="{1B583374-64DD-3114-1724-91459E416621}"/>
              </a:ext>
            </a:extLst>
          </p:cNvPr>
          <p:cNvSpPr>
            <a:spLocks noGrp="1"/>
          </p:cNvSpPr>
          <p:nvPr>
            <p:ph type="body" sz="quarter" idx="41" hasCustomPrompt="1"/>
          </p:nvPr>
        </p:nvSpPr>
        <p:spPr>
          <a:xfrm>
            <a:off x="1233628" y="3133331"/>
            <a:ext cx="1622060"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26" name="Text Placeholder 10">
            <a:extLst>
              <a:ext uri="{FF2B5EF4-FFF2-40B4-BE49-F238E27FC236}">
                <a16:creationId xmlns:a16="http://schemas.microsoft.com/office/drawing/2014/main" id="{A4C0463D-0D72-F4F8-5C74-84082AD1AE11}"/>
              </a:ext>
            </a:extLst>
          </p:cNvPr>
          <p:cNvSpPr>
            <a:spLocks noGrp="1"/>
          </p:cNvSpPr>
          <p:nvPr>
            <p:ph type="body" sz="quarter" idx="42" hasCustomPrompt="1"/>
          </p:nvPr>
        </p:nvSpPr>
        <p:spPr>
          <a:xfrm>
            <a:off x="1233628" y="3335908"/>
            <a:ext cx="1622060"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27" name="Text Placeholder 14">
            <a:extLst>
              <a:ext uri="{FF2B5EF4-FFF2-40B4-BE49-F238E27FC236}">
                <a16:creationId xmlns:a16="http://schemas.microsoft.com/office/drawing/2014/main" id="{BB9F1D56-D69C-AEB3-ED14-54E27CD3CCAD}"/>
              </a:ext>
            </a:extLst>
          </p:cNvPr>
          <p:cNvSpPr>
            <a:spLocks noGrp="1" noChangeAspect="1"/>
          </p:cNvSpPr>
          <p:nvPr>
            <p:ph type="body" sz="quarter" idx="43"/>
          </p:nvPr>
        </p:nvSpPr>
        <p:spPr>
          <a:xfrm>
            <a:off x="1055688" y="3118609"/>
            <a:ext cx="108000" cy="1758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8" name="Text Placeholder 10">
            <a:extLst>
              <a:ext uri="{FF2B5EF4-FFF2-40B4-BE49-F238E27FC236}">
                <a16:creationId xmlns:a16="http://schemas.microsoft.com/office/drawing/2014/main" id="{1958E88B-CD12-0618-CCA5-FDF2D1A44009}"/>
              </a:ext>
            </a:extLst>
          </p:cNvPr>
          <p:cNvSpPr>
            <a:spLocks noGrp="1"/>
          </p:cNvSpPr>
          <p:nvPr>
            <p:ph type="body" sz="quarter" idx="44" hasCustomPrompt="1"/>
          </p:nvPr>
        </p:nvSpPr>
        <p:spPr>
          <a:xfrm>
            <a:off x="4017282" y="3133331"/>
            <a:ext cx="1664650"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29" name="Text Placeholder 10">
            <a:extLst>
              <a:ext uri="{FF2B5EF4-FFF2-40B4-BE49-F238E27FC236}">
                <a16:creationId xmlns:a16="http://schemas.microsoft.com/office/drawing/2014/main" id="{CA41660E-FEB7-8901-185A-F5DD5A575E3C}"/>
              </a:ext>
            </a:extLst>
          </p:cNvPr>
          <p:cNvSpPr>
            <a:spLocks noGrp="1"/>
          </p:cNvSpPr>
          <p:nvPr>
            <p:ph type="body" sz="quarter" idx="45" hasCustomPrompt="1"/>
          </p:nvPr>
        </p:nvSpPr>
        <p:spPr>
          <a:xfrm>
            <a:off x="4017282" y="3335908"/>
            <a:ext cx="1622060"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30" name="Text Placeholder 14">
            <a:extLst>
              <a:ext uri="{FF2B5EF4-FFF2-40B4-BE49-F238E27FC236}">
                <a16:creationId xmlns:a16="http://schemas.microsoft.com/office/drawing/2014/main" id="{0EDA284A-19A4-E4DE-63D4-6ECE1F92C6C0}"/>
              </a:ext>
            </a:extLst>
          </p:cNvPr>
          <p:cNvSpPr>
            <a:spLocks noGrp="1" noChangeAspect="1"/>
          </p:cNvSpPr>
          <p:nvPr>
            <p:ph type="body" sz="quarter" idx="46"/>
          </p:nvPr>
        </p:nvSpPr>
        <p:spPr>
          <a:xfrm>
            <a:off x="3839342" y="3118609"/>
            <a:ext cx="108000" cy="1758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1" name="Text Placeholder 10">
            <a:extLst>
              <a:ext uri="{FF2B5EF4-FFF2-40B4-BE49-F238E27FC236}">
                <a16:creationId xmlns:a16="http://schemas.microsoft.com/office/drawing/2014/main" id="{C168B445-8FC2-78BA-8CDC-F41C48FA1DCE}"/>
              </a:ext>
            </a:extLst>
          </p:cNvPr>
          <p:cNvSpPr>
            <a:spLocks noGrp="1"/>
          </p:cNvSpPr>
          <p:nvPr>
            <p:ph type="body" sz="quarter" idx="47" hasCustomPrompt="1"/>
          </p:nvPr>
        </p:nvSpPr>
        <p:spPr>
          <a:xfrm>
            <a:off x="6800936" y="3133331"/>
            <a:ext cx="1622060"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32" name="Text Placeholder 10">
            <a:extLst>
              <a:ext uri="{FF2B5EF4-FFF2-40B4-BE49-F238E27FC236}">
                <a16:creationId xmlns:a16="http://schemas.microsoft.com/office/drawing/2014/main" id="{EF204D3F-01F8-A2E1-EEA0-2F0AD9DDB473}"/>
              </a:ext>
            </a:extLst>
          </p:cNvPr>
          <p:cNvSpPr>
            <a:spLocks noGrp="1"/>
          </p:cNvSpPr>
          <p:nvPr>
            <p:ph type="body" sz="quarter" idx="48" hasCustomPrompt="1"/>
          </p:nvPr>
        </p:nvSpPr>
        <p:spPr>
          <a:xfrm>
            <a:off x="6800936" y="3335908"/>
            <a:ext cx="1622060"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33" name="Text Placeholder 14">
            <a:extLst>
              <a:ext uri="{FF2B5EF4-FFF2-40B4-BE49-F238E27FC236}">
                <a16:creationId xmlns:a16="http://schemas.microsoft.com/office/drawing/2014/main" id="{7197D24F-1CF9-4660-D71B-1122FFEB6730}"/>
              </a:ext>
            </a:extLst>
          </p:cNvPr>
          <p:cNvSpPr>
            <a:spLocks noGrp="1" noChangeAspect="1"/>
          </p:cNvSpPr>
          <p:nvPr>
            <p:ph type="body" sz="quarter" idx="49"/>
          </p:nvPr>
        </p:nvSpPr>
        <p:spPr>
          <a:xfrm>
            <a:off x="6622996" y="3118609"/>
            <a:ext cx="108000" cy="1758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4" name="Text Placeholder 10">
            <a:extLst>
              <a:ext uri="{FF2B5EF4-FFF2-40B4-BE49-F238E27FC236}">
                <a16:creationId xmlns:a16="http://schemas.microsoft.com/office/drawing/2014/main" id="{DEECF2DA-528D-9007-DD31-8D5859FCB02C}"/>
              </a:ext>
            </a:extLst>
          </p:cNvPr>
          <p:cNvSpPr>
            <a:spLocks noGrp="1"/>
          </p:cNvSpPr>
          <p:nvPr>
            <p:ph type="body" sz="quarter" idx="50" hasCustomPrompt="1"/>
          </p:nvPr>
        </p:nvSpPr>
        <p:spPr>
          <a:xfrm>
            <a:off x="9584590" y="3133331"/>
            <a:ext cx="1622060"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35" name="Text Placeholder 10">
            <a:extLst>
              <a:ext uri="{FF2B5EF4-FFF2-40B4-BE49-F238E27FC236}">
                <a16:creationId xmlns:a16="http://schemas.microsoft.com/office/drawing/2014/main" id="{C7252AF8-3058-5FA0-1AEF-91F80AF2CF92}"/>
              </a:ext>
            </a:extLst>
          </p:cNvPr>
          <p:cNvSpPr>
            <a:spLocks noGrp="1"/>
          </p:cNvSpPr>
          <p:nvPr>
            <p:ph type="body" sz="quarter" idx="51" hasCustomPrompt="1"/>
          </p:nvPr>
        </p:nvSpPr>
        <p:spPr>
          <a:xfrm>
            <a:off x="9584590" y="3335908"/>
            <a:ext cx="1622060"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36" name="Text Placeholder 14">
            <a:extLst>
              <a:ext uri="{FF2B5EF4-FFF2-40B4-BE49-F238E27FC236}">
                <a16:creationId xmlns:a16="http://schemas.microsoft.com/office/drawing/2014/main" id="{5B562557-CCBC-239F-9DF8-75C33CD9A981}"/>
              </a:ext>
            </a:extLst>
          </p:cNvPr>
          <p:cNvSpPr>
            <a:spLocks noGrp="1" noChangeAspect="1"/>
          </p:cNvSpPr>
          <p:nvPr>
            <p:ph type="body" sz="quarter" idx="52"/>
          </p:nvPr>
        </p:nvSpPr>
        <p:spPr>
          <a:xfrm>
            <a:off x="9406650" y="3118609"/>
            <a:ext cx="108000" cy="1758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85" name="Picture Placeholder 27">
            <a:extLst>
              <a:ext uri="{FF2B5EF4-FFF2-40B4-BE49-F238E27FC236}">
                <a16:creationId xmlns:a16="http://schemas.microsoft.com/office/drawing/2014/main" id="{1B4AB273-C155-69EF-B33B-5F2ECB6F14F6}"/>
              </a:ext>
            </a:extLst>
          </p:cNvPr>
          <p:cNvSpPr>
            <a:spLocks noGrp="1" noChangeAspect="1"/>
          </p:cNvSpPr>
          <p:nvPr>
            <p:ph type="pic" sz="quarter" idx="53" hasCustomPrompt="1"/>
          </p:nvPr>
        </p:nvSpPr>
        <p:spPr>
          <a:xfrm>
            <a:off x="1055688" y="3695310"/>
            <a:ext cx="1728000" cy="1728000"/>
          </a:xfrm>
          <a:solidFill>
            <a:schemeClr val="bg1">
              <a:lumMod val="50000"/>
            </a:schemeClr>
          </a:solidFill>
        </p:spPr>
        <p:txBody>
          <a:bodyPr/>
          <a:lstStyle>
            <a:lvl1pPr marL="0" indent="0">
              <a:buNone/>
              <a:defRPr>
                <a:solidFill>
                  <a:schemeClr val="bg1"/>
                </a:solidFill>
              </a:defRPr>
            </a:lvl1pPr>
          </a:lstStyle>
          <a:p>
            <a:r>
              <a:rPr lang="en-US" dirty="0"/>
              <a:t>Click here to add your profile image/headshot</a:t>
            </a:r>
          </a:p>
        </p:txBody>
      </p:sp>
      <p:sp>
        <p:nvSpPr>
          <p:cNvPr id="86" name="Picture Placeholder 27">
            <a:extLst>
              <a:ext uri="{FF2B5EF4-FFF2-40B4-BE49-F238E27FC236}">
                <a16:creationId xmlns:a16="http://schemas.microsoft.com/office/drawing/2014/main" id="{A63CA3FF-E3EE-8628-D240-5F9BBECF1267}"/>
              </a:ext>
            </a:extLst>
          </p:cNvPr>
          <p:cNvSpPr>
            <a:spLocks noGrp="1" noChangeAspect="1"/>
          </p:cNvSpPr>
          <p:nvPr>
            <p:ph type="pic" sz="quarter" idx="54" hasCustomPrompt="1"/>
          </p:nvPr>
        </p:nvSpPr>
        <p:spPr>
          <a:xfrm>
            <a:off x="3839341" y="3695310"/>
            <a:ext cx="1728000" cy="1728000"/>
          </a:xfrm>
          <a:solidFill>
            <a:schemeClr val="bg1">
              <a:lumMod val="50000"/>
            </a:schemeClr>
          </a:solidFill>
        </p:spPr>
        <p:txBody>
          <a:bodyPr/>
          <a:lstStyle>
            <a:lvl1pPr marL="0" indent="0">
              <a:buNone/>
              <a:defRPr>
                <a:solidFill>
                  <a:schemeClr val="bg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a:t>Click here to add your profile image/headshot</a:t>
            </a:r>
          </a:p>
        </p:txBody>
      </p:sp>
      <p:sp>
        <p:nvSpPr>
          <p:cNvPr id="87" name="Picture Placeholder 27">
            <a:extLst>
              <a:ext uri="{FF2B5EF4-FFF2-40B4-BE49-F238E27FC236}">
                <a16:creationId xmlns:a16="http://schemas.microsoft.com/office/drawing/2014/main" id="{4970822A-49A0-47C3-2D63-FBE5A5D0E790}"/>
              </a:ext>
            </a:extLst>
          </p:cNvPr>
          <p:cNvSpPr>
            <a:spLocks noGrp="1" noChangeAspect="1"/>
          </p:cNvSpPr>
          <p:nvPr>
            <p:ph type="pic" sz="quarter" idx="55" hasCustomPrompt="1"/>
          </p:nvPr>
        </p:nvSpPr>
        <p:spPr>
          <a:xfrm>
            <a:off x="6622996" y="3695310"/>
            <a:ext cx="1728000" cy="1728000"/>
          </a:xfrm>
          <a:solidFill>
            <a:schemeClr val="bg1">
              <a:lumMod val="50000"/>
            </a:schemeClr>
          </a:solidFill>
        </p:spPr>
        <p:txBody>
          <a:bodyPr/>
          <a:lstStyle>
            <a:lvl1pPr marL="0" indent="0">
              <a:buNone/>
              <a:defRPr>
                <a:solidFill>
                  <a:schemeClr val="bg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dirty="0"/>
              <a:t>Click here to add your profile image/headshot</a:t>
            </a:r>
          </a:p>
        </p:txBody>
      </p:sp>
      <p:sp>
        <p:nvSpPr>
          <p:cNvPr id="88" name="Picture Placeholder 27">
            <a:extLst>
              <a:ext uri="{FF2B5EF4-FFF2-40B4-BE49-F238E27FC236}">
                <a16:creationId xmlns:a16="http://schemas.microsoft.com/office/drawing/2014/main" id="{F79158C6-DD6F-F5F7-17A6-5707AF0F5352}"/>
              </a:ext>
            </a:extLst>
          </p:cNvPr>
          <p:cNvSpPr>
            <a:spLocks noGrp="1" noChangeAspect="1"/>
          </p:cNvSpPr>
          <p:nvPr>
            <p:ph type="pic" sz="quarter" idx="56" hasCustomPrompt="1"/>
          </p:nvPr>
        </p:nvSpPr>
        <p:spPr>
          <a:xfrm>
            <a:off x="9406651" y="3695310"/>
            <a:ext cx="1728000" cy="1728000"/>
          </a:xfrm>
          <a:solidFill>
            <a:schemeClr val="bg1">
              <a:lumMod val="50000"/>
            </a:schemeClr>
          </a:solidFill>
        </p:spPr>
        <p:txBody>
          <a:bodyPr/>
          <a:lstStyle>
            <a:lvl1pPr marL="0" indent="0">
              <a:buNone/>
              <a:defRPr>
                <a:solidFill>
                  <a:schemeClr val="bg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a:t>Click here to add your profile image/headshot</a:t>
            </a:r>
          </a:p>
        </p:txBody>
      </p:sp>
      <p:sp>
        <p:nvSpPr>
          <p:cNvPr id="89" name="Text Placeholder 10">
            <a:extLst>
              <a:ext uri="{FF2B5EF4-FFF2-40B4-BE49-F238E27FC236}">
                <a16:creationId xmlns:a16="http://schemas.microsoft.com/office/drawing/2014/main" id="{2C48002A-0651-16BB-8E86-A99898013EDC}"/>
              </a:ext>
            </a:extLst>
          </p:cNvPr>
          <p:cNvSpPr>
            <a:spLocks noGrp="1"/>
          </p:cNvSpPr>
          <p:nvPr>
            <p:ph type="body" sz="quarter" idx="57" hasCustomPrompt="1"/>
          </p:nvPr>
        </p:nvSpPr>
        <p:spPr>
          <a:xfrm>
            <a:off x="1233628" y="5548540"/>
            <a:ext cx="1622060"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90" name="Text Placeholder 10">
            <a:extLst>
              <a:ext uri="{FF2B5EF4-FFF2-40B4-BE49-F238E27FC236}">
                <a16:creationId xmlns:a16="http://schemas.microsoft.com/office/drawing/2014/main" id="{A5F634BA-3DFA-2BB5-98D0-43751CD9D588}"/>
              </a:ext>
            </a:extLst>
          </p:cNvPr>
          <p:cNvSpPr>
            <a:spLocks noGrp="1"/>
          </p:cNvSpPr>
          <p:nvPr>
            <p:ph type="body" sz="quarter" idx="58" hasCustomPrompt="1"/>
          </p:nvPr>
        </p:nvSpPr>
        <p:spPr>
          <a:xfrm>
            <a:off x="1233628" y="5751117"/>
            <a:ext cx="1622060"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91" name="Text Placeholder 14">
            <a:extLst>
              <a:ext uri="{FF2B5EF4-FFF2-40B4-BE49-F238E27FC236}">
                <a16:creationId xmlns:a16="http://schemas.microsoft.com/office/drawing/2014/main" id="{32319BA5-2D55-993B-77F8-5181627AA34A}"/>
              </a:ext>
            </a:extLst>
          </p:cNvPr>
          <p:cNvSpPr>
            <a:spLocks noGrp="1" noChangeAspect="1"/>
          </p:cNvSpPr>
          <p:nvPr>
            <p:ph type="body" sz="quarter" idx="59"/>
          </p:nvPr>
        </p:nvSpPr>
        <p:spPr>
          <a:xfrm>
            <a:off x="1055688" y="5533818"/>
            <a:ext cx="108000" cy="1758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92" name="Text Placeholder 10">
            <a:extLst>
              <a:ext uri="{FF2B5EF4-FFF2-40B4-BE49-F238E27FC236}">
                <a16:creationId xmlns:a16="http://schemas.microsoft.com/office/drawing/2014/main" id="{14DEAB68-86FE-8DFC-D303-4911068C8874}"/>
              </a:ext>
            </a:extLst>
          </p:cNvPr>
          <p:cNvSpPr>
            <a:spLocks noGrp="1"/>
          </p:cNvSpPr>
          <p:nvPr>
            <p:ph type="body" sz="quarter" idx="60" hasCustomPrompt="1"/>
          </p:nvPr>
        </p:nvSpPr>
        <p:spPr>
          <a:xfrm>
            <a:off x="4017282" y="5548540"/>
            <a:ext cx="1664650"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93" name="Text Placeholder 10">
            <a:extLst>
              <a:ext uri="{FF2B5EF4-FFF2-40B4-BE49-F238E27FC236}">
                <a16:creationId xmlns:a16="http://schemas.microsoft.com/office/drawing/2014/main" id="{D5B19CDA-C870-EADA-FBEC-5FC2DBA69320}"/>
              </a:ext>
            </a:extLst>
          </p:cNvPr>
          <p:cNvSpPr>
            <a:spLocks noGrp="1"/>
          </p:cNvSpPr>
          <p:nvPr>
            <p:ph type="body" sz="quarter" idx="61" hasCustomPrompt="1"/>
          </p:nvPr>
        </p:nvSpPr>
        <p:spPr>
          <a:xfrm>
            <a:off x="4017282" y="5751117"/>
            <a:ext cx="1622060"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94" name="Text Placeholder 14">
            <a:extLst>
              <a:ext uri="{FF2B5EF4-FFF2-40B4-BE49-F238E27FC236}">
                <a16:creationId xmlns:a16="http://schemas.microsoft.com/office/drawing/2014/main" id="{A3BFB3DE-DDCA-1337-0FB6-C427F90EC1DF}"/>
              </a:ext>
            </a:extLst>
          </p:cNvPr>
          <p:cNvSpPr>
            <a:spLocks noGrp="1" noChangeAspect="1"/>
          </p:cNvSpPr>
          <p:nvPr>
            <p:ph type="body" sz="quarter" idx="62"/>
          </p:nvPr>
        </p:nvSpPr>
        <p:spPr>
          <a:xfrm>
            <a:off x="3839342" y="5533818"/>
            <a:ext cx="108000" cy="1758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95" name="Text Placeholder 10">
            <a:extLst>
              <a:ext uri="{FF2B5EF4-FFF2-40B4-BE49-F238E27FC236}">
                <a16:creationId xmlns:a16="http://schemas.microsoft.com/office/drawing/2014/main" id="{A6D3745C-148A-2C7C-F7FC-18044795A6EB}"/>
              </a:ext>
            </a:extLst>
          </p:cNvPr>
          <p:cNvSpPr>
            <a:spLocks noGrp="1"/>
          </p:cNvSpPr>
          <p:nvPr>
            <p:ph type="body" sz="quarter" idx="63" hasCustomPrompt="1"/>
          </p:nvPr>
        </p:nvSpPr>
        <p:spPr>
          <a:xfrm>
            <a:off x="6800936" y="5548540"/>
            <a:ext cx="1622060"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96" name="Text Placeholder 10">
            <a:extLst>
              <a:ext uri="{FF2B5EF4-FFF2-40B4-BE49-F238E27FC236}">
                <a16:creationId xmlns:a16="http://schemas.microsoft.com/office/drawing/2014/main" id="{5B45AB91-45DA-467A-B59D-DB5AB3B26A01}"/>
              </a:ext>
            </a:extLst>
          </p:cNvPr>
          <p:cNvSpPr>
            <a:spLocks noGrp="1"/>
          </p:cNvSpPr>
          <p:nvPr>
            <p:ph type="body" sz="quarter" idx="64" hasCustomPrompt="1"/>
          </p:nvPr>
        </p:nvSpPr>
        <p:spPr>
          <a:xfrm>
            <a:off x="6800936" y="5751117"/>
            <a:ext cx="1622060"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97" name="Text Placeholder 14">
            <a:extLst>
              <a:ext uri="{FF2B5EF4-FFF2-40B4-BE49-F238E27FC236}">
                <a16:creationId xmlns:a16="http://schemas.microsoft.com/office/drawing/2014/main" id="{2FC903B1-FB06-68FF-92FE-98702117FC98}"/>
              </a:ext>
            </a:extLst>
          </p:cNvPr>
          <p:cNvSpPr>
            <a:spLocks noGrp="1" noChangeAspect="1"/>
          </p:cNvSpPr>
          <p:nvPr>
            <p:ph type="body" sz="quarter" idx="65"/>
          </p:nvPr>
        </p:nvSpPr>
        <p:spPr>
          <a:xfrm>
            <a:off x="6622996" y="5533818"/>
            <a:ext cx="108000" cy="1758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98" name="Text Placeholder 10">
            <a:extLst>
              <a:ext uri="{FF2B5EF4-FFF2-40B4-BE49-F238E27FC236}">
                <a16:creationId xmlns:a16="http://schemas.microsoft.com/office/drawing/2014/main" id="{ED26504A-69C5-D32C-19AB-169ECFBA13A6}"/>
              </a:ext>
            </a:extLst>
          </p:cNvPr>
          <p:cNvSpPr>
            <a:spLocks noGrp="1"/>
          </p:cNvSpPr>
          <p:nvPr>
            <p:ph type="body" sz="quarter" idx="66" hasCustomPrompt="1"/>
          </p:nvPr>
        </p:nvSpPr>
        <p:spPr>
          <a:xfrm>
            <a:off x="9584590" y="5548540"/>
            <a:ext cx="1622060"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99" name="Text Placeholder 10">
            <a:extLst>
              <a:ext uri="{FF2B5EF4-FFF2-40B4-BE49-F238E27FC236}">
                <a16:creationId xmlns:a16="http://schemas.microsoft.com/office/drawing/2014/main" id="{24BF33BC-5063-56EC-8B96-50974CCB3B84}"/>
              </a:ext>
            </a:extLst>
          </p:cNvPr>
          <p:cNvSpPr>
            <a:spLocks noGrp="1"/>
          </p:cNvSpPr>
          <p:nvPr>
            <p:ph type="body" sz="quarter" idx="67" hasCustomPrompt="1"/>
          </p:nvPr>
        </p:nvSpPr>
        <p:spPr>
          <a:xfrm>
            <a:off x="9584590" y="5751117"/>
            <a:ext cx="1622060"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100" name="Text Placeholder 14">
            <a:extLst>
              <a:ext uri="{FF2B5EF4-FFF2-40B4-BE49-F238E27FC236}">
                <a16:creationId xmlns:a16="http://schemas.microsoft.com/office/drawing/2014/main" id="{27EFB4C8-46DA-3E78-293B-CA6D3C0F24F3}"/>
              </a:ext>
            </a:extLst>
          </p:cNvPr>
          <p:cNvSpPr>
            <a:spLocks noGrp="1" noChangeAspect="1"/>
          </p:cNvSpPr>
          <p:nvPr>
            <p:ph type="body" sz="quarter" idx="68"/>
          </p:nvPr>
        </p:nvSpPr>
        <p:spPr>
          <a:xfrm>
            <a:off x="9406650" y="5533818"/>
            <a:ext cx="108000" cy="1758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Tree>
    <p:extLst>
      <p:ext uri="{BB962C8B-B14F-4D97-AF65-F5344CB8AC3E}">
        <p14:creationId xmlns:p14="http://schemas.microsoft.com/office/powerpoint/2010/main" val="540732659"/>
      </p:ext>
    </p:extLst>
  </p:cSld>
  <p:clrMapOvr>
    <a:masterClrMapping/>
  </p:clrMapOvr>
  <p:extLst>
    <p:ext uri="{DCECCB84-F9BA-43D5-87BE-67443E8EF086}">
      <p15:sldGuideLst xmlns:p15="http://schemas.microsoft.com/office/powerpoint/2012/main">
        <p15:guide id="1" orient="horz" pos="799">
          <p15:clr>
            <a:srgbClr val="FBAE40"/>
          </p15:clr>
        </p15:guide>
        <p15:guide id="2" pos="665">
          <p15:clr>
            <a:srgbClr val="FBAE40"/>
          </p15:clr>
        </p15:guide>
        <p15:guide id="3" pos="7015">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4" name="Snip Single Corner Rectangle 2">
            <a:extLst>
              <a:ext uri="{FF2B5EF4-FFF2-40B4-BE49-F238E27FC236}">
                <a16:creationId xmlns:a16="http://schemas.microsoft.com/office/drawing/2014/main" id="{0124EF70-36CF-C1E7-6C71-4DC72D0B6E6C}"/>
              </a:ext>
            </a:extLst>
          </p:cNvPr>
          <p:cNvSpPr/>
          <p:nvPr userDrawn="1"/>
        </p:nvSpPr>
        <p:spPr>
          <a:xfrm flipH="1">
            <a:off x="0" y="0"/>
            <a:ext cx="12192000" cy="3429000"/>
          </a:xfrm>
          <a:prstGeom prst="rect">
            <a:avLst/>
          </a:prstGeom>
          <a:gradFill flip="none" rotWithShape="1">
            <a:gsLst>
              <a:gs pos="10000">
                <a:schemeClr val="accent1"/>
              </a:gs>
              <a:gs pos="100000">
                <a:schemeClr val="bg2"/>
              </a:gs>
            </a:gsLst>
            <a:lin ang="27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 name="Title 1">
            <a:extLst>
              <a:ext uri="{FF2B5EF4-FFF2-40B4-BE49-F238E27FC236}">
                <a16:creationId xmlns:a16="http://schemas.microsoft.com/office/drawing/2014/main" id="{08B8EEFA-2BCC-C611-DC97-4574B1C42210}"/>
              </a:ext>
            </a:extLst>
          </p:cNvPr>
          <p:cNvSpPr>
            <a:spLocks noGrp="1"/>
          </p:cNvSpPr>
          <p:nvPr>
            <p:ph type="title" hasCustomPrompt="1"/>
          </p:nvPr>
        </p:nvSpPr>
        <p:spPr>
          <a:xfrm>
            <a:off x="6456363" y="1279684"/>
            <a:ext cx="4319586" cy="695096"/>
          </a:xfrm>
        </p:spPr>
        <p:txBody>
          <a:bodyPr/>
          <a:lstStyle>
            <a:lvl1pPr>
              <a:lnSpc>
                <a:spcPct val="90000"/>
              </a:lnSpc>
              <a:spcBef>
                <a:spcPts val="0"/>
              </a:spcBef>
              <a:spcAft>
                <a:spcPts val="0"/>
              </a:spcAft>
              <a:defRPr>
                <a:solidFill>
                  <a:schemeClr val="bg1"/>
                </a:solidFill>
              </a:defRPr>
            </a:lvl1pPr>
          </a:lstStyle>
          <a:p>
            <a:r>
              <a:rPr lang="en-GB" dirty="0"/>
              <a:t>Click here to add your title of up to 2 lines</a:t>
            </a:r>
            <a:endParaRPr lang="en-US" dirty="0"/>
          </a:p>
        </p:txBody>
      </p:sp>
      <p:sp>
        <p:nvSpPr>
          <p:cNvPr id="3" name="Slide Number Placeholder 2">
            <a:extLst>
              <a:ext uri="{FF2B5EF4-FFF2-40B4-BE49-F238E27FC236}">
                <a16:creationId xmlns:a16="http://schemas.microsoft.com/office/drawing/2014/main" id="{0BA7F3E0-7015-FC65-4D10-FB4B694F1541}"/>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5" name="Picture Placeholder 5">
            <a:extLst>
              <a:ext uri="{FF2B5EF4-FFF2-40B4-BE49-F238E27FC236}">
                <a16:creationId xmlns:a16="http://schemas.microsoft.com/office/drawing/2014/main" id="{97FE663A-4349-13B1-AC9E-84DB91B1AC2F}"/>
              </a:ext>
            </a:extLst>
          </p:cNvPr>
          <p:cNvSpPr>
            <a:spLocks noGrp="1" noChangeAspect="1"/>
          </p:cNvSpPr>
          <p:nvPr>
            <p:ph type="pic" sz="quarter" idx="11" hasCustomPrompt="1"/>
          </p:nvPr>
        </p:nvSpPr>
        <p:spPr>
          <a:xfrm>
            <a:off x="1416050" y="1279684"/>
            <a:ext cx="4319588" cy="4319588"/>
          </a:xfrm>
          <a:solidFill>
            <a:schemeClr val="bg1">
              <a:lumMod val="50000"/>
            </a:schemeClr>
          </a:solidFill>
        </p:spPr>
        <p:txBody>
          <a:bodyPr/>
          <a:lstStyle>
            <a:lvl1pPr marL="0" indent="0">
              <a:buNone/>
              <a:defRPr>
                <a:solidFill>
                  <a:schemeClr val="bg1"/>
                </a:solidFill>
              </a:defRPr>
            </a:lvl1pPr>
          </a:lstStyle>
          <a:p>
            <a:r>
              <a:rPr lang="en-US" dirty="0"/>
              <a:t>Click icon to add your image</a:t>
            </a:r>
          </a:p>
        </p:txBody>
      </p:sp>
      <p:sp>
        <p:nvSpPr>
          <p:cNvPr id="6" name="Text Placeholder 10">
            <a:extLst>
              <a:ext uri="{FF2B5EF4-FFF2-40B4-BE49-F238E27FC236}">
                <a16:creationId xmlns:a16="http://schemas.microsoft.com/office/drawing/2014/main" id="{A32603BB-B943-6D39-CA57-9D58E65430BF}"/>
              </a:ext>
            </a:extLst>
          </p:cNvPr>
          <p:cNvSpPr>
            <a:spLocks noGrp="1"/>
          </p:cNvSpPr>
          <p:nvPr>
            <p:ph type="body" sz="quarter" idx="12" hasCustomPrompt="1"/>
          </p:nvPr>
        </p:nvSpPr>
        <p:spPr>
          <a:xfrm>
            <a:off x="6769093" y="2508080"/>
            <a:ext cx="4006856" cy="202265"/>
          </a:xfrm>
        </p:spPr>
        <p:txBody>
          <a:bodyPr/>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7" name="Text Placeholder 10">
            <a:extLst>
              <a:ext uri="{FF2B5EF4-FFF2-40B4-BE49-F238E27FC236}">
                <a16:creationId xmlns:a16="http://schemas.microsoft.com/office/drawing/2014/main" id="{E3EE033D-7536-88FC-EBBD-2A2C33103771}"/>
              </a:ext>
            </a:extLst>
          </p:cNvPr>
          <p:cNvSpPr>
            <a:spLocks noGrp="1"/>
          </p:cNvSpPr>
          <p:nvPr>
            <p:ph type="body" sz="quarter" idx="13" hasCustomPrompt="1"/>
          </p:nvPr>
        </p:nvSpPr>
        <p:spPr>
          <a:xfrm>
            <a:off x="6769093" y="2766866"/>
            <a:ext cx="4006856" cy="143506"/>
          </a:xfrm>
        </p:spPr>
        <p:txBody>
          <a:bodyPr/>
          <a:lstStyle>
            <a:lvl1pPr marL="0" indent="0">
              <a:lnSpc>
                <a:spcPct val="90000"/>
              </a:lnSpc>
              <a:spcBef>
                <a:spcPts val="0"/>
              </a:spcBef>
              <a:spcAft>
                <a:spcPts val="0"/>
              </a:spcAft>
              <a:buNone/>
              <a:defRPr sz="1200" b="0"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8" name="Freeform 7">
            <a:extLst>
              <a:ext uri="{FF2B5EF4-FFF2-40B4-BE49-F238E27FC236}">
                <a16:creationId xmlns:a16="http://schemas.microsoft.com/office/drawing/2014/main" id="{77A1FA29-6531-C8BB-70E9-CB50E95E391D}"/>
              </a:ext>
            </a:extLst>
          </p:cNvPr>
          <p:cNvSpPr/>
          <p:nvPr userDrawn="1"/>
        </p:nvSpPr>
        <p:spPr>
          <a:xfrm>
            <a:off x="6456363" y="2467778"/>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 Placeholder 10">
            <a:extLst>
              <a:ext uri="{FF2B5EF4-FFF2-40B4-BE49-F238E27FC236}">
                <a16:creationId xmlns:a16="http://schemas.microsoft.com/office/drawing/2014/main" id="{B9BB1AF8-469C-E858-C78F-448569DD0213}"/>
              </a:ext>
            </a:extLst>
          </p:cNvPr>
          <p:cNvSpPr>
            <a:spLocks noGrp="1"/>
          </p:cNvSpPr>
          <p:nvPr>
            <p:ph type="body" sz="quarter" idx="42" hasCustomPrompt="1"/>
          </p:nvPr>
        </p:nvSpPr>
        <p:spPr>
          <a:xfrm>
            <a:off x="6994511" y="3840294"/>
            <a:ext cx="3781440" cy="202923"/>
          </a:xfrm>
        </p:spPr>
        <p:txBody>
          <a:bodyPr anchor="ctr" anchorCtr="0"/>
          <a:lstStyle>
            <a:lvl1pPr marL="0" indent="0">
              <a:lnSpc>
                <a:spcPct val="90000"/>
              </a:lnSpc>
              <a:spcBef>
                <a:spcPts val="0"/>
              </a:spcBef>
              <a:spcAft>
                <a:spcPts val="0"/>
              </a:spcAft>
              <a:buFont typeface="Arial" panose="020B0604020202020204" pitchFamily="34" charset="0"/>
              <a:buNone/>
              <a:defRPr/>
            </a:lvl1pPr>
            <a:lvl2pPr marL="360000" indent="0">
              <a:buFont typeface="Arial" panose="020B0604020202020204" pitchFamily="34" charset="0"/>
              <a:buNone/>
              <a:defRPr/>
            </a:lvl2pPr>
          </a:lstStyle>
          <a:p>
            <a:r>
              <a:rPr lang="en-US" dirty="0" err="1"/>
              <a:t>firstnamelastname@email.com</a:t>
            </a:r>
            <a:endParaRPr lang="en-US" dirty="0"/>
          </a:p>
        </p:txBody>
      </p:sp>
      <p:sp>
        <p:nvSpPr>
          <p:cNvPr id="10" name="Picture Placeholder 7">
            <a:extLst>
              <a:ext uri="{FF2B5EF4-FFF2-40B4-BE49-F238E27FC236}">
                <a16:creationId xmlns:a16="http://schemas.microsoft.com/office/drawing/2014/main" id="{AB1BCCC2-3F14-311A-DDAD-EE170EF5A66A}"/>
              </a:ext>
            </a:extLst>
          </p:cNvPr>
          <p:cNvSpPr>
            <a:spLocks noGrp="1" noChangeAspect="1"/>
          </p:cNvSpPr>
          <p:nvPr>
            <p:ph type="pic" sz="quarter" idx="21" hasCustomPrompt="1"/>
          </p:nvPr>
        </p:nvSpPr>
        <p:spPr>
          <a:xfrm>
            <a:off x="6456363" y="3751595"/>
            <a:ext cx="360000" cy="360000"/>
          </a:xfrm>
        </p:spPr>
        <p:txBody>
          <a:bodyPr/>
          <a:lstStyle>
            <a:lvl1pPr marL="0" indent="0">
              <a:buNone/>
              <a:defRPr sz="700"/>
            </a:lvl1pPr>
          </a:lstStyle>
          <a:p>
            <a:r>
              <a:rPr lang="en-US" dirty="0"/>
              <a:t>Click to add your icon</a:t>
            </a:r>
          </a:p>
        </p:txBody>
      </p:sp>
      <p:sp>
        <p:nvSpPr>
          <p:cNvPr id="11" name="Text Placeholder 10">
            <a:extLst>
              <a:ext uri="{FF2B5EF4-FFF2-40B4-BE49-F238E27FC236}">
                <a16:creationId xmlns:a16="http://schemas.microsoft.com/office/drawing/2014/main" id="{A60118D7-E0E8-8B0F-36DE-30C7F9EC5C35}"/>
              </a:ext>
            </a:extLst>
          </p:cNvPr>
          <p:cNvSpPr>
            <a:spLocks noGrp="1"/>
          </p:cNvSpPr>
          <p:nvPr>
            <p:ph type="body" sz="quarter" idx="43" hasCustomPrompt="1"/>
          </p:nvPr>
        </p:nvSpPr>
        <p:spPr>
          <a:xfrm>
            <a:off x="6994511" y="4336191"/>
            <a:ext cx="3781440" cy="202923"/>
          </a:xfrm>
        </p:spPr>
        <p:txBody>
          <a:bodyPr anchor="ctr" anchorCtr="0"/>
          <a:lstStyle>
            <a:lvl1pPr marL="0" indent="0">
              <a:lnSpc>
                <a:spcPct val="90000"/>
              </a:lnSpc>
              <a:spcBef>
                <a:spcPts val="0"/>
              </a:spcBef>
              <a:spcAft>
                <a:spcPts val="0"/>
              </a:spcAft>
              <a:buFont typeface="Arial" panose="020B0604020202020204" pitchFamily="34" charset="0"/>
              <a:buNone/>
              <a:defRPr/>
            </a:lvl1pPr>
            <a:lvl2pPr marL="360000" indent="0">
              <a:buFont typeface="Arial" panose="020B0604020202020204" pitchFamily="34" charset="0"/>
              <a:buNone/>
              <a:defRPr/>
            </a:lvl2pPr>
          </a:lstStyle>
          <a:p>
            <a:r>
              <a:rPr lang="en-US" dirty="0"/>
              <a:t>555-555-555</a:t>
            </a:r>
          </a:p>
        </p:txBody>
      </p:sp>
      <p:sp>
        <p:nvSpPr>
          <p:cNvPr id="12" name="Picture Placeholder 7">
            <a:extLst>
              <a:ext uri="{FF2B5EF4-FFF2-40B4-BE49-F238E27FC236}">
                <a16:creationId xmlns:a16="http://schemas.microsoft.com/office/drawing/2014/main" id="{1CA59F81-B5B4-4434-3112-C8C2334DFBF8}"/>
              </a:ext>
            </a:extLst>
          </p:cNvPr>
          <p:cNvSpPr>
            <a:spLocks noGrp="1" noChangeAspect="1"/>
          </p:cNvSpPr>
          <p:nvPr>
            <p:ph type="pic" sz="quarter" idx="44" hasCustomPrompt="1"/>
          </p:nvPr>
        </p:nvSpPr>
        <p:spPr>
          <a:xfrm>
            <a:off x="6456363" y="4247492"/>
            <a:ext cx="360000" cy="360000"/>
          </a:xfrm>
        </p:spPr>
        <p:txBody>
          <a:bodyPr/>
          <a:lstStyle>
            <a:lvl1pPr marL="0" indent="0">
              <a:buNone/>
              <a:defRPr sz="700"/>
            </a:lvl1pPr>
          </a:lstStyle>
          <a:p>
            <a:r>
              <a:rPr lang="en-US" dirty="0"/>
              <a:t>Click to add your icon</a:t>
            </a:r>
          </a:p>
        </p:txBody>
      </p:sp>
      <p:sp>
        <p:nvSpPr>
          <p:cNvPr id="13" name="Text Placeholder 10">
            <a:extLst>
              <a:ext uri="{FF2B5EF4-FFF2-40B4-BE49-F238E27FC236}">
                <a16:creationId xmlns:a16="http://schemas.microsoft.com/office/drawing/2014/main" id="{414CCF66-A96D-44BF-D3F5-32E1D3E2CF08}"/>
              </a:ext>
            </a:extLst>
          </p:cNvPr>
          <p:cNvSpPr>
            <a:spLocks noGrp="1"/>
          </p:cNvSpPr>
          <p:nvPr>
            <p:ph type="body" sz="quarter" idx="45" hasCustomPrompt="1"/>
          </p:nvPr>
        </p:nvSpPr>
        <p:spPr>
          <a:xfrm>
            <a:off x="6994511" y="5327986"/>
            <a:ext cx="3781440" cy="202923"/>
          </a:xfrm>
        </p:spPr>
        <p:txBody>
          <a:bodyPr anchor="ctr" anchorCtr="0"/>
          <a:lstStyle>
            <a:lvl1pPr marL="0" indent="0">
              <a:lnSpc>
                <a:spcPct val="90000"/>
              </a:lnSpc>
              <a:spcBef>
                <a:spcPts val="0"/>
              </a:spcBef>
              <a:spcAft>
                <a:spcPts val="0"/>
              </a:spcAft>
              <a:buFont typeface="Arial" panose="020B0604020202020204" pitchFamily="34" charset="0"/>
              <a:buNone/>
              <a:defRPr/>
            </a:lvl1pPr>
            <a:lvl2pPr marL="360000" indent="0">
              <a:buFont typeface="Arial" panose="020B0604020202020204" pitchFamily="34" charset="0"/>
              <a:buNone/>
              <a:defRPr/>
            </a:lvl2pPr>
          </a:lstStyle>
          <a:p>
            <a:r>
              <a:rPr lang="en-US" dirty="0" err="1"/>
              <a:t>Firstname</a:t>
            </a:r>
            <a:r>
              <a:rPr lang="en-US" dirty="0"/>
              <a:t>, </a:t>
            </a:r>
            <a:r>
              <a:rPr lang="en-US" dirty="0" err="1"/>
              <a:t>Lastname</a:t>
            </a:r>
            <a:endParaRPr lang="en-US" dirty="0"/>
          </a:p>
        </p:txBody>
      </p:sp>
      <p:sp>
        <p:nvSpPr>
          <p:cNvPr id="14" name="Picture Placeholder 7">
            <a:extLst>
              <a:ext uri="{FF2B5EF4-FFF2-40B4-BE49-F238E27FC236}">
                <a16:creationId xmlns:a16="http://schemas.microsoft.com/office/drawing/2014/main" id="{40FDC729-1BD5-911E-BB4E-F851C33B729B}"/>
              </a:ext>
            </a:extLst>
          </p:cNvPr>
          <p:cNvSpPr>
            <a:spLocks noGrp="1" noChangeAspect="1"/>
          </p:cNvSpPr>
          <p:nvPr>
            <p:ph type="pic" sz="quarter" idx="46" hasCustomPrompt="1"/>
          </p:nvPr>
        </p:nvSpPr>
        <p:spPr>
          <a:xfrm>
            <a:off x="6456363" y="5239287"/>
            <a:ext cx="360000" cy="360000"/>
          </a:xfrm>
        </p:spPr>
        <p:txBody>
          <a:bodyPr/>
          <a:lstStyle>
            <a:lvl1pPr marL="0" indent="0">
              <a:buNone/>
              <a:defRPr sz="700"/>
            </a:lvl1pPr>
          </a:lstStyle>
          <a:p>
            <a:r>
              <a:rPr lang="en-US" dirty="0"/>
              <a:t>Click to add your icon</a:t>
            </a:r>
          </a:p>
        </p:txBody>
      </p:sp>
      <p:sp>
        <p:nvSpPr>
          <p:cNvPr id="15" name="Text Placeholder 10">
            <a:extLst>
              <a:ext uri="{FF2B5EF4-FFF2-40B4-BE49-F238E27FC236}">
                <a16:creationId xmlns:a16="http://schemas.microsoft.com/office/drawing/2014/main" id="{35B1F19A-CC7E-0BBD-549A-923C2775F500}"/>
              </a:ext>
            </a:extLst>
          </p:cNvPr>
          <p:cNvSpPr>
            <a:spLocks noGrp="1"/>
          </p:cNvSpPr>
          <p:nvPr>
            <p:ph type="body" sz="quarter" idx="47" hasCustomPrompt="1"/>
          </p:nvPr>
        </p:nvSpPr>
        <p:spPr>
          <a:xfrm>
            <a:off x="6994511" y="4832088"/>
            <a:ext cx="3781440" cy="202923"/>
          </a:xfrm>
        </p:spPr>
        <p:txBody>
          <a:bodyPr anchor="ctr" anchorCtr="0"/>
          <a:lstStyle>
            <a:lvl1pPr marL="0" indent="0">
              <a:lnSpc>
                <a:spcPct val="90000"/>
              </a:lnSpc>
              <a:spcBef>
                <a:spcPts val="0"/>
              </a:spcBef>
              <a:spcAft>
                <a:spcPts val="0"/>
              </a:spcAft>
              <a:buFont typeface="Arial" panose="020B0604020202020204" pitchFamily="34" charset="0"/>
              <a:buNone/>
              <a:defRPr/>
            </a:lvl1pPr>
            <a:lvl2pPr marL="360000" indent="0">
              <a:buFont typeface="Arial" panose="020B0604020202020204" pitchFamily="34" charset="0"/>
              <a:buNone/>
              <a:defRPr/>
            </a:lvl2pPr>
          </a:lstStyle>
          <a:p>
            <a:r>
              <a:rPr lang="en-US" dirty="0"/>
              <a:t>@</a:t>
            </a:r>
            <a:r>
              <a:rPr lang="en-US" dirty="0" err="1"/>
              <a:t>firstname.lastname</a:t>
            </a:r>
            <a:endParaRPr lang="en-US" dirty="0"/>
          </a:p>
        </p:txBody>
      </p:sp>
      <p:sp>
        <p:nvSpPr>
          <p:cNvPr id="16" name="Picture Placeholder 7">
            <a:extLst>
              <a:ext uri="{FF2B5EF4-FFF2-40B4-BE49-F238E27FC236}">
                <a16:creationId xmlns:a16="http://schemas.microsoft.com/office/drawing/2014/main" id="{4B4B88FB-D70E-E5C1-6CA6-BAF346ED768B}"/>
              </a:ext>
            </a:extLst>
          </p:cNvPr>
          <p:cNvSpPr>
            <a:spLocks noGrp="1" noChangeAspect="1"/>
          </p:cNvSpPr>
          <p:nvPr>
            <p:ph type="pic" sz="quarter" idx="48" hasCustomPrompt="1"/>
          </p:nvPr>
        </p:nvSpPr>
        <p:spPr>
          <a:xfrm>
            <a:off x="6456363" y="4743389"/>
            <a:ext cx="360000" cy="360000"/>
          </a:xfrm>
        </p:spPr>
        <p:txBody>
          <a:bodyPr/>
          <a:lstStyle>
            <a:lvl1pPr marL="0" indent="0">
              <a:buNone/>
              <a:defRPr sz="700"/>
            </a:lvl1pPr>
          </a:lstStyle>
          <a:p>
            <a:r>
              <a:rPr lang="en-US" dirty="0"/>
              <a:t>Click to add your icon</a:t>
            </a:r>
          </a:p>
        </p:txBody>
      </p:sp>
      <p:sp>
        <p:nvSpPr>
          <p:cNvPr id="17" name="Text Placeholder 24">
            <a:extLst>
              <a:ext uri="{FF2B5EF4-FFF2-40B4-BE49-F238E27FC236}">
                <a16:creationId xmlns:a16="http://schemas.microsoft.com/office/drawing/2014/main" id="{FFC88E1E-0419-4C1C-438A-DC6AD77A6CDC}"/>
              </a:ext>
            </a:extLst>
          </p:cNvPr>
          <p:cNvSpPr>
            <a:spLocks noGrp="1" noChangeAspect="1"/>
          </p:cNvSpPr>
          <p:nvPr>
            <p:ph type="body" sz="quarter" idx="29"/>
          </p:nvPr>
        </p:nvSpPr>
        <p:spPr>
          <a:xfrm>
            <a:off x="1416050" y="1279684"/>
            <a:ext cx="727653" cy="144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18" name="Text Placeholder 25">
            <a:extLst>
              <a:ext uri="{FF2B5EF4-FFF2-40B4-BE49-F238E27FC236}">
                <a16:creationId xmlns:a16="http://schemas.microsoft.com/office/drawing/2014/main" id="{CB5890D3-2F7D-5AC1-C32A-721FB286F56E}"/>
              </a:ext>
            </a:extLst>
          </p:cNvPr>
          <p:cNvSpPr>
            <a:spLocks noGrp="1" noChangeAspect="1"/>
          </p:cNvSpPr>
          <p:nvPr>
            <p:ph type="body" sz="quarter" idx="38"/>
          </p:nvPr>
        </p:nvSpPr>
        <p:spPr>
          <a:xfrm>
            <a:off x="1416050" y="4159272"/>
            <a:ext cx="727653" cy="144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19" name="Text Placeholder 26">
            <a:extLst>
              <a:ext uri="{FF2B5EF4-FFF2-40B4-BE49-F238E27FC236}">
                <a16:creationId xmlns:a16="http://schemas.microsoft.com/office/drawing/2014/main" id="{602FC91E-3A6D-01C9-E857-819A63DB8109}"/>
              </a:ext>
            </a:extLst>
          </p:cNvPr>
          <p:cNvSpPr>
            <a:spLocks noGrp="1" noChangeAspect="1"/>
          </p:cNvSpPr>
          <p:nvPr>
            <p:ph type="body" sz="quarter" idx="39"/>
          </p:nvPr>
        </p:nvSpPr>
        <p:spPr>
          <a:xfrm>
            <a:off x="1416050" y="2719478"/>
            <a:ext cx="727653" cy="144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dirty="0"/>
          </a:p>
        </p:txBody>
      </p:sp>
    </p:spTree>
    <p:extLst>
      <p:ext uri="{BB962C8B-B14F-4D97-AF65-F5344CB8AC3E}">
        <p14:creationId xmlns:p14="http://schemas.microsoft.com/office/powerpoint/2010/main" val="3517562195"/>
      </p:ext>
    </p:extLst>
  </p:cSld>
  <p:clrMapOvr>
    <a:masterClrMapping/>
  </p:clrMapOvr>
  <p:extLst>
    <p:ext uri="{DCECCB84-F9BA-43D5-87BE-67443E8EF086}">
      <p15:sldGuideLst xmlns:p15="http://schemas.microsoft.com/office/powerpoint/2012/main">
        <p15:guide id="1" orient="horz" pos="2160">
          <p15:clr>
            <a:srgbClr val="FBAE40"/>
          </p15:clr>
        </p15:guide>
        <p15:guide id="2" pos="4067">
          <p15:clr>
            <a:srgbClr val="FBAE40"/>
          </p15:clr>
        </p15:guide>
        <p15:guide id="3" pos="3613">
          <p15:clr>
            <a:srgbClr val="FBAE40"/>
          </p15:clr>
        </p15:guide>
        <p15:guide id="4" pos="892">
          <p15:clr>
            <a:srgbClr val="FBAE40"/>
          </p15:clr>
        </p15:guide>
        <p15:guide id="5" pos="6788">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hart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516A3-8A58-CE01-9AA9-F557B87DDB1B}"/>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2AAB5CAF-C218-421C-8D08-93AC0E5966E8}"/>
              </a:ext>
            </a:extLst>
          </p:cNvPr>
          <p:cNvSpPr>
            <a:spLocks noGrp="1"/>
          </p:cNvSpPr>
          <p:nvPr>
            <p:ph type="sldNum" sz="quarter" idx="10"/>
          </p:nvPr>
        </p:nvSpPr>
        <p:spPr/>
        <p:txBody>
          <a:bodyPr/>
          <a:lstStyle/>
          <a:p>
            <a:fld id="{35E0D356-6DCB-1E45-8811-333E786CA1EC}" type="slidenum">
              <a:rPr lang="en-US" smtClean="0"/>
              <a:pPr/>
              <a:t>‹#›</a:t>
            </a:fld>
            <a:endParaRPr lang="en-US"/>
          </a:p>
        </p:txBody>
      </p:sp>
      <p:grpSp>
        <p:nvGrpSpPr>
          <p:cNvPr id="9" name="Group 8">
            <a:extLst>
              <a:ext uri="{FF2B5EF4-FFF2-40B4-BE49-F238E27FC236}">
                <a16:creationId xmlns:a16="http://schemas.microsoft.com/office/drawing/2014/main" id="{B8F1DB5F-8642-5539-7561-D6B7A7DAE313}"/>
              </a:ext>
            </a:extLst>
          </p:cNvPr>
          <p:cNvGrpSpPr/>
          <p:nvPr userDrawn="1"/>
        </p:nvGrpSpPr>
        <p:grpSpPr>
          <a:xfrm>
            <a:off x="4183345" y="1898495"/>
            <a:ext cx="3825311" cy="2648264"/>
            <a:chOff x="4136109" y="1912585"/>
            <a:chExt cx="3825311" cy="2648264"/>
          </a:xfrm>
        </p:grpSpPr>
        <p:sp>
          <p:nvSpPr>
            <p:cNvPr id="6" name="Freeform 5">
              <a:extLst>
                <a:ext uri="{FF2B5EF4-FFF2-40B4-BE49-F238E27FC236}">
                  <a16:creationId xmlns:a16="http://schemas.microsoft.com/office/drawing/2014/main" id="{831010A7-A2EB-8A82-3CE3-6DD7881A15EF}"/>
                </a:ext>
              </a:extLst>
            </p:cNvPr>
            <p:cNvSpPr/>
            <p:nvPr userDrawn="1"/>
          </p:nvSpPr>
          <p:spPr>
            <a:xfrm>
              <a:off x="4136109" y="1912585"/>
              <a:ext cx="2648263" cy="2648263"/>
            </a:xfrm>
            <a:custGeom>
              <a:avLst/>
              <a:gdLst>
                <a:gd name="connsiteX0" fmla="*/ 3397866 w 4684939"/>
                <a:gd name="connsiteY0" fmla="*/ 4684941 h 4684941"/>
                <a:gd name="connsiteX1" fmla="*/ 3383361 w 4684939"/>
                <a:gd name="connsiteY1" fmla="*/ 4684941 h 4684941"/>
                <a:gd name="connsiteX2" fmla="*/ 3383773 w 4684939"/>
                <a:gd name="connsiteY2" fmla="*/ 4649314 h 4684941"/>
                <a:gd name="connsiteX3" fmla="*/ 4283748 w 4684939"/>
                <a:gd name="connsiteY3" fmla="*/ 4283851 h 4684941"/>
                <a:gd name="connsiteX4" fmla="*/ 4649279 w 4684939"/>
                <a:gd name="connsiteY4" fmla="*/ 3397660 h 4684941"/>
                <a:gd name="connsiteX5" fmla="*/ 4283748 w 4684939"/>
                <a:gd name="connsiteY5" fmla="*/ 2511469 h 4684941"/>
                <a:gd name="connsiteX6" fmla="*/ 2173541 w 4684939"/>
                <a:gd name="connsiteY6" fmla="*/ 401194 h 4684941"/>
                <a:gd name="connsiteX7" fmla="*/ 1287385 w 4684939"/>
                <a:gd name="connsiteY7" fmla="*/ 35663 h 4684941"/>
                <a:gd name="connsiteX8" fmla="*/ 401194 w 4684939"/>
                <a:gd name="connsiteY8" fmla="*/ 401194 h 4684941"/>
                <a:gd name="connsiteX9" fmla="*/ 35662 w 4684939"/>
                <a:gd name="connsiteY9" fmla="*/ 1287351 h 4684941"/>
                <a:gd name="connsiteX10" fmla="*/ 401194 w 4684939"/>
                <a:gd name="connsiteY10" fmla="*/ 2173541 h 4684941"/>
                <a:gd name="connsiteX11" fmla="*/ 1930185 w 4684939"/>
                <a:gd name="connsiteY11" fmla="*/ 3702567 h 4684941"/>
                <a:gd name="connsiteX12" fmla="*/ 1904982 w 4684939"/>
                <a:gd name="connsiteY12" fmla="*/ 3727770 h 4684941"/>
                <a:gd name="connsiteX13" fmla="*/ 375991 w 4684939"/>
                <a:gd name="connsiteY13" fmla="*/ 2198744 h 4684941"/>
                <a:gd name="connsiteX14" fmla="*/ 93990 w 4684939"/>
                <a:gd name="connsiteY14" fmla="*/ 1772794 h 4684941"/>
                <a:gd name="connsiteX15" fmla="*/ 93990 w 4684939"/>
                <a:gd name="connsiteY15" fmla="*/ 801667 h 4684941"/>
                <a:gd name="connsiteX16" fmla="*/ 801804 w 4684939"/>
                <a:gd name="connsiteY16" fmla="*/ 93990 h 4684941"/>
                <a:gd name="connsiteX17" fmla="*/ 1772931 w 4684939"/>
                <a:gd name="connsiteY17" fmla="*/ 93990 h 4684941"/>
                <a:gd name="connsiteX18" fmla="*/ 2198779 w 4684939"/>
                <a:gd name="connsiteY18" fmla="*/ 375957 h 4684941"/>
                <a:gd name="connsiteX19" fmla="*/ 4308951 w 4684939"/>
                <a:gd name="connsiteY19" fmla="*/ 2486026 h 4684941"/>
                <a:gd name="connsiteX20" fmla="*/ 4590952 w 4684939"/>
                <a:gd name="connsiteY20" fmla="*/ 2911873 h 4684941"/>
                <a:gd name="connsiteX21" fmla="*/ 4590952 w 4684939"/>
                <a:gd name="connsiteY21" fmla="*/ 3882966 h 4684941"/>
                <a:gd name="connsiteX22" fmla="*/ 3876451 w 4684939"/>
                <a:gd name="connsiteY22" fmla="*/ 4593489 h 4684941"/>
                <a:gd name="connsiteX23" fmla="*/ 3397866 w 4684939"/>
                <a:gd name="connsiteY23" fmla="*/ 4684941 h 468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84939" h="4684941">
                  <a:moveTo>
                    <a:pt x="3397866" y="4684941"/>
                  </a:moveTo>
                  <a:lnTo>
                    <a:pt x="3383361" y="4684941"/>
                  </a:lnTo>
                  <a:lnTo>
                    <a:pt x="3383773" y="4649314"/>
                  </a:lnTo>
                  <a:cubicBezTo>
                    <a:pt x="3724718" y="4652983"/>
                    <a:pt x="4044369" y="4523229"/>
                    <a:pt x="4283748" y="4283851"/>
                  </a:cubicBezTo>
                  <a:cubicBezTo>
                    <a:pt x="4519457" y="4048142"/>
                    <a:pt x="4649279" y="3733428"/>
                    <a:pt x="4649279" y="3397660"/>
                  </a:cubicBezTo>
                  <a:cubicBezTo>
                    <a:pt x="4649279" y="3061892"/>
                    <a:pt x="4519457" y="2747213"/>
                    <a:pt x="4283748" y="2511469"/>
                  </a:cubicBezTo>
                  <a:lnTo>
                    <a:pt x="2173541" y="401194"/>
                  </a:lnTo>
                  <a:cubicBezTo>
                    <a:pt x="1937832" y="165485"/>
                    <a:pt x="1623118" y="35663"/>
                    <a:pt x="1287385" y="35663"/>
                  </a:cubicBezTo>
                  <a:cubicBezTo>
                    <a:pt x="951651" y="35663"/>
                    <a:pt x="636903" y="165485"/>
                    <a:pt x="401194" y="401194"/>
                  </a:cubicBezTo>
                  <a:cubicBezTo>
                    <a:pt x="165484" y="636903"/>
                    <a:pt x="35662" y="951617"/>
                    <a:pt x="35662" y="1287351"/>
                  </a:cubicBezTo>
                  <a:cubicBezTo>
                    <a:pt x="35662" y="1623084"/>
                    <a:pt x="165484" y="1937832"/>
                    <a:pt x="401194" y="2173541"/>
                  </a:cubicBezTo>
                  <a:lnTo>
                    <a:pt x="1930185" y="3702567"/>
                  </a:lnTo>
                  <a:lnTo>
                    <a:pt x="1904982" y="3727770"/>
                  </a:lnTo>
                  <a:lnTo>
                    <a:pt x="375991" y="2198744"/>
                  </a:lnTo>
                  <a:cubicBezTo>
                    <a:pt x="254161" y="2077285"/>
                    <a:pt x="158228" y="1932382"/>
                    <a:pt x="93990" y="1772794"/>
                  </a:cubicBezTo>
                  <a:cubicBezTo>
                    <a:pt x="-31330" y="1461214"/>
                    <a:pt x="-31330" y="1113247"/>
                    <a:pt x="93990" y="801667"/>
                  </a:cubicBezTo>
                  <a:cubicBezTo>
                    <a:pt x="224316" y="479627"/>
                    <a:pt x="479739" y="224254"/>
                    <a:pt x="801804" y="93990"/>
                  </a:cubicBezTo>
                  <a:cubicBezTo>
                    <a:pt x="1113384" y="-31330"/>
                    <a:pt x="1461351" y="-31330"/>
                    <a:pt x="1772931" y="93990"/>
                  </a:cubicBezTo>
                  <a:cubicBezTo>
                    <a:pt x="1932468" y="158252"/>
                    <a:pt x="2077331" y="254170"/>
                    <a:pt x="2198779" y="375957"/>
                  </a:cubicBezTo>
                  <a:lnTo>
                    <a:pt x="4308951" y="2486026"/>
                  </a:lnTo>
                  <a:cubicBezTo>
                    <a:pt x="4430758" y="2607464"/>
                    <a:pt x="4526690" y="2752329"/>
                    <a:pt x="4590952" y="2911873"/>
                  </a:cubicBezTo>
                  <a:cubicBezTo>
                    <a:pt x="4716270" y="3223442"/>
                    <a:pt x="4716270" y="3571398"/>
                    <a:pt x="4590952" y="3882966"/>
                  </a:cubicBezTo>
                  <a:cubicBezTo>
                    <a:pt x="4459704" y="4207373"/>
                    <a:pt x="4201585" y="4464054"/>
                    <a:pt x="3876451" y="4593489"/>
                  </a:cubicBezTo>
                  <a:cubicBezTo>
                    <a:pt x="3724173" y="4654072"/>
                    <a:pt x="3561752" y="4685108"/>
                    <a:pt x="3397866" y="4684941"/>
                  </a:cubicBezTo>
                  <a:close/>
                </a:path>
              </a:pathLst>
            </a:custGeom>
            <a:solidFill>
              <a:schemeClr val="tx1"/>
            </a:solidFill>
            <a:ln w="3429" cap="flat">
              <a:noFill/>
              <a:prstDash val="solid"/>
              <a:miter/>
            </a:ln>
          </p:spPr>
          <p:txBody>
            <a:bodyPr rtlCol="0" anchor="ctr"/>
            <a:lstStyle/>
            <a:p>
              <a:endParaRPr lang="en-US">
                <a:latin typeface="Poppins" pitchFamily="2" charset="77"/>
                <a:cs typeface="Poppins" pitchFamily="2" charset="77"/>
              </a:endParaRPr>
            </a:p>
          </p:txBody>
        </p:sp>
        <p:sp>
          <p:nvSpPr>
            <p:cNvPr id="7" name="Freeform 6">
              <a:extLst>
                <a:ext uri="{FF2B5EF4-FFF2-40B4-BE49-F238E27FC236}">
                  <a16:creationId xmlns:a16="http://schemas.microsoft.com/office/drawing/2014/main" id="{14A49BAA-CF89-457B-373A-6F46E2BDD350}"/>
                </a:ext>
              </a:extLst>
            </p:cNvPr>
            <p:cNvSpPr/>
            <p:nvPr userDrawn="1"/>
          </p:nvSpPr>
          <p:spPr>
            <a:xfrm>
              <a:off x="6142054" y="1912586"/>
              <a:ext cx="1819366" cy="2107201"/>
            </a:xfrm>
            <a:custGeom>
              <a:avLst/>
              <a:gdLst>
                <a:gd name="connsiteX0" fmla="*/ 1313547 w 3218569"/>
                <a:gd name="connsiteY0" fmla="*/ 3727768 h 3727768"/>
                <a:gd name="connsiteX1" fmla="*/ 1288310 w 3218569"/>
                <a:gd name="connsiteY1" fmla="*/ 3702565 h 3727768"/>
                <a:gd name="connsiteX2" fmla="*/ 2817335 w 3218569"/>
                <a:gd name="connsiteY2" fmla="*/ 2173540 h 3727768"/>
                <a:gd name="connsiteX3" fmla="*/ 3182866 w 3218569"/>
                <a:gd name="connsiteY3" fmla="*/ 1287349 h 3727768"/>
                <a:gd name="connsiteX4" fmla="*/ 2817335 w 3218569"/>
                <a:gd name="connsiteY4" fmla="*/ 401192 h 3727768"/>
                <a:gd name="connsiteX5" fmla="*/ 1931144 w 3218569"/>
                <a:gd name="connsiteY5" fmla="*/ 35661 h 3727768"/>
                <a:gd name="connsiteX6" fmla="*/ 1044953 w 3218569"/>
                <a:gd name="connsiteY6" fmla="*/ 401192 h 3727768"/>
                <a:gd name="connsiteX7" fmla="*/ 25203 w 3218569"/>
                <a:gd name="connsiteY7" fmla="*/ 1420908 h 3727768"/>
                <a:gd name="connsiteX8" fmla="*/ 0 w 3218569"/>
                <a:gd name="connsiteY8" fmla="*/ 1395705 h 3727768"/>
                <a:gd name="connsiteX9" fmla="*/ 1019750 w 3218569"/>
                <a:gd name="connsiteY9" fmla="*/ 375955 h 3727768"/>
                <a:gd name="connsiteX10" fmla="*/ 1445598 w 3218569"/>
                <a:gd name="connsiteY10" fmla="*/ 93988 h 3727768"/>
                <a:gd name="connsiteX11" fmla="*/ 2416691 w 3218569"/>
                <a:gd name="connsiteY11" fmla="*/ 93988 h 3727768"/>
                <a:gd name="connsiteX12" fmla="*/ 3124642 w 3218569"/>
                <a:gd name="connsiteY12" fmla="*/ 801803 h 3727768"/>
                <a:gd name="connsiteX13" fmla="*/ 3124642 w 3218569"/>
                <a:gd name="connsiteY13" fmla="*/ 1772792 h 3727768"/>
                <a:gd name="connsiteX14" fmla="*/ 2842641 w 3218569"/>
                <a:gd name="connsiteY14" fmla="*/ 2198606 h 372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18569" h="3727768">
                  <a:moveTo>
                    <a:pt x="1313547" y="3727768"/>
                  </a:moveTo>
                  <a:lnTo>
                    <a:pt x="1288310" y="3702565"/>
                  </a:lnTo>
                  <a:lnTo>
                    <a:pt x="2817335" y="2173540"/>
                  </a:lnTo>
                  <a:cubicBezTo>
                    <a:pt x="3053045" y="1937830"/>
                    <a:pt x="3182866" y="1623116"/>
                    <a:pt x="3182866" y="1287349"/>
                  </a:cubicBezTo>
                  <a:cubicBezTo>
                    <a:pt x="3182866" y="951581"/>
                    <a:pt x="3053045" y="636902"/>
                    <a:pt x="2817335" y="401192"/>
                  </a:cubicBezTo>
                  <a:cubicBezTo>
                    <a:pt x="2581625" y="165483"/>
                    <a:pt x="2266878" y="35661"/>
                    <a:pt x="1931144" y="35661"/>
                  </a:cubicBezTo>
                  <a:cubicBezTo>
                    <a:pt x="1595411" y="35661"/>
                    <a:pt x="1280663" y="165483"/>
                    <a:pt x="1044953" y="401192"/>
                  </a:cubicBezTo>
                  <a:lnTo>
                    <a:pt x="25203" y="1420908"/>
                  </a:lnTo>
                  <a:lnTo>
                    <a:pt x="0" y="1395705"/>
                  </a:lnTo>
                  <a:lnTo>
                    <a:pt x="1019750" y="375955"/>
                  </a:lnTo>
                  <a:cubicBezTo>
                    <a:pt x="1141192" y="254161"/>
                    <a:pt x="1286057" y="158242"/>
                    <a:pt x="1445598" y="93988"/>
                  </a:cubicBezTo>
                  <a:cubicBezTo>
                    <a:pt x="1757167" y="-31329"/>
                    <a:pt x="2105122" y="-31329"/>
                    <a:pt x="2416691" y="93988"/>
                  </a:cubicBezTo>
                  <a:cubicBezTo>
                    <a:pt x="2738839" y="224246"/>
                    <a:pt x="2994322" y="479680"/>
                    <a:pt x="3124642" y="801803"/>
                  </a:cubicBezTo>
                  <a:cubicBezTo>
                    <a:pt x="3249878" y="1113351"/>
                    <a:pt x="3249878" y="1461244"/>
                    <a:pt x="3124642" y="1772792"/>
                  </a:cubicBezTo>
                  <a:cubicBezTo>
                    <a:pt x="3060363" y="1932318"/>
                    <a:pt x="2964433" y="2077168"/>
                    <a:pt x="2842641" y="2198606"/>
                  </a:cubicBezTo>
                  <a:close/>
                </a:path>
              </a:pathLst>
            </a:custGeom>
            <a:solidFill>
              <a:schemeClr val="tx1"/>
            </a:solidFill>
            <a:ln w="3429" cap="flat">
              <a:noFill/>
              <a:prstDash val="solid"/>
              <a:miter/>
            </a:ln>
          </p:spPr>
          <p:txBody>
            <a:bodyPr rtlCol="0" anchor="ctr"/>
            <a:lstStyle/>
            <a:p>
              <a:endParaRPr lang="en-US">
                <a:latin typeface="Poppins" pitchFamily="2" charset="77"/>
                <a:cs typeface="Poppins" pitchFamily="2" charset="77"/>
              </a:endParaRPr>
            </a:p>
          </p:txBody>
        </p:sp>
        <p:sp>
          <p:nvSpPr>
            <p:cNvPr id="8" name="Freeform 7">
              <a:extLst>
                <a:ext uri="{FF2B5EF4-FFF2-40B4-BE49-F238E27FC236}">
                  <a16:creationId xmlns:a16="http://schemas.microsoft.com/office/drawing/2014/main" id="{895AF3E0-6732-B326-43AF-FAFD92E33D4B}"/>
                </a:ext>
              </a:extLst>
            </p:cNvPr>
            <p:cNvSpPr/>
            <p:nvPr userDrawn="1"/>
          </p:nvSpPr>
          <p:spPr>
            <a:xfrm>
              <a:off x="5313133" y="2894944"/>
              <a:ext cx="735726" cy="1665905"/>
            </a:xfrm>
            <a:custGeom>
              <a:avLst/>
              <a:gdLst>
                <a:gd name="connsiteX0" fmla="*/ 1287074 w 1301544"/>
                <a:gd name="connsiteY0" fmla="*/ 2947089 h 2947089"/>
                <a:gd name="connsiteX1" fmla="*/ 808455 w 1301544"/>
                <a:gd name="connsiteY1" fmla="*/ 2855740 h 2947089"/>
                <a:gd name="connsiteX2" fmla="*/ 93988 w 1301544"/>
                <a:gd name="connsiteY2" fmla="*/ 2145251 h 2947089"/>
                <a:gd name="connsiteX3" fmla="*/ 93988 w 1301544"/>
                <a:gd name="connsiteY3" fmla="*/ 1174159 h 2947089"/>
                <a:gd name="connsiteX4" fmla="*/ 375955 w 1301544"/>
                <a:gd name="connsiteY4" fmla="*/ 748174 h 2947089"/>
                <a:gd name="connsiteX5" fmla="*/ 1124128 w 1301544"/>
                <a:gd name="connsiteY5" fmla="*/ 0 h 2947089"/>
                <a:gd name="connsiteX6" fmla="*/ 1149332 w 1301544"/>
                <a:gd name="connsiteY6" fmla="*/ 25203 h 2947089"/>
                <a:gd name="connsiteX7" fmla="*/ 401192 w 1301544"/>
                <a:gd name="connsiteY7" fmla="*/ 773377 h 2947089"/>
                <a:gd name="connsiteX8" fmla="*/ 35661 w 1301544"/>
                <a:gd name="connsiteY8" fmla="*/ 1659568 h 2947089"/>
                <a:gd name="connsiteX9" fmla="*/ 401192 w 1301544"/>
                <a:gd name="connsiteY9" fmla="*/ 2545758 h 2947089"/>
                <a:gd name="connsiteX10" fmla="*/ 1286972 w 1301544"/>
                <a:gd name="connsiteY10" fmla="*/ 2911290 h 2947089"/>
                <a:gd name="connsiteX11" fmla="*/ 1301134 w 1301544"/>
                <a:gd name="connsiteY11" fmla="*/ 2911290 h 2947089"/>
                <a:gd name="connsiteX12" fmla="*/ 1301545 w 1301544"/>
                <a:gd name="connsiteY12" fmla="*/ 2946917 h 294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1544" h="2947089">
                  <a:moveTo>
                    <a:pt x="1287074" y="2947089"/>
                  </a:moveTo>
                  <a:cubicBezTo>
                    <a:pt x="1123181" y="2947308"/>
                    <a:pt x="960746" y="2916306"/>
                    <a:pt x="808455" y="2855740"/>
                  </a:cubicBezTo>
                  <a:cubicBezTo>
                    <a:pt x="483311" y="2726349"/>
                    <a:pt x="225192" y="2469667"/>
                    <a:pt x="93988" y="2145251"/>
                  </a:cubicBezTo>
                  <a:cubicBezTo>
                    <a:pt x="-31329" y="1833683"/>
                    <a:pt x="-31329" y="1485727"/>
                    <a:pt x="93988" y="1174159"/>
                  </a:cubicBezTo>
                  <a:cubicBezTo>
                    <a:pt x="158234" y="1014573"/>
                    <a:pt x="254153" y="869662"/>
                    <a:pt x="375955" y="748174"/>
                  </a:cubicBezTo>
                  <a:lnTo>
                    <a:pt x="1124128" y="0"/>
                  </a:lnTo>
                  <a:lnTo>
                    <a:pt x="1149332" y="25203"/>
                  </a:lnTo>
                  <a:lnTo>
                    <a:pt x="401192" y="773377"/>
                  </a:lnTo>
                  <a:cubicBezTo>
                    <a:pt x="165448" y="1009120"/>
                    <a:pt x="35661" y="1323834"/>
                    <a:pt x="35661" y="1659568"/>
                  </a:cubicBezTo>
                  <a:cubicBezTo>
                    <a:pt x="35661" y="1995301"/>
                    <a:pt x="165448" y="2310049"/>
                    <a:pt x="401192" y="2545758"/>
                  </a:cubicBezTo>
                  <a:cubicBezTo>
                    <a:pt x="636936" y="2781468"/>
                    <a:pt x="951307" y="2911290"/>
                    <a:pt x="1286972" y="2911290"/>
                  </a:cubicBezTo>
                  <a:lnTo>
                    <a:pt x="1301134" y="2911290"/>
                  </a:lnTo>
                  <a:lnTo>
                    <a:pt x="1301545" y="2946917"/>
                  </a:lnTo>
                  <a:close/>
                </a:path>
              </a:pathLst>
            </a:custGeom>
            <a:solidFill>
              <a:schemeClr val="tx1"/>
            </a:solidFill>
            <a:ln w="3429" cap="flat">
              <a:noFill/>
              <a:prstDash val="solid"/>
              <a:miter/>
            </a:ln>
          </p:spPr>
          <p:txBody>
            <a:bodyPr rtlCol="0" anchor="ctr"/>
            <a:lstStyle/>
            <a:p>
              <a:endParaRPr lang="en-US">
                <a:latin typeface="Poppins" pitchFamily="2" charset="77"/>
                <a:cs typeface="Poppins" pitchFamily="2" charset="77"/>
              </a:endParaRPr>
            </a:p>
          </p:txBody>
        </p:sp>
      </p:grpSp>
      <p:sp>
        <p:nvSpPr>
          <p:cNvPr id="13" name="Picture Placeholder 7">
            <a:extLst>
              <a:ext uri="{FF2B5EF4-FFF2-40B4-BE49-F238E27FC236}">
                <a16:creationId xmlns:a16="http://schemas.microsoft.com/office/drawing/2014/main" id="{E9FFCC9F-6CCA-08A5-8EBD-9A90FA6456C7}"/>
              </a:ext>
            </a:extLst>
          </p:cNvPr>
          <p:cNvSpPr>
            <a:spLocks noGrp="1" noChangeAspect="1"/>
          </p:cNvSpPr>
          <p:nvPr>
            <p:ph type="pic" sz="quarter" idx="21" hasCustomPrompt="1"/>
          </p:nvPr>
        </p:nvSpPr>
        <p:spPr>
          <a:xfrm>
            <a:off x="4693986" y="2215851"/>
            <a:ext cx="432000" cy="432000"/>
          </a:xfrm>
        </p:spPr>
        <p:txBody>
          <a:bodyPr/>
          <a:lstStyle>
            <a:lvl1pPr marL="0" indent="0">
              <a:buNone/>
              <a:defRPr sz="700"/>
            </a:lvl1pPr>
          </a:lstStyle>
          <a:p>
            <a:r>
              <a:rPr lang="en-US" dirty="0"/>
              <a:t>Click to add your icon</a:t>
            </a:r>
          </a:p>
        </p:txBody>
      </p:sp>
      <p:sp>
        <p:nvSpPr>
          <p:cNvPr id="15" name="Picture Placeholder 7">
            <a:extLst>
              <a:ext uri="{FF2B5EF4-FFF2-40B4-BE49-F238E27FC236}">
                <a16:creationId xmlns:a16="http://schemas.microsoft.com/office/drawing/2014/main" id="{D63C5F88-79F9-A4A8-DF48-5F8F97658E1C}"/>
              </a:ext>
            </a:extLst>
          </p:cNvPr>
          <p:cNvSpPr>
            <a:spLocks noGrp="1" noChangeAspect="1"/>
          </p:cNvSpPr>
          <p:nvPr>
            <p:ph type="pic" sz="quarter" idx="22" hasCustomPrompt="1"/>
          </p:nvPr>
        </p:nvSpPr>
        <p:spPr>
          <a:xfrm>
            <a:off x="7098635" y="2215851"/>
            <a:ext cx="432000" cy="432000"/>
          </a:xfrm>
        </p:spPr>
        <p:txBody>
          <a:bodyPr/>
          <a:lstStyle>
            <a:lvl1pPr marL="0" indent="0">
              <a:buNone/>
              <a:defRPr sz="700"/>
            </a:lvl1pPr>
          </a:lstStyle>
          <a:p>
            <a:r>
              <a:rPr lang="en-US" dirty="0"/>
              <a:t>Click to add your icon</a:t>
            </a:r>
          </a:p>
        </p:txBody>
      </p:sp>
      <p:sp>
        <p:nvSpPr>
          <p:cNvPr id="16" name="Picture Placeholder 7">
            <a:extLst>
              <a:ext uri="{FF2B5EF4-FFF2-40B4-BE49-F238E27FC236}">
                <a16:creationId xmlns:a16="http://schemas.microsoft.com/office/drawing/2014/main" id="{33EEBD98-B2D0-4E0E-4F85-86ADB96934B2}"/>
              </a:ext>
            </a:extLst>
          </p:cNvPr>
          <p:cNvSpPr>
            <a:spLocks noGrp="1" noChangeAspect="1"/>
          </p:cNvSpPr>
          <p:nvPr>
            <p:ph type="pic" sz="quarter" idx="23" hasCustomPrompt="1"/>
          </p:nvPr>
        </p:nvSpPr>
        <p:spPr>
          <a:xfrm>
            <a:off x="5884726" y="3757348"/>
            <a:ext cx="432000" cy="432000"/>
          </a:xfrm>
        </p:spPr>
        <p:txBody>
          <a:bodyPr/>
          <a:lstStyle>
            <a:lvl1pPr marL="0" indent="0">
              <a:buNone/>
              <a:defRPr sz="700"/>
            </a:lvl1pPr>
          </a:lstStyle>
          <a:p>
            <a:r>
              <a:rPr lang="en-US" dirty="0"/>
              <a:t>Click to add your icon</a:t>
            </a:r>
          </a:p>
        </p:txBody>
      </p:sp>
      <p:sp>
        <p:nvSpPr>
          <p:cNvPr id="18" name="Text Placeholder 10">
            <a:extLst>
              <a:ext uri="{FF2B5EF4-FFF2-40B4-BE49-F238E27FC236}">
                <a16:creationId xmlns:a16="http://schemas.microsoft.com/office/drawing/2014/main" id="{C59920CB-962A-7969-31D7-C225D2232DA8}"/>
              </a:ext>
            </a:extLst>
          </p:cNvPr>
          <p:cNvSpPr>
            <a:spLocks noGrp="1"/>
          </p:cNvSpPr>
          <p:nvPr>
            <p:ph type="body" sz="quarter" idx="14" hasCustomPrompt="1"/>
          </p:nvPr>
        </p:nvSpPr>
        <p:spPr>
          <a:xfrm>
            <a:off x="550862" y="1964659"/>
            <a:ext cx="2887134" cy="934384"/>
          </a:xfrm>
        </p:spPr>
        <p:txBody>
          <a:bodyPr anchor="ctr" anchorCtr="0"/>
          <a:lstStyle>
            <a:lvl1pPr marL="0" indent="0" algn="r">
              <a:spcAft>
                <a:spcPts val="0"/>
              </a:spcAft>
              <a:buFont typeface="Arial" panose="020B0604020202020204" pitchFamily="34" charset="0"/>
              <a:buNone/>
              <a:defRPr sz="1600"/>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19" name="Text Placeholder 10">
            <a:extLst>
              <a:ext uri="{FF2B5EF4-FFF2-40B4-BE49-F238E27FC236}">
                <a16:creationId xmlns:a16="http://schemas.microsoft.com/office/drawing/2014/main" id="{05348A20-D20B-FC4F-D654-E23187F2D788}"/>
              </a:ext>
            </a:extLst>
          </p:cNvPr>
          <p:cNvSpPr>
            <a:spLocks noGrp="1"/>
          </p:cNvSpPr>
          <p:nvPr>
            <p:ph type="body" sz="quarter" idx="24" hasCustomPrompt="1"/>
          </p:nvPr>
        </p:nvSpPr>
        <p:spPr>
          <a:xfrm flipH="1">
            <a:off x="8754003" y="1964659"/>
            <a:ext cx="2887134" cy="934384"/>
          </a:xfrm>
        </p:spPr>
        <p:txBody>
          <a:bodyPr anchor="ctr" anchorCtr="0"/>
          <a:lstStyle>
            <a:lvl1pPr marL="0" indent="0" algn="l">
              <a:spcAft>
                <a:spcPts val="0"/>
              </a:spcAft>
              <a:buFont typeface="Arial" panose="020B0604020202020204" pitchFamily="34" charset="0"/>
              <a:buNone/>
              <a:defRPr sz="1600"/>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20" name="Text Placeholder 10">
            <a:extLst>
              <a:ext uri="{FF2B5EF4-FFF2-40B4-BE49-F238E27FC236}">
                <a16:creationId xmlns:a16="http://schemas.microsoft.com/office/drawing/2014/main" id="{9FE4CACC-A856-BD5E-521A-CF45343DE865}"/>
              </a:ext>
            </a:extLst>
          </p:cNvPr>
          <p:cNvSpPr>
            <a:spLocks noGrp="1"/>
          </p:cNvSpPr>
          <p:nvPr>
            <p:ph type="body" sz="quarter" idx="25" hasCustomPrompt="1"/>
          </p:nvPr>
        </p:nvSpPr>
        <p:spPr>
          <a:xfrm flipH="1">
            <a:off x="3846539" y="5125557"/>
            <a:ext cx="4498922" cy="586080"/>
          </a:xfrm>
        </p:spPr>
        <p:txBody>
          <a:bodyPr anchor="t" anchorCtr="0"/>
          <a:lstStyle>
            <a:lvl1pPr marL="0" indent="0" algn="ctr">
              <a:spcAft>
                <a:spcPts val="0"/>
              </a:spcAft>
              <a:buFont typeface="Arial" panose="020B0604020202020204" pitchFamily="34" charset="0"/>
              <a:buNone/>
              <a:defRPr sz="1600"/>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10" name="Text Placeholder 9">
            <a:extLst>
              <a:ext uri="{FF2B5EF4-FFF2-40B4-BE49-F238E27FC236}">
                <a16:creationId xmlns:a16="http://schemas.microsoft.com/office/drawing/2014/main" id="{015E06C3-5EBF-FEE2-8856-27111AC68D05}"/>
              </a:ext>
            </a:extLst>
          </p:cNvPr>
          <p:cNvSpPr>
            <a:spLocks noGrp="1"/>
          </p:cNvSpPr>
          <p:nvPr>
            <p:ph type="body" sz="quarter" idx="26"/>
          </p:nvPr>
        </p:nvSpPr>
        <p:spPr>
          <a:xfrm>
            <a:off x="3705361" y="2290416"/>
            <a:ext cx="173756" cy="282870"/>
          </a:xfrm>
          <a:custGeom>
            <a:avLst/>
            <a:gdLst>
              <a:gd name="connsiteX0" fmla="*/ 173756 w 173756"/>
              <a:gd name="connsiteY0" fmla="*/ 0 h 282870"/>
              <a:gd name="connsiteX1" fmla="*/ 173756 w 173756"/>
              <a:gd name="connsiteY1" fmla="*/ 282870 h 282870"/>
              <a:gd name="connsiteX2" fmla="*/ 0 w 173756"/>
              <a:gd name="connsiteY2" fmla="*/ 141435 h 282870"/>
            </a:gdLst>
            <a:ahLst/>
            <a:cxnLst>
              <a:cxn ang="0">
                <a:pos x="connsiteX0" y="connsiteY0"/>
              </a:cxn>
              <a:cxn ang="0">
                <a:pos x="connsiteX1" y="connsiteY1"/>
              </a:cxn>
              <a:cxn ang="0">
                <a:pos x="connsiteX2" y="connsiteY2"/>
              </a:cxn>
            </a:cxnLst>
            <a:rect l="l" t="t" r="r" b="b"/>
            <a:pathLst>
              <a:path w="173756" h="282870">
                <a:moveTo>
                  <a:pt x="173756" y="0"/>
                </a:moveTo>
                <a:lnTo>
                  <a:pt x="173756" y="282870"/>
                </a:lnTo>
                <a:lnTo>
                  <a:pt x="0" y="141435"/>
                </a:lnTo>
                <a:close/>
              </a:path>
            </a:pathLst>
          </a:custGeom>
          <a:solidFill>
            <a:schemeClr val="tx1"/>
          </a:solidFill>
        </p:spPr>
        <p:txBody>
          <a:bodyPr wrap="square">
            <a:noAutofit/>
          </a:bodyPr>
          <a:lstStyle>
            <a:lvl1pPr marL="0" indent="0">
              <a:buNone/>
              <a:defRPr>
                <a:noFill/>
              </a:defRPr>
            </a:lvl1pPr>
          </a:lstStyle>
          <a:p>
            <a:pPr lvl="0"/>
            <a:endParaRPr lang="en-US" dirty="0"/>
          </a:p>
        </p:txBody>
      </p:sp>
      <p:sp>
        <p:nvSpPr>
          <p:cNvPr id="21" name="Text Placeholder 20">
            <a:extLst>
              <a:ext uri="{FF2B5EF4-FFF2-40B4-BE49-F238E27FC236}">
                <a16:creationId xmlns:a16="http://schemas.microsoft.com/office/drawing/2014/main" id="{FE9CC64F-0A0D-EF13-5A5F-3DF361AEA2F8}"/>
              </a:ext>
            </a:extLst>
          </p:cNvPr>
          <p:cNvSpPr>
            <a:spLocks noGrp="1"/>
          </p:cNvSpPr>
          <p:nvPr>
            <p:ph type="body" sz="quarter" idx="27"/>
          </p:nvPr>
        </p:nvSpPr>
        <p:spPr>
          <a:xfrm flipH="1">
            <a:off x="8313806" y="2290416"/>
            <a:ext cx="173756" cy="282870"/>
          </a:xfrm>
          <a:custGeom>
            <a:avLst/>
            <a:gdLst>
              <a:gd name="connsiteX0" fmla="*/ 173756 w 173756"/>
              <a:gd name="connsiteY0" fmla="*/ 0 h 282870"/>
              <a:gd name="connsiteX1" fmla="*/ 173756 w 173756"/>
              <a:gd name="connsiteY1" fmla="*/ 282870 h 282870"/>
              <a:gd name="connsiteX2" fmla="*/ 0 w 173756"/>
              <a:gd name="connsiteY2" fmla="*/ 141435 h 282870"/>
            </a:gdLst>
            <a:ahLst/>
            <a:cxnLst>
              <a:cxn ang="0">
                <a:pos x="connsiteX0" y="connsiteY0"/>
              </a:cxn>
              <a:cxn ang="0">
                <a:pos x="connsiteX1" y="connsiteY1"/>
              </a:cxn>
              <a:cxn ang="0">
                <a:pos x="connsiteX2" y="connsiteY2"/>
              </a:cxn>
            </a:cxnLst>
            <a:rect l="l" t="t" r="r" b="b"/>
            <a:pathLst>
              <a:path w="173756" h="282870">
                <a:moveTo>
                  <a:pt x="173756" y="0"/>
                </a:moveTo>
                <a:lnTo>
                  <a:pt x="173756" y="282870"/>
                </a:lnTo>
                <a:lnTo>
                  <a:pt x="0" y="141435"/>
                </a:lnTo>
                <a:close/>
              </a:path>
            </a:pathLst>
          </a:custGeom>
          <a:solidFill>
            <a:schemeClr val="tx1"/>
          </a:solidFill>
        </p:spPr>
        <p:txBody>
          <a:bodyPr wrap="square">
            <a:noAutofit/>
          </a:bodyPr>
          <a:lstStyle>
            <a:lvl1pPr marL="0" indent="0">
              <a:buNone/>
              <a:defRPr>
                <a:noFill/>
              </a:defRPr>
            </a:lvl1pPr>
          </a:lstStyle>
          <a:p>
            <a:pPr lvl="0"/>
            <a:endParaRPr lang="en-US" dirty="0"/>
          </a:p>
        </p:txBody>
      </p:sp>
      <p:sp>
        <p:nvSpPr>
          <p:cNvPr id="23" name="Text Placeholder 22">
            <a:extLst>
              <a:ext uri="{FF2B5EF4-FFF2-40B4-BE49-F238E27FC236}">
                <a16:creationId xmlns:a16="http://schemas.microsoft.com/office/drawing/2014/main" id="{D970FF6D-5C08-AF61-D751-15086B233247}"/>
              </a:ext>
            </a:extLst>
          </p:cNvPr>
          <p:cNvSpPr>
            <a:spLocks noGrp="1"/>
          </p:cNvSpPr>
          <p:nvPr>
            <p:ph type="body" sz="quarter" idx="28"/>
          </p:nvPr>
        </p:nvSpPr>
        <p:spPr>
          <a:xfrm rot="5400000" flipH="1">
            <a:off x="6009121" y="4671932"/>
            <a:ext cx="173756" cy="282870"/>
          </a:xfrm>
          <a:custGeom>
            <a:avLst/>
            <a:gdLst>
              <a:gd name="connsiteX0" fmla="*/ 173756 w 173756"/>
              <a:gd name="connsiteY0" fmla="*/ 0 h 282870"/>
              <a:gd name="connsiteX1" fmla="*/ 173756 w 173756"/>
              <a:gd name="connsiteY1" fmla="*/ 282870 h 282870"/>
              <a:gd name="connsiteX2" fmla="*/ 0 w 173756"/>
              <a:gd name="connsiteY2" fmla="*/ 141435 h 282870"/>
            </a:gdLst>
            <a:ahLst/>
            <a:cxnLst>
              <a:cxn ang="0">
                <a:pos x="connsiteX0" y="connsiteY0"/>
              </a:cxn>
              <a:cxn ang="0">
                <a:pos x="connsiteX1" y="connsiteY1"/>
              </a:cxn>
              <a:cxn ang="0">
                <a:pos x="connsiteX2" y="connsiteY2"/>
              </a:cxn>
            </a:cxnLst>
            <a:rect l="l" t="t" r="r" b="b"/>
            <a:pathLst>
              <a:path w="173756" h="282870">
                <a:moveTo>
                  <a:pt x="173756" y="0"/>
                </a:moveTo>
                <a:lnTo>
                  <a:pt x="173756" y="282870"/>
                </a:lnTo>
                <a:lnTo>
                  <a:pt x="0" y="141435"/>
                </a:lnTo>
                <a:close/>
              </a:path>
            </a:pathLst>
          </a:custGeom>
          <a:solidFill>
            <a:schemeClr val="tx1"/>
          </a:solidFill>
        </p:spPr>
        <p:txBody>
          <a:bodyPr wrap="square">
            <a:noAutofit/>
          </a:bodyPr>
          <a:lstStyle>
            <a:lvl1pPr marL="0" indent="0">
              <a:buNone/>
              <a:defRPr>
                <a:noFill/>
              </a:defRPr>
            </a:lvl1pPr>
          </a:lstStyle>
          <a:p>
            <a:pPr lvl="0"/>
            <a:endParaRPr lang="en-US" dirty="0"/>
          </a:p>
        </p:txBody>
      </p:sp>
    </p:spTree>
    <p:extLst>
      <p:ext uri="{BB962C8B-B14F-4D97-AF65-F5344CB8AC3E}">
        <p14:creationId xmlns:p14="http://schemas.microsoft.com/office/powerpoint/2010/main" val="938108851"/>
      </p:ext>
    </p:extLst>
  </p:cSld>
  <p:clrMapOvr>
    <a:masterClrMapping/>
  </p:clrMapOvr>
  <p:extLst>
    <p:ext uri="{DCECCB84-F9BA-43D5-87BE-67443E8EF086}">
      <p15:sldGuideLst xmlns:p15="http://schemas.microsoft.com/office/powerpoint/2012/main">
        <p15:guide id="1" orient="horz" pos="102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_3">
    <p:bg>
      <p:bgPr>
        <a:solidFill>
          <a:schemeClr val="accent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61420FF-8304-C5F6-1B5D-FC11A7E6C62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912"/>
          <a:stretch/>
        </p:blipFill>
        <p:spPr>
          <a:xfrm>
            <a:off x="6014587" y="0"/>
            <a:ext cx="6177413" cy="6858000"/>
          </a:xfrm>
          <a:prstGeom prst="rect">
            <a:avLst/>
          </a:prstGeom>
        </p:spPr>
      </p:pic>
      <p:sp>
        <p:nvSpPr>
          <p:cNvPr id="7" name="Title 1">
            <a:extLst>
              <a:ext uri="{FF2B5EF4-FFF2-40B4-BE49-F238E27FC236}">
                <a16:creationId xmlns:a16="http://schemas.microsoft.com/office/drawing/2014/main" id="{459713F3-4AED-821A-317A-A78C8ADA8D95}"/>
              </a:ext>
            </a:extLst>
          </p:cNvPr>
          <p:cNvSpPr>
            <a:spLocks noGrp="1"/>
          </p:cNvSpPr>
          <p:nvPr>
            <p:ph type="ctrTitle" hasCustomPrompt="1"/>
          </p:nvPr>
        </p:nvSpPr>
        <p:spPr>
          <a:xfrm>
            <a:off x="550863" y="2163849"/>
            <a:ext cx="3986439" cy="1555523"/>
          </a:xfrm>
        </p:spPr>
        <p:txBody>
          <a:bodyPr anchor="b" anchorCtr="0"/>
          <a:lstStyle>
            <a:lvl1pPr algn="l">
              <a:defRPr sz="3600">
                <a:solidFill>
                  <a:schemeClr val="tx1"/>
                </a:solidFill>
              </a:defRPr>
            </a:lvl1pPr>
          </a:lstStyle>
          <a:p>
            <a:r>
              <a:rPr lang="en-GB" dirty="0"/>
              <a:t>Click here to add your section title</a:t>
            </a:r>
            <a:endParaRPr lang="en-US" dirty="0"/>
          </a:p>
        </p:txBody>
      </p:sp>
      <p:sp>
        <p:nvSpPr>
          <p:cNvPr id="2" name="Text Placeholder 14">
            <a:extLst>
              <a:ext uri="{FF2B5EF4-FFF2-40B4-BE49-F238E27FC236}">
                <a16:creationId xmlns:a16="http://schemas.microsoft.com/office/drawing/2014/main" id="{0206CC43-31DE-485A-B3BE-F3F6104ECAFC}"/>
              </a:ext>
            </a:extLst>
          </p:cNvPr>
          <p:cNvSpPr>
            <a:spLocks noGrp="1"/>
          </p:cNvSpPr>
          <p:nvPr>
            <p:ph type="body" sz="quarter" idx="12" hasCustomPrompt="1"/>
          </p:nvPr>
        </p:nvSpPr>
        <p:spPr>
          <a:xfrm>
            <a:off x="550863" y="4008453"/>
            <a:ext cx="3997325" cy="622163"/>
          </a:xfrm>
        </p:spPr>
        <p:txBody>
          <a:bodyPr/>
          <a:lstStyle>
            <a:lvl1pPr marL="0" indent="0">
              <a:lnSpc>
                <a:spcPct val="90000"/>
              </a:lnSpc>
              <a:spcAft>
                <a:spcPts val="1400"/>
              </a:spcAft>
              <a:buNone/>
              <a:defRPr sz="1500" b="1" i="0">
                <a:solidFill>
                  <a:schemeClr val="bg1"/>
                </a:solidFill>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Tree>
    <p:extLst>
      <p:ext uri="{BB962C8B-B14F-4D97-AF65-F5344CB8AC3E}">
        <p14:creationId xmlns:p14="http://schemas.microsoft.com/office/powerpoint/2010/main" val="168672499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704">
          <p15:clr>
            <a:srgbClr val="FBAE40"/>
          </p15:clr>
        </p15:guide>
        <p15:guide id="2" pos="2865">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hart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B9F17-D58F-CAF0-196A-5D6A6463C872}"/>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FC716953-BC67-6EAF-CDE5-9AA3DFE25311}"/>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5" name="Text Placeholder 4">
            <a:extLst>
              <a:ext uri="{FF2B5EF4-FFF2-40B4-BE49-F238E27FC236}">
                <a16:creationId xmlns:a16="http://schemas.microsoft.com/office/drawing/2014/main" id="{CAD59A0C-EBAE-0906-658C-8DC34CEB04CC}"/>
              </a:ext>
            </a:extLst>
          </p:cNvPr>
          <p:cNvSpPr>
            <a:spLocks noGrp="1"/>
          </p:cNvSpPr>
          <p:nvPr>
            <p:ph type="body" sz="quarter" idx="11" hasCustomPrompt="1"/>
          </p:nvPr>
        </p:nvSpPr>
        <p:spPr>
          <a:xfrm>
            <a:off x="1598530" y="1828800"/>
            <a:ext cx="1600200" cy="1600200"/>
          </a:xfrm>
          <a:prstGeom prst="ellipse">
            <a:avLst/>
          </a:prstGeom>
          <a:solidFill>
            <a:schemeClr val="tx1"/>
          </a:solidFill>
        </p:spPr>
        <p:txBody>
          <a:bodyPr anchor="ctr" anchorCtr="0"/>
          <a:lstStyle>
            <a:lvl1pPr marL="0" indent="0" algn="ctr">
              <a:lnSpc>
                <a:spcPct val="90000"/>
              </a:lnSpc>
              <a:spcAft>
                <a:spcPts val="0"/>
              </a:spcAft>
              <a:buNone/>
              <a:defRPr sz="1600">
                <a:solidFill>
                  <a:schemeClr val="bg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Click here to add callout point 1</a:t>
            </a:r>
          </a:p>
        </p:txBody>
      </p:sp>
      <p:sp>
        <p:nvSpPr>
          <p:cNvPr id="6" name="Text Placeholder 4">
            <a:extLst>
              <a:ext uri="{FF2B5EF4-FFF2-40B4-BE49-F238E27FC236}">
                <a16:creationId xmlns:a16="http://schemas.microsoft.com/office/drawing/2014/main" id="{2F1D8353-3032-E17A-907C-269A09101C48}"/>
              </a:ext>
            </a:extLst>
          </p:cNvPr>
          <p:cNvSpPr>
            <a:spLocks noGrp="1" noChangeAspect="1"/>
          </p:cNvSpPr>
          <p:nvPr>
            <p:ph type="body" sz="quarter" idx="12" hasCustomPrompt="1"/>
          </p:nvPr>
        </p:nvSpPr>
        <p:spPr>
          <a:xfrm>
            <a:off x="1930630" y="3892020"/>
            <a:ext cx="936000" cy="936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Lorem ipsum</a:t>
            </a:r>
          </a:p>
        </p:txBody>
      </p:sp>
      <p:sp>
        <p:nvSpPr>
          <p:cNvPr id="9" name="Text Placeholder 4">
            <a:extLst>
              <a:ext uri="{FF2B5EF4-FFF2-40B4-BE49-F238E27FC236}">
                <a16:creationId xmlns:a16="http://schemas.microsoft.com/office/drawing/2014/main" id="{8C65447B-5113-04E8-0CF5-954A95CF6B29}"/>
              </a:ext>
            </a:extLst>
          </p:cNvPr>
          <p:cNvSpPr>
            <a:spLocks noGrp="1" noChangeAspect="1"/>
          </p:cNvSpPr>
          <p:nvPr>
            <p:ph type="body" sz="quarter" idx="14" hasCustomPrompt="1"/>
          </p:nvPr>
        </p:nvSpPr>
        <p:spPr>
          <a:xfrm>
            <a:off x="3238398" y="3429000"/>
            <a:ext cx="936000" cy="936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Lorem ipsum</a:t>
            </a:r>
          </a:p>
        </p:txBody>
      </p:sp>
      <p:sp>
        <p:nvSpPr>
          <p:cNvPr id="25" name="Text Placeholder 4">
            <a:extLst>
              <a:ext uri="{FF2B5EF4-FFF2-40B4-BE49-F238E27FC236}">
                <a16:creationId xmlns:a16="http://schemas.microsoft.com/office/drawing/2014/main" id="{6BBA0292-3CA9-4162-4191-C3609B42AD68}"/>
              </a:ext>
            </a:extLst>
          </p:cNvPr>
          <p:cNvSpPr>
            <a:spLocks noGrp="1" noChangeAspect="1"/>
          </p:cNvSpPr>
          <p:nvPr>
            <p:ph type="body" sz="quarter" idx="15" hasCustomPrompt="1"/>
          </p:nvPr>
        </p:nvSpPr>
        <p:spPr>
          <a:xfrm>
            <a:off x="628727" y="3429000"/>
            <a:ext cx="936000" cy="936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Lorem ipsum</a:t>
            </a:r>
          </a:p>
        </p:txBody>
      </p:sp>
      <p:sp>
        <p:nvSpPr>
          <p:cNvPr id="28" name="Text Placeholder 4">
            <a:extLst>
              <a:ext uri="{FF2B5EF4-FFF2-40B4-BE49-F238E27FC236}">
                <a16:creationId xmlns:a16="http://schemas.microsoft.com/office/drawing/2014/main" id="{92431A9A-12EF-0AF7-B61E-F84AD3E3491B}"/>
              </a:ext>
            </a:extLst>
          </p:cNvPr>
          <p:cNvSpPr>
            <a:spLocks noGrp="1"/>
          </p:cNvSpPr>
          <p:nvPr>
            <p:ph type="body" sz="quarter" idx="16" hasCustomPrompt="1"/>
          </p:nvPr>
        </p:nvSpPr>
        <p:spPr>
          <a:xfrm>
            <a:off x="5306255" y="2626476"/>
            <a:ext cx="1600200" cy="1600200"/>
          </a:xfrm>
          <a:prstGeom prst="ellipse">
            <a:avLst/>
          </a:prstGeom>
          <a:solidFill>
            <a:schemeClr val="accent1"/>
          </a:solidFill>
        </p:spPr>
        <p:txBody>
          <a:bodyPr anchor="ctr" anchorCtr="0"/>
          <a:lstStyle>
            <a:lvl1pPr marL="0" indent="0" algn="ctr">
              <a:lnSpc>
                <a:spcPct val="90000"/>
              </a:lnSpc>
              <a:spcAft>
                <a:spcPts val="0"/>
              </a:spcAft>
              <a:buNone/>
              <a:defRPr sz="1600">
                <a:solidFill>
                  <a:schemeClr val="bg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Click here to add callout point 2</a:t>
            </a:r>
          </a:p>
        </p:txBody>
      </p:sp>
      <p:sp>
        <p:nvSpPr>
          <p:cNvPr id="29" name="Text Placeholder 4">
            <a:extLst>
              <a:ext uri="{FF2B5EF4-FFF2-40B4-BE49-F238E27FC236}">
                <a16:creationId xmlns:a16="http://schemas.microsoft.com/office/drawing/2014/main" id="{EE0DC731-4B69-7105-CE4E-7A7BD32058E5}"/>
              </a:ext>
            </a:extLst>
          </p:cNvPr>
          <p:cNvSpPr>
            <a:spLocks noGrp="1" noChangeAspect="1"/>
          </p:cNvSpPr>
          <p:nvPr>
            <p:ph type="body" sz="quarter" idx="17" hasCustomPrompt="1"/>
          </p:nvPr>
        </p:nvSpPr>
        <p:spPr>
          <a:xfrm>
            <a:off x="5638355" y="4689696"/>
            <a:ext cx="936000" cy="936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Lorem ipsum</a:t>
            </a:r>
          </a:p>
        </p:txBody>
      </p:sp>
      <p:sp>
        <p:nvSpPr>
          <p:cNvPr id="30" name="Text Placeholder 4">
            <a:extLst>
              <a:ext uri="{FF2B5EF4-FFF2-40B4-BE49-F238E27FC236}">
                <a16:creationId xmlns:a16="http://schemas.microsoft.com/office/drawing/2014/main" id="{669125E7-C734-1E8F-FCEB-C296857E8C7F}"/>
              </a:ext>
            </a:extLst>
          </p:cNvPr>
          <p:cNvSpPr>
            <a:spLocks noGrp="1" noChangeAspect="1"/>
          </p:cNvSpPr>
          <p:nvPr>
            <p:ph type="body" sz="quarter" idx="18" hasCustomPrompt="1"/>
          </p:nvPr>
        </p:nvSpPr>
        <p:spPr>
          <a:xfrm>
            <a:off x="6946123" y="4226676"/>
            <a:ext cx="936000" cy="936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Lorem ipsum</a:t>
            </a:r>
          </a:p>
        </p:txBody>
      </p:sp>
      <p:sp>
        <p:nvSpPr>
          <p:cNvPr id="37" name="Text Placeholder 4">
            <a:extLst>
              <a:ext uri="{FF2B5EF4-FFF2-40B4-BE49-F238E27FC236}">
                <a16:creationId xmlns:a16="http://schemas.microsoft.com/office/drawing/2014/main" id="{5CEF5CA4-833B-E5CB-5E60-3F6BCDBED176}"/>
              </a:ext>
            </a:extLst>
          </p:cNvPr>
          <p:cNvSpPr>
            <a:spLocks noGrp="1" noChangeAspect="1"/>
          </p:cNvSpPr>
          <p:nvPr>
            <p:ph type="body" sz="quarter" idx="19" hasCustomPrompt="1"/>
          </p:nvPr>
        </p:nvSpPr>
        <p:spPr>
          <a:xfrm>
            <a:off x="4336452" y="4226676"/>
            <a:ext cx="936000" cy="936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Lorem ipsum</a:t>
            </a:r>
          </a:p>
        </p:txBody>
      </p:sp>
      <p:sp>
        <p:nvSpPr>
          <p:cNvPr id="39" name="Text Placeholder 4">
            <a:extLst>
              <a:ext uri="{FF2B5EF4-FFF2-40B4-BE49-F238E27FC236}">
                <a16:creationId xmlns:a16="http://schemas.microsoft.com/office/drawing/2014/main" id="{D9523D82-D365-A695-2E47-C8BBF5620295}"/>
              </a:ext>
            </a:extLst>
          </p:cNvPr>
          <p:cNvSpPr>
            <a:spLocks noGrp="1"/>
          </p:cNvSpPr>
          <p:nvPr>
            <p:ph type="body" sz="quarter" idx="20" hasCustomPrompt="1"/>
          </p:nvPr>
        </p:nvSpPr>
        <p:spPr>
          <a:xfrm>
            <a:off x="9001789" y="1828800"/>
            <a:ext cx="1600200" cy="1600200"/>
          </a:xfrm>
          <a:prstGeom prst="ellipse">
            <a:avLst/>
          </a:prstGeom>
          <a:solidFill>
            <a:schemeClr val="accent2"/>
          </a:solidFill>
        </p:spPr>
        <p:txBody>
          <a:bodyPr anchor="ctr" anchorCtr="0"/>
          <a:lstStyle>
            <a:lvl1pPr marL="0" indent="0" algn="ctr">
              <a:lnSpc>
                <a:spcPct val="90000"/>
              </a:lnSpc>
              <a:spcAft>
                <a:spcPts val="0"/>
              </a:spcAft>
              <a:buNone/>
              <a:defRPr sz="1600">
                <a:solidFill>
                  <a:schemeClr val="bg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Click here to add callout point 3</a:t>
            </a:r>
          </a:p>
        </p:txBody>
      </p:sp>
      <p:sp>
        <p:nvSpPr>
          <p:cNvPr id="40" name="Text Placeholder 4">
            <a:extLst>
              <a:ext uri="{FF2B5EF4-FFF2-40B4-BE49-F238E27FC236}">
                <a16:creationId xmlns:a16="http://schemas.microsoft.com/office/drawing/2014/main" id="{B10946F1-F91F-C1B1-00B9-BF3A46B99ECC}"/>
              </a:ext>
            </a:extLst>
          </p:cNvPr>
          <p:cNvSpPr>
            <a:spLocks noGrp="1" noChangeAspect="1"/>
          </p:cNvSpPr>
          <p:nvPr>
            <p:ph type="body" sz="quarter" idx="21" hasCustomPrompt="1"/>
          </p:nvPr>
        </p:nvSpPr>
        <p:spPr>
          <a:xfrm>
            <a:off x="9333889" y="3892020"/>
            <a:ext cx="936000" cy="936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Lorem ipsum</a:t>
            </a:r>
          </a:p>
        </p:txBody>
      </p:sp>
      <p:sp>
        <p:nvSpPr>
          <p:cNvPr id="41" name="Text Placeholder 4">
            <a:extLst>
              <a:ext uri="{FF2B5EF4-FFF2-40B4-BE49-F238E27FC236}">
                <a16:creationId xmlns:a16="http://schemas.microsoft.com/office/drawing/2014/main" id="{0E42920C-FBD0-9C56-9C53-A3B396DCD40E}"/>
              </a:ext>
            </a:extLst>
          </p:cNvPr>
          <p:cNvSpPr>
            <a:spLocks noGrp="1" noChangeAspect="1"/>
          </p:cNvSpPr>
          <p:nvPr>
            <p:ph type="body" sz="quarter" idx="22" hasCustomPrompt="1"/>
          </p:nvPr>
        </p:nvSpPr>
        <p:spPr>
          <a:xfrm>
            <a:off x="10641657" y="3429000"/>
            <a:ext cx="936000" cy="936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Lorem ipsum</a:t>
            </a:r>
          </a:p>
        </p:txBody>
      </p:sp>
      <p:sp>
        <p:nvSpPr>
          <p:cNvPr id="48" name="Text Placeholder 4">
            <a:extLst>
              <a:ext uri="{FF2B5EF4-FFF2-40B4-BE49-F238E27FC236}">
                <a16:creationId xmlns:a16="http://schemas.microsoft.com/office/drawing/2014/main" id="{F600EB3A-D2D8-8217-CCAA-123E9CFEC5CB}"/>
              </a:ext>
            </a:extLst>
          </p:cNvPr>
          <p:cNvSpPr>
            <a:spLocks noGrp="1" noChangeAspect="1"/>
          </p:cNvSpPr>
          <p:nvPr>
            <p:ph type="body" sz="quarter" idx="23" hasCustomPrompt="1"/>
          </p:nvPr>
        </p:nvSpPr>
        <p:spPr>
          <a:xfrm>
            <a:off x="8031986" y="3429000"/>
            <a:ext cx="936000" cy="936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Lorem ipsum</a:t>
            </a:r>
          </a:p>
        </p:txBody>
      </p:sp>
      <p:sp>
        <p:nvSpPr>
          <p:cNvPr id="8" name="Text Placeholder 11">
            <a:extLst>
              <a:ext uri="{FF2B5EF4-FFF2-40B4-BE49-F238E27FC236}">
                <a16:creationId xmlns:a16="http://schemas.microsoft.com/office/drawing/2014/main" id="{7DD86F19-D750-F0E6-4012-E49DC5E21998}"/>
              </a:ext>
            </a:extLst>
          </p:cNvPr>
          <p:cNvSpPr>
            <a:spLocks noGrp="1" noChangeAspect="1"/>
          </p:cNvSpPr>
          <p:nvPr>
            <p:ph type="body" sz="quarter" idx="24"/>
          </p:nvPr>
        </p:nvSpPr>
        <p:spPr>
          <a:xfrm>
            <a:off x="4134336" y="2624023"/>
            <a:ext cx="403200" cy="403200"/>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tx1"/>
          </a:solidFill>
        </p:spPr>
        <p:txBody>
          <a:bodyPr wrap="square">
            <a:noAutofit/>
          </a:bodyPr>
          <a:lstStyle>
            <a:lvl1pPr marL="0" indent="0">
              <a:buNone/>
              <a:defRPr>
                <a:noFill/>
              </a:defRPr>
            </a:lvl1pPr>
          </a:lstStyle>
          <a:p>
            <a:pPr lvl="0"/>
            <a:endParaRPr lang="en-US" dirty="0"/>
          </a:p>
        </p:txBody>
      </p:sp>
      <p:sp>
        <p:nvSpPr>
          <p:cNvPr id="10" name="Text Placeholder 11">
            <a:extLst>
              <a:ext uri="{FF2B5EF4-FFF2-40B4-BE49-F238E27FC236}">
                <a16:creationId xmlns:a16="http://schemas.microsoft.com/office/drawing/2014/main" id="{B5FC5B32-9707-9379-0E36-D91C5B443C59}"/>
              </a:ext>
            </a:extLst>
          </p:cNvPr>
          <p:cNvSpPr>
            <a:spLocks noGrp="1" noChangeAspect="1"/>
          </p:cNvSpPr>
          <p:nvPr>
            <p:ph type="body" sz="quarter" idx="25"/>
          </p:nvPr>
        </p:nvSpPr>
        <p:spPr>
          <a:xfrm>
            <a:off x="7674143" y="2624023"/>
            <a:ext cx="403200" cy="403200"/>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tx1"/>
          </a:solidFill>
        </p:spPr>
        <p:txBody>
          <a:bodyPr wrap="square">
            <a:noAutofit/>
          </a:bodyPr>
          <a:lstStyle>
            <a:lvl1pPr marL="0" indent="0">
              <a:buNone/>
              <a:defRPr>
                <a:noFill/>
              </a:defRPr>
            </a:lvl1pPr>
          </a:lstStyle>
          <a:p>
            <a:pPr lvl="0"/>
            <a:endParaRPr lang="en-US" dirty="0"/>
          </a:p>
        </p:txBody>
      </p:sp>
    </p:spTree>
    <p:extLst>
      <p:ext uri="{BB962C8B-B14F-4D97-AF65-F5344CB8AC3E}">
        <p14:creationId xmlns:p14="http://schemas.microsoft.com/office/powerpoint/2010/main" val="3094832652"/>
      </p:ext>
    </p:extLst>
  </p:cSld>
  <p:clrMapOvr>
    <a:masterClrMapping/>
  </p:clrMapOvr>
  <p:extLst>
    <p:ext uri="{DCECCB84-F9BA-43D5-87BE-67443E8EF086}">
      <p15:sldGuideLst xmlns:p15="http://schemas.microsoft.com/office/powerpoint/2012/main">
        <p15:guide id="1" orient="horz" pos="1139">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hart_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16C196-4A4D-114E-F5DD-B521F63BEACD}"/>
              </a:ext>
            </a:extLst>
          </p:cNvPr>
          <p:cNvSpPr/>
          <p:nvPr userDrawn="1"/>
        </p:nvSpPr>
        <p:spPr>
          <a:xfrm>
            <a:off x="0" y="0"/>
            <a:ext cx="4656139" cy="6857999"/>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u="none" strike="noStrike" cap="none" spc="0" normalizeH="0" baseline="0">
              <a:ln>
                <a:noFill/>
              </a:ln>
              <a:solidFill>
                <a:srgbClr val="000000"/>
              </a:solidFill>
              <a:effectLst/>
              <a:uFillTx/>
              <a:latin typeface="Poppins" pitchFamily="2" charset="77"/>
              <a:cs typeface="Poppins" pitchFamily="2" charset="77"/>
              <a:sym typeface="Arial"/>
            </a:endParaRPr>
          </a:p>
        </p:txBody>
      </p:sp>
      <p:sp>
        <p:nvSpPr>
          <p:cNvPr id="2" name="Title 1">
            <a:extLst>
              <a:ext uri="{FF2B5EF4-FFF2-40B4-BE49-F238E27FC236}">
                <a16:creationId xmlns:a16="http://schemas.microsoft.com/office/drawing/2014/main" id="{BAD7A26C-FEE7-681B-5ABD-DF9A9865C45A}"/>
              </a:ext>
            </a:extLst>
          </p:cNvPr>
          <p:cNvSpPr>
            <a:spLocks noGrp="1"/>
          </p:cNvSpPr>
          <p:nvPr>
            <p:ph type="title" hasCustomPrompt="1"/>
          </p:nvPr>
        </p:nvSpPr>
        <p:spPr>
          <a:xfrm>
            <a:off x="550862" y="430442"/>
            <a:ext cx="3296743" cy="695096"/>
          </a:xfrm>
        </p:spPr>
        <p:txBody>
          <a:bodyPr/>
          <a:lstStyle>
            <a:lvl1pPr>
              <a:defRPr>
                <a:solidFill>
                  <a:schemeClr val="bg1"/>
                </a:solidFill>
              </a:defRPr>
            </a:lvl1pPr>
          </a:lstStyle>
          <a:p>
            <a:r>
              <a:rPr lang="en-GB" dirty="0"/>
              <a:t>Click here to add your title</a:t>
            </a:r>
            <a:endParaRPr lang="en-US" dirty="0"/>
          </a:p>
        </p:txBody>
      </p:sp>
      <p:sp>
        <p:nvSpPr>
          <p:cNvPr id="3" name="Slide Number Placeholder 2">
            <a:extLst>
              <a:ext uri="{FF2B5EF4-FFF2-40B4-BE49-F238E27FC236}">
                <a16:creationId xmlns:a16="http://schemas.microsoft.com/office/drawing/2014/main" id="{4182A6CC-6A13-66E3-C70F-02A022680DC3}"/>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5" name="Freeform 4">
            <a:extLst>
              <a:ext uri="{FF2B5EF4-FFF2-40B4-BE49-F238E27FC236}">
                <a16:creationId xmlns:a16="http://schemas.microsoft.com/office/drawing/2014/main" id="{8CF502B7-6549-FD38-58DE-B6D15626D241}"/>
              </a:ext>
            </a:extLst>
          </p:cNvPr>
          <p:cNvSpPr/>
          <p:nvPr userDrawn="1"/>
        </p:nvSpPr>
        <p:spPr>
          <a:xfrm>
            <a:off x="5881" y="4025735"/>
            <a:ext cx="2810795" cy="2832266"/>
          </a:xfrm>
          <a:custGeom>
            <a:avLst/>
            <a:gdLst>
              <a:gd name="connsiteX0" fmla="*/ 1787877 w 3378923"/>
              <a:gd name="connsiteY0" fmla="*/ 0 h 3404733"/>
              <a:gd name="connsiteX1" fmla="*/ 3378923 w 3378923"/>
              <a:gd name="connsiteY1" fmla="*/ 0 h 3404733"/>
              <a:gd name="connsiteX2" fmla="*/ 3378923 w 3378923"/>
              <a:gd name="connsiteY2" fmla="*/ 1587491 h 3404733"/>
              <a:gd name="connsiteX3" fmla="*/ 2267585 w 3378923"/>
              <a:gd name="connsiteY3" fmla="*/ 2698591 h 3404733"/>
              <a:gd name="connsiteX4" fmla="*/ 2973878 w 3378923"/>
              <a:gd name="connsiteY4" fmla="*/ 3404733 h 3404733"/>
              <a:gd name="connsiteX5" fmla="*/ 0 w 3378923"/>
              <a:gd name="connsiteY5" fmla="*/ 3404733 h 3404733"/>
              <a:gd name="connsiteX6" fmla="*/ 0 w 3378923"/>
              <a:gd name="connsiteY6" fmla="*/ 431534 h 3404733"/>
              <a:gd name="connsiteX7" fmla="*/ 678138 w 3378923"/>
              <a:gd name="connsiteY7" fmla="*/ 1109501 h 3404733"/>
              <a:gd name="connsiteX8" fmla="*/ 1787877 w 3378923"/>
              <a:gd name="connsiteY8" fmla="*/ 0 h 340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8923" h="3404733">
                <a:moveTo>
                  <a:pt x="1787877" y="0"/>
                </a:moveTo>
                <a:lnTo>
                  <a:pt x="3378923" y="0"/>
                </a:lnTo>
                <a:lnTo>
                  <a:pt x="3378923" y="1587491"/>
                </a:lnTo>
                <a:lnTo>
                  <a:pt x="2267585" y="2698591"/>
                </a:lnTo>
                <a:lnTo>
                  <a:pt x="2973878" y="3404733"/>
                </a:lnTo>
                <a:lnTo>
                  <a:pt x="0" y="3404733"/>
                </a:lnTo>
                <a:lnTo>
                  <a:pt x="0" y="431534"/>
                </a:lnTo>
                <a:lnTo>
                  <a:pt x="678138" y="1109501"/>
                </a:lnTo>
                <a:lnTo>
                  <a:pt x="1787877" y="0"/>
                </a:lnTo>
                <a:close/>
              </a:path>
            </a:pathLst>
          </a:custGeom>
          <a:solidFill>
            <a:schemeClr val="accent1"/>
          </a:solidFill>
          <a:ln w="3996" cap="flat">
            <a:noFill/>
            <a:prstDash val="solid"/>
            <a:miter/>
          </a:ln>
        </p:spPr>
        <p:txBody>
          <a:bodyPr rtlCol="0" anchor="ctr"/>
          <a:lstStyle/>
          <a:p>
            <a:endParaRPr lang="en-US">
              <a:latin typeface="Poppins" pitchFamily="2" charset="77"/>
              <a:cs typeface="Poppins" pitchFamily="2" charset="77"/>
            </a:endParaRPr>
          </a:p>
        </p:txBody>
      </p:sp>
      <p:pic>
        <p:nvPicPr>
          <p:cNvPr id="6" name="Graphic 5">
            <a:extLst>
              <a:ext uri="{FF2B5EF4-FFF2-40B4-BE49-F238E27FC236}">
                <a16:creationId xmlns:a16="http://schemas.microsoft.com/office/drawing/2014/main" id="{25A26858-9A63-A56C-13DC-07255010DAA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7" name="Text Placeholder 4">
            <a:extLst>
              <a:ext uri="{FF2B5EF4-FFF2-40B4-BE49-F238E27FC236}">
                <a16:creationId xmlns:a16="http://schemas.microsoft.com/office/drawing/2014/main" id="{3616C3E5-D1FC-1925-2DD5-C123CEF94406}"/>
              </a:ext>
            </a:extLst>
          </p:cNvPr>
          <p:cNvSpPr>
            <a:spLocks noGrp="1" noChangeAspect="1"/>
          </p:cNvSpPr>
          <p:nvPr>
            <p:ph type="body" sz="quarter" idx="12" hasCustomPrompt="1"/>
          </p:nvPr>
        </p:nvSpPr>
        <p:spPr>
          <a:xfrm>
            <a:off x="3702139" y="2489868"/>
            <a:ext cx="1908000" cy="1908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6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Click here to add your sub-title</a:t>
            </a:r>
          </a:p>
        </p:txBody>
      </p:sp>
      <p:sp>
        <p:nvSpPr>
          <p:cNvPr id="10" name="Text Placeholder 4">
            <a:extLst>
              <a:ext uri="{FF2B5EF4-FFF2-40B4-BE49-F238E27FC236}">
                <a16:creationId xmlns:a16="http://schemas.microsoft.com/office/drawing/2014/main" id="{2A6E14C0-38D6-BCA8-77C6-4D0CDAD76B7F}"/>
              </a:ext>
            </a:extLst>
          </p:cNvPr>
          <p:cNvSpPr>
            <a:spLocks noGrp="1" noChangeAspect="1"/>
          </p:cNvSpPr>
          <p:nvPr>
            <p:ph type="body" sz="quarter" idx="13" hasCustomPrompt="1"/>
          </p:nvPr>
        </p:nvSpPr>
        <p:spPr>
          <a:xfrm>
            <a:off x="7492999" y="2709000"/>
            <a:ext cx="1440000" cy="1440000"/>
          </a:xfrm>
          <a:prstGeom prst="ellipse">
            <a:avLst/>
          </a:prstGeom>
          <a:solidFill>
            <a:schemeClr val="bg1"/>
          </a:solidFill>
          <a:effectLst>
            <a:outerShdw blurRad="292100" dist="38100" dir="2700000" algn="ctr" rotWithShape="0">
              <a:srgbClr val="000000">
                <a:alpha val="40000"/>
              </a:srgbClr>
            </a:outerShdw>
          </a:effectLst>
        </p:spPr>
        <p:txBody>
          <a:bodyPr tIns="648000" bIns="0" anchor="t"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Lorem ipsum</a:t>
            </a:r>
          </a:p>
        </p:txBody>
      </p:sp>
      <p:sp>
        <p:nvSpPr>
          <p:cNvPr id="11" name="Picture Placeholder 7">
            <a:extLst>
              <a:ext uri="{FF2B5EF4-FFF2-40B4-BE49-F238E27FC236}">
                <a16:creationId xmlns:a16="http://schemas.microsoft.com/office/drawing/2014/main" id="{3785B70D-E226-495E-9B69-C93858F4EF1A}"/>
              </a:ext>
            </a:extLst>
          </p:cNvPr>
          <p:cNvSpPr>
            <a:spLocks noGrp="1" noChangeAspect="1"/>
          </p:cNvSpPr>
          <p:nvPr>
            <p:ph type="pic" sz="quarter" idx="21" hasCustomPrompt="1"/>
          </p:nvPr>
        </p:nvSpPr>
        <p:spPr>
          <a:xfrm>
            <a:off x="7996999" y="3011868"/>
            <a:ext cx="432000" cy="432000"/>
          </a:xfrm>
        </p:spPr>
        <p:txBody>
          <a:bodyPr/>
          <a:lstStyle>
            <a:lvl1pPr marL="0" indent="0">
              <a:buNone/>
              <a:defRPr sz="700"/>
            </a:lvl1pPr>
          </a:lstStyle>
          <a:p>
            <a:r>
              <a:rPr lang="en-US" dirty="0"/>
              <a:t>Click to add your icon</a:t>
            </a:r>
          </a:p>
        </p:txBody>
      </p:sp>
      <p:sp>
        <p:nvSpPr>
          <p:cNvPr id="13" name="Text Placeholder 14">
            <a:extLst>
              <a:ext uri="{FF2B5EF4-FFF2-40B4-BE49-F238E27FC236}">
                <a16:creationId xmlns:a16="http://schemas.microsoft.com/office/drawing/2014/main" id="{94749E0F-F710-201C-F8A7-C6E4E86A74F1}"/>
              </a:ext>
            </a:extLst>
          </p:cNvPr>
          <p:cNvSpPr>
            <a:spLocks noGrp="1" noChangeAspect="1"/>
          </p:cNvSpPr>
          <p:nvPr>
            <p:ph type="body" sz="quarter" idx="59"/>
          </p:nvPr>
        </p:nvSpPr>
        <p:spPr>
          <a:xfrm>
            <a:off x="9209912" y="3335868"/>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4" name="Text Placeholder 10">
            <a:extLst>
              <a:ext uri="{FF2B5EF4-FFF2-40B4-BE49-F238E27FC236}">
                <a16:creationId xmlns:a16="http://schemas.microsoft.com/office/drawing/2014/main" id="{35D3BDA0-982B-8743-AA29-042F5899CDD1}"/>
              </a:ext>
            </a:extLst>
          </p:cNvPr>
          <p:cNvSpPr>
            <a:spLocks noGrp="1"/>
          </p:cNvSpPr>
          <p:nvPr>
            <p:ph type="body" sz="quarter" idx="24" hasCustomPrompt="1"/>
          </p:nvPr>
        </p:nvSpPr>
        <p:spPr>
          <a:xfrm flipH="1">
            <a:off x="9507810" y="2961807"/>
            <a:ext cx="2224581" cy="934384"/>
          </a:xfrm>
        </p:spPr>
        <p:txBody>
          <a:bodyPr anchor="ctr" anchorCtr="0"/>
          <a:lstStyle>
            <a:lvl1pPr marL="0" indent="0" algn="l">
              <a:buFont typeface="Arial" panose="020B0604020202020204" pitchFamily="34" charset="0"/>
              <a:buNone/>
              <a:defRPr sz="1200" b="1" i="0">
                <a:solidFill>
                  <a:schemeClr val="accent2"/>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15" name="Text Placeholder 4">
            <a:extLst>
              <a:ext uri="{FF2B5EF4-FFF2-40B4-BE49-F238E27FC236}">
                <a16:creationId xmlns:a16="http://schemas.microsoft.com/office/drawing/2014/main" id="{50B0172F-793D-6FD5-CDDB-850832297FC2}"/>
              </a:ext>
            </a:extLst>
          </p:cNvPr>
          <p:cNvSpPr>
            <a:spLocks noGrp="1" noChangeAspect="1"/>
          </p:cNvSpPr>
          <p:nvPr>
            <p:ph type="body" sz="quarter" idx="60" hasCustomPrompt="1"/>
          </p:nvPr>
        </p:nvSpPr>
        <p:spPr>
          <a:xfrm>
            <a:off x="6428814" y="678069"/>
            <a:ext cx="1440000" cy="1440000"/>
          </a:xfrm>
          <a:prstGeom prst="ellipse">
            <a:avLst/>
          </a:prstGeom>
          <a:solidFill>
            <a:schemeClr val="bg1"/>
          </a:solidFill>
          <a:effectLst>
            <a:outerShdw blurRad="292100" dist="38100" dir="2700000" algn="ctr" rotWithShape="0">
              <a:srgbClr val="000000">
                <a:alpha val="40000"/>
              </a:srgbClr>
            </a:outerShdw>
          </a:effectLst>
        </p:spPr>
        <p:txBody>
          <a:bodyPr tIns="648000" bIns="0" anchor="t"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Lorem ipsum</a:t>
            </a:r>
          </a:p>
        </p:txBody>
      </p:sp>
      <p:sp>
        <p:nvSpPr>
          <p:cNvPr id="16" name="Picture Placeholder 7">
            <a:extLst>
              <a:ext uri="{FF2B5EF4-FFF2-40B4-BE49-F238E27FC236}">
                <a16:creationId xmlns:a16="http://schemas.microsoft.com/office/drawing/2014/main" id="{F5CCB04D-44DC-797D-5FA7-FF83834B6006}"/>
              </a:ext>
            </a:extLst>
          </p:cNvPr>
          <p:cNvSpPr>
            <a:spLocks noGrp="1" noChangeAspect="1"/>
          </p:cNvSpPr>
          <p:nvPr>
            <p:ph type="pic" sz="quarter" idx="61" hasCustomPrompt="1"/>
          </p:nvPr>
        </p:nvSpPr>
        <p:spPr>
          <a:xfrm>
            <a:off x="6932814" y="980937"/>
            <a:ext cx="432000" cy="432000"/>
          </a:xfrm>
        </p:spPr>
        <p:txBody>
          <a:bodyPr/>
          <a:lstStyle>
            <a:lvl1pPr marL="0" indent="0">
              <a:buNone/>
              <a:defRPr sz="700"/>
            </a:lvl1pPr>
          </a:lstStyle>
          <a:p>
            <a:r>
              <a:rPr lang="en-US" dirty="0"/>
              <a:t>Click to add your icon</a:t>
            </a:r>
          </a:p>
        </p:txBody>
      </p:sp>
      <p:sp>
        <p:nvSpPr>
          <p:cNvPr id="17" name="Text Placeholder 14">
            <a:extLst>
              <a:ext uri="{FF2B5EF4-FFF2-40B4-BE49-F238E27FC236}">
                <a16:creationId xmlns:a16="http://schemas.microsoft.com/office/drawing/2014/main" id="{C2CE07DC-5346-5904-7CCA-EEEDDA44A725}"/>
              </a:ext>
            </a:extLst>
          </p:cNvPr>
          <p:cNvSpPr>
            <a:spLocks noGrp="1" noChangeAspect="1"/>
          </p:cNvSpPr>
          <p:nvPr>
            <p:ph type="body" sz="quarter" idx="62"/>
          </p:nvPr>
        </p:nvSpPr>
        <p:spPr>
          <a:xfrm>
            <a:off x="8155757" y="1304937"/>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8" name="Text Placeholder 10">
            <a:extLst>
              <a:ext uri="{FF2B5EF4-FFF2-40B4-BE49-F238E27FC236}">
                <a16:creationId xmlns:a16="http://schemas.microsoft.com/office/drawing/2014/main" id="{AF1B6FB0-AEEC-3D96-4C96-3CE42F70918C}"/>
              </a:ext>
            </a:extLst>
          </p:cNvPr>
          <p:cNvSpPr>
            <a:spLocks noGrp="1"/>
          </p:cNvSpPr>
          <p:nvPr>
            <p:ph type="body" sz="quarter" idx="63" hasCustomPrompt="1"/>
          </p:nvPr>
        </p:nvSpPr>
        <p:spPr>
          <a:xfrm flipH="1">
            <a:off x="8453655" y="930876"/>
            <a:ext cx="2224581" cy="934384"/>
          </a:xfrm>
        </p:spPr>
        <p:txBody>
          <a:bodyPr anchor="ctr" anchorCtr="0"/>
          <a:lstStyle>
            <a:lvl1pPr marL="0" indent="0" algn="l">
              <a:buFont typeface="Arial" panose="020B0604020202020204" pitchFamily="34" charset="0"/>
              <a:buNone/>
              <a:defRPr sz="12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19" name="Text Placeholder 4">
            <a:extLst>
              <a:ext uri="{FF2B5EF4-FFF2-40B4-BE49-F238E27FC236}">
                <a16:creationId xmlns:a16="http://schemas.microsoft.com/office/drawing/2014/main" id="{7DE838A0-E7FE-F5F0-D1F4-4DE5243614B6}"/>
              </a:ext>
            </a:extLst>
          </p:cNvPr>
          <p:cNvSpPr>
            <a:spLocks noGrp="1" noChangeAspect="1"/>
          </p:cNvSpPr>
          <p:nvPr>
            <p:ph type="body" sz="quarter" idx="64" hasCustomPrompt="1"/>
          </p:nvPr>
        </p:nvSpPr>
        <p:spPr>
          <a:xfrm>
            <a:off x="6428814" y="4739931"/>
            <a:ext cx="1440000" cy="1440000"/>
          </a:xfrm>
          <a:prstGeom prst="ellipse">
            <a:avLst/>
          </a:prstGeom>
          <a:solidFill>
            <a:schemeClr val="bg1"/>
          </a:solidFill>
          <a:effectLst>
            <a:outerShdw blurRad="292100" dist="38100" dir="2700000" algn="ctr" rotWithShape="0">
              <a:srgbClr val="000000">
                <a:alpha val="40000"/>
              </a:srgbClr>
            </a:outerShdw>
          </a:effectLst>
        </p:spPr>
        <p:txBody>
          <a:bodyPr tIns="648000" bIns="0" anchor="t"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Lorem ipsum</a:t>
            </a:r>
          </a:p>
        </p:txBody>
      </p:sp>
      <p:sp>
        <p:nvSpPr>
          <p:cNvPr id="20" name="Picture Placeholder 7">
            <a:extLst>
              <a:ext uri="{FF2B5EF4-FFF2-40B4-BE49-F238E27FC236}">
                <a16:creationId xmlns:a16="http://schemas.microsoft.com/office/drawing/2014/main" id="{F2C0780C-91AB-2F60-565E-983F263D585A}"/>
              </a:ext>
            </a:extLst>
          </p:cNvPr>
          <p:cNvSpPr>
            <a:spLocks noGrp="1" noChangeAspect="1"/>
          </p:cNvSpPr>
          <p:nvPr>
            <p:ph type="pic" sz="quarter" idx="65" hasCustomPrompt="1"/>
          </p:nvPr>
        </p:nvSpPr>
        <p:spPr>
          <a:xfrm>
            <a:off x="6932814" y="5042799"/>
            <a:ext cx="432000" cy="432000"/>
          </a:xfrm>
        </p:spPr>
        <p:txBody>
          <a:bodyPr/>
          <a:lstStyle>
            <a:lvl1pPr marL="0" indent="0">
              <a:buNone/>
              <a:defRPr sz="700"/>
            </a:lvl1pPr>
          </a:lstStyle>
          <a:p>
            <a:r>
              <a:rPr lang="en-US" dirty="0"/>
              <a:t>Click to add your icon</a:t>
            </a:r>
          </a:p>
        </p:txBody>
      </p:sp>
      <p:sp>
        <p:nvSpPr>
          <p:cNvPr id="21" name="Text Placeholder 14">
            <a:extLst>
              <a:ext uri="{FF2B5EF4-FFF2-40B4-BE49-F238E27FC236}">
                <a16:creationId xmlns:a16="http://schemas.microsoft.com/office/drawing/2014/main" id="{80CE7238-738C-B756-46BA-FD32CFDD4B06}"/>
              </a:ext>
            </a:extLst>
          </p:cNvPr>
          <p:cNvSpPr>
            <a:spLocks noGrp="1" noChangeAspect="1"/>
          </p:cNvSpPr>
          <p:nvPr>
            <p:ph type="body" sz="quarter" idx="66"/>
          </p:nvPr>
        </p:nvSpPr>
        <p:spPr>
          <a:xfrm>
            <a:off x="8131101" y="5366799"/>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2" name="Text Placeholder 10">
            <a:extLst>
              <a:ext uri="{FF2B5EF4-FFF2-40B4-BE49-F238E27FC236}">
                <a16:creationId xmlns:a16="http://schemas.microsoft.com/office/drawing/2014/main" id="{B04EA81B-2E0C-F002-A546-59FA17D3B4ED}"/>
              </a:ext>
            </a:extLst>
          </p:cNvPr>
          <p:cNvSpPr>
            <a:spLocks noGrp="1"/>
          </p:cNvSpPr>
          <p:nvPr>
            <p:ph type="body" sz="quarter" idx="67" hasCustomPrompt="1"/>
          </p:nvPr>
        </p:nvSpPr>
        <p:spPr>
          <a:xfrm flipH="1">
            <a:off x="8428999" y="4992738"/>
            <a:ext cx="2224581" cy="934384"/>
          </a:xfrm>
        </p:spPr>
        <p:txBody>
          <a:bodyPr anchor="ctr" anchorCtr="0"/>
          <a:lstStyle>
            <a:lvl1pPr marL="0" indent="0" algn="l">
              <a:buFont typeface="Arial" panose="020B0604020202020204" pitchFamily="34" charset="0"/>
              <a:buNone/>
              <a:defRPr sz="1200" b="1" i="0">
                <a:solidFill>
                  <a:schemeClr val="tx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Tree>
    <p:extLst>
      <p:ext uri="{BB962C8B-B14F-4D97-AF65-F5344CB8AC3E}">
        <p14:creationId xmlns:p14="http://schemas.microsoft.com/office/powerpoint/2010/main" val="2943171655"/>
      </p:ext>
    </p:extLst>
  </p:cSld>
  <p:clrMapOvr>
    <a:masterClrMapping/>
  </p:clrMapOvr>
  <p:extLst>
    <p:ext uri="{DCECCB84-F9BA-43D5-87BE-67443E8EF086}">
      <p15:sldGuideLst xmlns:p15="http://schemas.microsoft.com/office/powerpoint/2012/main">
        <p15:guide id="1" pos="2933">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harts_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6334B-57D3-09F9-4137-A1B79C26B47E}"/>
              </a:ext>
            </a:extLst>
          </p:cNvPr>
          <p:cNvSpPr>
            <a:spLocks noGrp="1"/>
          </p:cNvSpPr>
          <p:nvPr>
            <p:ph type="title" hasCustomPrompt="1"/>
          </p:nvPr>
        </p:nvSpPr>
        <p:spPr/>
        <p:txBody>
          <a:bodyPr/>
          <a:lstStyle/>
          <a:p>
            <a:r>
              <a:rPr lang="en-US" dirty="0"/>
              <a:t>Click here to add your title</a:t>
            </a:r>
          </a:p>
        </p:txBody>
      </p:sp>
      <p:sp>
        <p:nvSpPr>
          <p:cNvPr id="3" name="Slide Number Placeholder 2">
            <a:extLst>
              <a:ext uri="{FF2B5EF4-FFF2-40B4-BE49-F238E27FC236}">
                <a16:creationId xmlns:a16="http://schemas.microsoft.com/office/drawing/2014/main" id="{6C7E2A0E-ACAA-B640-7709-A71AC50E88E2}"/>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Text Placeholder 10">
            <a:extLst>
              <a:ext uri="{FF2B5EF4-FFF2-40B4-BE49-F238E27FC236}">
                <a16:creationId xmlns:a16="http://schemas.microsoft.com/office/drawing/2014/main" id="{BB5ED99B-C36B-C8DF-1C50-14DA42D0B3ED}"/>
              </a:ext>
            </a:extLst>
          </p:cNvPr>
          <p:cNvSpPr>
            <a:spLocks noGrp="1"/>
          </p:cNvSpPr>
          <p:nvPr>
            <p:ph type="body" sz="quarter" idx="14" hasCustomPrompt="1"/>
          </p:nvPr>
        </p:nvSpPr>
        <p:spPr>
          <a:xfrm>
            <a:off x="858831" y="1625627"/>
            <a:ext cx="4876807" cy="282871"/>
          </a:xfrm>
        </p:spPr>
        <p:txBody>
          <a:bodyPr anchor="ctr" anchorCtr="0"/>
          <a:lstStyle>
            <a:lvl1pPr marL="0" indent="0">
              <a:buFont typeface="Arial" panose="020B0604020202020204" pitchFamily="34" charset="0"/>
              <a:buNone/>
              <a:defRPr sz="1600" b="1" i="0">
                <a:latin typeface="Poppins" pitchFamily="2" charset="77"/>
                <a:cs typeface="Poppins" pitchFamily="2" charset="77"/>
              </a:defRPr>
            </a:lvl1pPr>
            <a:lvl2pPr marL="360000" indent="0">
              <a:buFont typeface="Arial" panose="020B0604020202020204" pitchFamily="34" charset="0"/>
              <a:buNone/>
              <a:defRPr/>
            </a:lvl2pPr>
          </a:lstStyle>
          <a:p>
            <a:r>
              <a:rPr lang="en-US" dirty="0"/>
              <a:t>Click here to add your chart title</a:t>
            </a:r>
          </a:p>
        </p:txBody>
      </p:sp>
      <p:sp>
        <p:nvSpPr>
          <p:cNvPr id="7" name="Chart Placeholder 6">
            <a:extLst>
              <a:ext uri="{FF2B5EF4-FFF2-40B4-BE49-F238E27FC236}">
                <a16:creationId xmlns:a16="http://schemas.microsoft.com/office/drawing/2014/main" id="{0CA76FFE-1A5F-75F6-1341-07B5492B9418}"/>
              </a:ext>
            </a:extLst>
          </p:cNvPr>
          <p:cNvSpPr>
            <a:spLocks noGrp="1"/>
          </p:cNvSpPr>
          <p:nvPr>
            <p:ph type="chart" sz="quarter" idx="33"/>
          </p:nvPr>
        </p:nvSpPr>
        <p:spPr>
          <a:xfrm>
            <a:off x="550863" y="2206625"/>
            <a:ext cx="5184775" cy="3670300"/>
          </a:xfrm>
        </p:spPr>
        <p:txBody>
          <a:bodyPr/>
          <a:lstStyle/>
          <a:p>
            <a:endParaRPr lang="en-US"/>
          </a:p>
        </p:txBody>
      </p:sp>
      <p:sp>
        <p:nvSpPr>
          <p:cNvPr id="8" name="Text Placeholder 10">
            <a:extLst>
              <a:ext uri="{FF2B5EF4-FFF2-40B4-BE49-F238E27FC236}">
                <a16:creationId xmlns:a16="http://schemas.microsoft.com/office/drawing/2014/main" id="{61C952E5-1DD1-030F-504C-0AD9704B9FE2}"/>
              </a:ext>
            </a:extLst>
          </p:cNvPr>
          <p:cNvSpPr>
            <a:spLocks noGrp="1"/>
          </p:cNvSpPr>
          <p:nvPr>
            <p:ph type="body" sz="quarter" idx="34" hasCustomPrompt="1"/>
          </p:nvPr>
        </p:nvSpPr>
        <p:spPr>
          <a:xfrm>
            <a:off x="6776155" y="1625627"/>
            <a:ext cx="4876807" cy="282871"/>
          </a:xfrm>
        </p:spPr>
        <p:txBody>
          <a:bodyPr anchor="ctr" anchorCtr="0"/>
          <a:lstStyle>
            <a:lvl1pPr marL="0" indent="0">
              <a:buFont typeface="Arial" panose="020B0604020202020204" pitchFamily="34" charset="0"/>
              <a:buNone/>
              <a:defRPr sz="1600" b="1" i="0">
                <a:latin typeface="Poppins" pitchFamily="2" charset="77"/>
                <a:cs typeface="Poppins" pitchFamily="2" charset="77"/>
              </a:defRPr>
            </a:lvl1pPr>
            <a:lvl2pPr marL="360000" indent="0">
              <a:buFont typeface="Arial" panose="020B0604020202020204" pitchFamily="34" charset="0"/>
              <a:buNone/>
              <a:defRPr/>
            </a:lvl2pPr>
          </a:lstStyle>
          <a:p>
            <a:r>
              <a:rPr lang="en-US" dirty="0"/>
              <a:t>Click here to add your chart title</a:t>
            </a:r>
          </a:p>
        </p:txBody>
      </p:sp>
      <p:sp>
        <p:nvSpPr>
          <p:cNvPr id="10" name="Chart Placeholder 6">
            <a:extLst>
              <a:ext uri="{FF2B5EF4-FFF2-40B4-BE49-F238E27FC236}">
                <a16:creationId xmlns:a16="http://schemas.microsoft.com/office/drawing/2014/main" id="{D2242FF6-12E6-ED5E-4FF9-32113F70770C}"/>
              </a:ext>
            </a:extLst>
          </p:cNvPr>
          <p:cNvSpPr>
            <a:spLocks noGrp="1"/>
          </p:cNvSpPr>
          <p:nvPr>
            <p:ph type="chart" sz="quarter" idx="36"/>
          </p:nvPr>
        </p:nvSpPr>
        <p:spPr>
          <a:xfrm>
            <a:off x="6468187" y="2206625"/>
            <a:ext cx="5184775" cy="3670300"/>
          </a:xfrm>
        </p:spPr>
        <p:txBody>
          <a:bodyPr/>
          <a:lstStyle/>
          <a:p>
            <a:endParaRPr lang="en-US"/>
          </a:p>
        </p:txBody>
      </p:sp>
      <p:sp>
        <p:nvSpPr>
          <p:cNvPr id="6" name="Text Placeholder 14">
            <a:extLst>
              <a:ext uri="{FF2B5EF4-FFF2-40B4-BE49-F238E27FC236}">
                <a16:creationId xmlns:a16="http://schemas.microsoft.com/office/drawing/2014/main" id="{996CC210-8936-0553-A6DA-CD7477694AF5}"/>
              </a:ext>
            </a:extLst>
          </p:cNvPr>
          <p:cNvSpPr>
            <a:spLocks noGrp="1" noChangeAspect="1"/>
          </p:cNvSpPr>
          <p:nvPr>
            <p:ph type="body" sz="quarter" idx="62"/>
          </p:nvPr>
        </p:nvSpPr>
        <p:spPr>
          <a:xfrm>
            <a:off x="6461044" y="1626911"/>
            <a:ext cx="174695" cy="2844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1" name="Text Placeholder 14">
            <a:extLst>
              <a:ext uri="{FF2B5EF4-FFF2-40B4-BE49-F238E27FC236}">
                <a16:creationId xmlns:a16="http://schemas.microsoft.com/office/drawing/2014/main" id="{03560147-32B2-AEA1-6123-AF443889FC3B}"/>
              </a:ext>
            </a:extLst>
          </p:cNvPr>
          <p:cNvSpPr>
            <a:spLocks noGrp="1" noChangeAspect="1"/>
          </p:cNvSpPr>
          <p:nvPr>
            <p:ph type="body" sz="quarter" idx="63"/>
          </p:nvPr>
        </p:nvSpPr>
        <p:spPr>
          <a:xfrm>
            <a:off x="550862" y="1626911"/>
            <a:ext cx="174695" cy="2844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Tree>
    <p:extLst>
      <p:ext uri="{BB962C8B-B14F-4D97-AF65-F5344CB8AC3E}">
        <p14:creationId xmlns:p14="http://schemas.microsoft.com/office/powerpoint/2010/main" val="1730546237"/>
      </p:ext>
    </p:extLst>
  </p:cSld>
  <p:clrMapOvr>
    <a:masterClrMapping/>
  </p:clrMapOvr>
  <p:extLst>
    <p:ext uri="{DCECCB84-F9BA-43D5-87BE-67443E8EF086}">
      <p15:sldGuideLst xmlns:p15="http://schemas.microsoft.com/office/powerpoint/2012/main">
        <p15:guide id="1" pos="3613">
          <p15:clr>
            <a:srgbClr val="FBAE40"/>
          </p15:clr>
        </p15:guide>
        <p15:guide id="2" pos="4067">
          <p15:clr>
            <a:srgbClr val="FBAE40"/>
          </p15:clr>
        </p15:guide>
        <p15:guide id="3" orient="horz" pos="1026">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hart_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1EE9A-7665-0D21-A32D-70EF20FE57FA}"/>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7F4A027D-367C-B83C-3204-880353FF6751}"/>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5" name="Text Placeholder 4">
            <a:extLst>
              <a:ext uri="{FF2B5EF4-FFF2-40B4-BE49-F238E27FC236}">
                <a16:creationId xmlns:a16="http://schemas.microsoft.com/office/drawing/2014/main" id="{F2A7B21A-02EB-4680-607E-24C516DBC6E5}"/>
              </a:ext>
            </a:extLst>
          </p:cNvPr>
          <p:cNvSpPr>
            <a:spLocks noGrp="1"/>
          </p:cNvSpPr>
          <p:nvPr>
            <p:ph type="body" sz="quarter" idx="11" hasCustomPrompt="1"/>
          </p:nvPr>
        </p:nvSpPr>
        <p:spPr>
          <a:xfrm>
            <a:off x="550863" y="1628775"/>
            <a:ext cx="3565525" cy="4248150"/>
          </a:xfrm>
        </p:spPr>
        <p:txBody>
          <a:bodyPr/>
          <a:lstStyle>
            <a:lvl1pPr marL="0" indent="0">
              <a:buNone/>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
        <p:nvSpPr>
          <p:cNvPr id="10" name="Chart Placeholder 6">
            <a:extLst>
              <a:ext uri="{FF2B5EF4-FFF2-40B4-BE49-F238E27FC236}">
                <a16:creationId xmlns:a16="http://schemas.microsoft.com/office/drawing/2014/main" id="{5546FC47-F7BC-9B52-A863-D7F19F27F873}"/>
              </a:ext>
            </a:extLst>
          </p:cNvPr>
          <p:cNvSpPr>
            <a:spLocks noGrp="1"/>
          </p:cNvSpPr>
          <p:nvPr>
            <p:ph type="chart" sz="quarter" idx="36"/>
          </p:nvPr>
        </p:nvSpPr>
        <p:spPr>
          <a:xfrm>
            <a:off x="4656138" y="2206625"/>
            <a:ext cx="6985000" cy="3670300"/>
          </a:xfrm>
        </p:spPr>
        <p:txBody>
          <a:bodyPr/>
          <a:lstStyle/>
          <a:p>
            <a:endParaRPr lang="en-US" dirty="0"/>
          </a:p>
        </p:txBody>
      </p:sp>
      <p:sp>
        <p:nvSpPr>
          <p:cNvPr id="6" name="Text Placeholder 10">
            <a:extLst>
              <a:ext uri="{FF2B5EF4-FFF2-40B4-BE49-F238E27FC236}">
                <a16:creationId xmlns:a16="http://schemas.microsoft.com/office/drawing/2014/main" id="{D6A24571-02D7-88EF-32C4-57685F618A92}"/>
              </a:ext>
            </a:extLst>
          </p:cNvPr>
          <p:cNvSpPr>
            <a:spLocks noGrp="1"/>
          </p:cNvSpPr>
          <p:nvPr>
            <p:ph type="body" sz="quarter" idx="37" hasCustomPrompt="1"/>
          </p:nvPr>
        </p:nvSpPr>
        <p:spPr>
          <a:xfrm>
            <a:off x="4971249" y="1625627"/>
            <a:ext cx="4876807" cy="282871"/>
          </a:xfrm>
        </p:spPr>
        <p:txBody>
          <a:bodyPr anchor="ctr" anchorCtr="0"/>
          <a:lstStyle>
            <a:lvl1pPr marL="0" indent="0">
              <a:buFont typeface="Arial" panose="020B0604020202020204" pitchFamily="34" charset="0"/>
              <a:buNone/>
              <a:defRPr sz="1600" b="1" i="0">
                <a:latin typeface="Poppins" pitchFamily="2" charset="77"/>
                <a:cs typeface="Poppins" pitchFamily="2" charset="77"/>
              </a:defRPr>
            </a:lvl1pPr>
            <a:lvl2pPr marL="360000" indent="0">
              <a:buFont typeface="Arial" panose="020B0604020202020204" pitchFamily="34" charset="0"/>
              <a:buNone/>
              <a:defRPr/>
            </a:lvl2pPr>
          </a:lstStyle>
          <a:p>
            <a:r>
              <a:rPr lang="en-US" dirty="0"/>
              <a:t>Click here to add your chart title</a:t>
            </a:r>
          </a:p>
        </p:txBody>
      </p:sp>
      <p:sp>
        <p:nvSpPr>
          <p:cNvPr id="7" name="Text Placeholder 14">
            <a:extLst>
              <a:ext uri="{FF2B5EF4-FFF2-40B4-BE49-F238E27FC236}">
                <a16:creationId xmlns:a16="http://schemas.microsoft.com/office/drawing/2014/main" id="{7A59F29B-09F7-F84A-7B16-81B994E58D53}"/>
              </a:ext>
            </a:extLst>
          </p:cNvPr>
          <p:cNvSpPr>
            <a:spLocks noGrp="1" noChangeAspect="1"/>
          </p:cNvSpPr>
          <p:nvPr>
            <p:ph type="body" sz="quarter" idx="62"/>
          </p:nvPr>
        </p:nvSpPr>
        <p:spPr>
          <a:xfrm>
            <a:off x="4656138" y="1626911"/>
            <a:ext cx="174695" cy="2844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Tree>
    <p:extLst>
      <p:ext uri="{BB962C8B-B14F-4D97-AF65-F5344CB8AC3E}">
        <p14:creationId xmlns:p14="http://schemas.microsoft.com/office/powerpoint/2010/main" val="536153342"/>
      </p:ext>
    </p:extLst>
  </p:cSld>
  <p:clrMapOvr>
    <a:masterClrMapping/>
  </p:clrMapOvr>
  <p:extLst>
    <p:ext uri="{DCECCB84-F9BA-43D5-87BE-67443E8EF086}">
      <p15:sldGuideLst xmlns:p15="http://schemas.microsoft.com/office/powerpoint/2012/main">
        <p15:guide id="1" pos="2933">
          <p15:clr>
            <a:srgbClr val="FBAE40"/>
          </p15:clr>
        </p15:guide>
        <p15:guide id="2" pos="2593">
          <p15:clr>
            <a:srgbClr val="FBAE40"/>
          </p15:clr>
        </p15:guide>
        <p15:guide id="3" orient="horz" pos="1026">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hart_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5907A-781F-BE22-EBD2-AAB6E99F164C}"/>
              </a:ext>
            </a:extLst>
          </p:cNvPr>
          <p:cNvSpPr>
            <a:spLocks noGrp="1"/>
          </p:cNvSpPr>
          <p:nvPr>
            <p:ph type="title" hasCustomPrompt="1"/>
          </p:nvPr>
        </p:nvSpPr>
        <p:spPr>
          <a:xfrm>
            <a:off x="550863" y="430442"/>
            <a:ext cx="5184776" cy="1128194"/>
          </a:xfrm>
        </p:spPr>
        <p:txBody>
          <a:bodyPr/>
          <a:lstStyle/>
          <a:p>
            <a:r>
              <a:rPr lang="en-MY" dirty="0"/>
              <a:t>Click here to add your title which is detailed to the content on this slide</a:t>
            </a:r>
            <a:endParaRPr lang="en-US" dirty="0"/>
          </a:p>
        </p:txBody>
      </p:sp>
      <p:sp>
        <p:nvSpPr>
          <p:cNvPr id="3" name="Slide Number Placeholder 2">
            <a:extLst>
              <a:ext uri="{FF2B5EF4-FFF2-40B4-BE49-F238E27FC236}">
                <a16:creationId xmlns:a16="http://schemas.microsoft.com/office/drawing/2014/main" id="{5ECF8D41-0C98-CE89-950B-3B6617E1EF21}"/>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Text Placeholder 14">
            <a:extLst>
              <a:ext uri="{FF2B5EF4-FFF2-40B4-BE49-F238E27FC236}">
                <a16:creationId xmlns:a16="http://schemas.microsoft.com/office/drawing/2014/main" id="{745BC0DC-E7AA-DD8C-1632-741C89EACFBC}"/>
              </a:ext>
            </a:extLst>
          </p:cNvPr>
          <p:cNvSpPr>
            <a:spLocks noGrp="1"/>
          </p:cNvSpPr>
          <p:nvPr>
            <p:ph type="body" sz="quarter" idx="32"/>
          </p:nvPr>
        </p:nvSpPr>
        <p:spPr>
          <a:xfrm>
            <a:off x="550863" y="2046270"/>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6" name="Text Placeholder 2">
            <a:extLst>
              <a:ext uri="{FF2B5EF4-FFF2-40B4-BE49-F238E27FC236}">
                <a16:creationId xmlns:a16="http://schemas.microsoft.com/office/drawing/2014/main" id="{8F5C0C42-624A-DD40-A62C-09758C36A0EB}"/>
              </a:ext>
            </a:extLst>
          </p:cNvPr>
          <p:cNvSpPr>
            <a:spLocks noGrp="1"/>
          </p:cNvSpPr>
          <p:nvPr>
            <p:ph type="body" idx="15" hasCustomPrompt="1"/>
          </p:nvPr>
        </p:nvSpPr>
        <p:spPr>
          <a:xfrm>
            <a:off x="858831" y="1989138"/>
            <a:ext cx="4876808"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 of up to 2 lines</a:t>
            </a:r>
            <a:endParaRPr lang="en-US" dirty="0"/>
          </a:p>
        </p:txBody>
      </p:sp>
      <p:sp>
        <p:nvSpPr>
          <p:cNvPr id="8" name="Text Placeholder 4">
            <a:extLst>
              <a:ext uri="{FF2B5EF4-FFF2-40B4-BE49-F238E27FC236}">
                <a16:creationId xmlns:a16="http://schemas.microsoft.com/office/drawing/2014/main" id="{552A6C5A-4AE0-58EF-5342-259F564AD2D5}"/>
              </a:ext>
            </a:extLst>
          </p:cNvPr>
          <p:cNvSpPr>
            <a:spLocks noGrp="1"/>
          </p:cNvSpPr>
          <p:nvPr>
            <p:ph type="body" sz="quarter" idx="11" hasCustomPrompt="1"/>
          </p:nvPr>
        </p:nvSpPr>
        <p:spPr>
          <a:xfrm>
            <a:off x="858832" y="2539772"/>
            <a:ext cx="4876808" cy="3337154"/>
          </a:xfrm>
        </p:spPr>
        <p:txBody>
          <a:bodyPr/>
          <a:lstStyle>
            <a:lvl1pPr marL="0" indent="0">
              <a:buNone/>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Tree>
    <p:extLst>
      <p:ext uri="{BB962C8B-B14F-4D97-AF65-F5344CB8AC3E}">
        <p14:creationId xmlns:p14="http://schemas.microsoft.com/office/powerpoint/2010/main" val="156411152"/>
      </p:ext>
    </p:extLst>
  </p:cSld>
  <p:clrMapOvr>
    <a:masterClrMapping/>
  </p:clrMapOvr>
  <p:extLst>
    <p:ext uri="{DCECCB84-F9BA-43D5-87BE-67443E8EF086}">
      <p15:sldGuideLst xmlns:p15="http://schemas.microsoft.com/office/powerpoint/2012/main">
        <p15:guide id="1" pos="3613">
          <p15:clr>
            <a:srgbClr val="FBAE40"/>
          </p15:clr>
        </p15:guide>
        <p15:guide id="2" pos="4067">
          <p15:clr>
            <a:srgbClr val="FBAE40"/>
          </p15:clr>
        </p15:guide>
        <p15:guide id="3" orient="horz" pos="1253">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hart_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5907A-781F-BE22-EBD2-AAB6E99F164C}"/>
              </a:ext>
            </a:extLst>
          </p:cNvPr>
          <p:cNvSpPr>
            <a:spLocks noGrp="1"/>
          </p:cNvSpPr>
          <p:nvPr>
            <p:ph type="title" hasCustomPrompt="1"/>
          </p:nvPr>
        </p:nvSpPr>
        <p:spPr>
          <a:xfrm>
            <a:off x="550863" y="430442"/>
            <a:ext cx="3565525" cy="1128194"/>
          </a:xfrm>
        </p:spPr>
        <p:txBody>
          <a:bodyPr/>
          <a:lstStyle/>
          <a:p>
            <a:r>
              <a:rPr lang="en-MY" dirty="0"/>
              <a:t>Click here to add your title of up to 3 lines</a:t>
            </a:r>
            <a:endParaRPr lang="en-US" dirty="0"/>
          </a:p>
        </p:txBody>
      </p:sp>
      <p:sp>
        <p:nvSpPr>
          <p:cNvPr id="3" name="Slide Number Placeholder 2">
            <a:extLst>
              <a:ext uri="{FF2B5EF4-FFF2-40B4-BE49-F238E27FC236}">
                <a16:creationId xmlns:a16="http://schemas.microsoft.com/office/drawing/2014/main" id="{5ECF8D41-0C98-CE89-950B-3B6617E1EF21}"/>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8" name="Text Placeholder 14">
            <a:extLst>
              <a:ext uri="{FF2B5EF4-FFF2-40B4-BE49-F238E27FC236}">
                <a16:creationId xmlns:a16="http://schemas.microsoft.com/office/drawing/2014/main" id="{E4EB31F5-0809-4DF0-9056-49515EBEB794}"/>
              </a:ext>
            </a:extLst>
          </p:cNvPr>
          <p:cNvSpPr>
            <a:spLocks noGrp="1"/>
          </p:cNvSpPr>
          <p:nvPr>
            <p:ph type="body" sz="quarter" idx="32"/>
          </p:nvPr>
        </p:nvSpPr>
        <p:spPr>
          <a:xfrm>
            <a:off x="550863" y="2057092"/>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9" name="Text Placeholder 2">
            <a:extLst>
              <a:ext uri="{FF2B5EF4-FFF2-40B4-BE49-F238E27FC236}">
                <a16:creationId xmlns:a16="http://schemas.microsoft.com/office/drawing/2014/main" id="{E6D68BD5-6F67-2187-8122-A4EF1DDD3EE9}"/>
              </a:ext>
            </a:extLst>
          </p:cNvPr>
          <p:cNvSpPr>
            <a:spLocks noGrp="1"/>
          </p:cNvSpPr>
          <p:nvPr>
            <p:ph type="body" idx="15" hasCustomPrompt="1"/>
          </p:nvPr>
        </p:nvSpPr>
        <p:spPr>
          <a:xfrm>
            <a:off x="858831" y="1989138"/>
            <a:ext cx="3257557"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 of up to 2 lines</a:t>
            </a:r>
            <a:endParaRPr lang="en-US" dirty="0"/>
          </a:p>
        </p:txBody>
      </p:sp>
      <p:sp>
        <p:nvSpPr>
          <p:cNvPr id="10" name="Text Placeholder 7">
            <a:extLst>
              <a:ext uri="{FF2B5EF4-FFF2-40B4-BE49-F238E27FC236}">
                <a16:creationId xmlns:a16="http://schemas.microsoft.com/office/drawing/2014/main" id="{1FE0EE1F-1CD8-47A7-48BB-1A0FF7C962B5}"/>
              </a:ext>
            </a:extLst>
          </p:cNvPr>
          <p:cNvSpPr>
            <a:spLocks noGrp="1"/>
          </p:cNvSpPr>
          <p:nvPr>
            <p:ph type="body" sz="quarter" idx="43" hasCustomPrompt="1"/>
          </p:nvPr>
        </p:nvSpPr>
        <p:spPr>
          <a:xfrm>
            <a:off x="858838" y="2546352"/>
            <a:ext cx="3257550" cy="3330574"/>
          </a:xfrm>
        </p:spPr>
        <p:txBody>
          <a:bodyPr/>
          <a:lstStyle>
            <a:lvl1pPr marL="0" indent="0">
              <a:buNone/>
              <a:defRPr/>
            </a:lvl1pPr>
          </a:lstStyle>
          <a:p>
            <a:pPr marL="0" indent="0">
              <a:buNone/>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a:t>
            </a:r>
          </a:p>
        </p:txBody>
      </p:sp>
    </p:spTree>
    <p:extLst>
      <p:ext uri="{BB962C8B-B14F-4D97-AF65-F5344CB8AC3E}">
        <p14:creationId xmlns:p14="http://schemas.microsoft.com/office/powerpoint/2010/main" val="1370955143"/>
      </p:ext>
    </p:extLst>
  </p:cSld>
  <p:clrMapOvr>
    <a:masterClrMapping/>
  </p:clrMapOvr>
  <p:extLst>
    <p:ext uri="{DCECCB84-F9BA-43D5-87BE-67443E8EF086}">
      <p15:sldGuideLst xmlns:p15="http://schemas.microsoft.com/office/powerpoint/2012/main">
        <p15:guide id="1" pos="2593">
          <p15:clr>
            <a:srgbClr val="FBAE40"/>
          </p15:clr>
        </p15:guide>
        <p15:guide id="2" pos="2933">
          <p15:clr>
            <a:srgbClr val="FBAE40"/>
          </p15:clr>
        </p15:guide>
        <p15:guide id="3" orient="horz" pos="1253">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able Slide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F5701-4CFB-494A-3D4B-6AD1D1A98C03}"/>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18700011-C45B-D724-0D86-B399A4E18DBA}"/>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Picture Placeholder 7">
            <a:extLst>
              <a:ext uri="{FF2B5EF4-FFF2-40B4-BE49-F238E27FC236}">
                <a16:creationId xmlns:a16="http://schemas.microsoft.com/office/drawing/2014/main" id="{837BDFA9-F985-658C-2166-0C75EDE760DE}"/>
              </a:ext>
            </a:extLst>
          </p:cNvPr>
          <p:cNvSpPr>
            <a:spLocks noGrp="1" noChangeAspect="1"/>
          </p:cNvSpPr>
          <p:nvPr>
            <p:ph type="pic" sz="quarter" idx="25" hasCustomPrompt="1"/>
          </p:nvPr>
        </p:nvSpPr>
        <p:spPr>
          <a:xfrm>
            <a:off x="8075613" y="1634923"/>
            <a:ext cx="432000" cy="432000"/>
          </a:xfrm>
        </p:spPr>
        <p:txBody>
          <a:bodyPr/>
          <a:lstStyle>
            <a:lvl1pPr marL="0" indent="0">
              <a:buNone/>
              <a:defRPr sz="700"/>
            </a:lvl1pPr>
          </a:lstStyle>
          <a:p>
            <a:r>
              <a:rPr lang="en-US" dirty="0"/>
              <a:t>Click to add your icon</a:t>
            </a:r>
          </a:p>
        </p:txBody>
      </p:sp>
      <p:sp>
        <p:nvSpPr>
          <p:cNvPr id="5" name="Text Placeholder 10">
            <a:extLst>
              <a:ext uri="{FF2B5EF4-FFF2-40B4-BE49-F238E27FC236}">
                <a16:creationId xmlns:a16="http://schemas.microsoft.com/office/drawing/2014/main" id="{A25866DE-E9AB-C16C-8DDA-B98A76C823A7}"/>
              </a:ext>
            </a:extLst>
          </p:cNvPr>
          <p:cNvSpPr>
            <a:spLocks noGrp="1"/>
          </p:cNvSpPr>
          <p:nvPr>
            <p:ph type="body" sz="quarter" idx="26" hasCustomPrompt="1"/>
          </p:nvPr>
        </p:nvSpPr>
        <p:spPr>
          <a:xfrm>
            <a:off x="8075612" y="2259032"/>
            <a:ext cx="3565525" cy="3617893"/>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8" name="Table Placeholder 7">
            <a:extLst>
              <a:ext uri="{FF2B5EF4-FFF2-40B4-BE49-F238E27FC236}">
                <a16:creationId xmlns:a16="http://schemas.microsoft.com/office/drawing/2014/main" id="{D66EA36B-DD1B-A82F-0258-671409D033E4}"/>
              </a:ext>
            </a:extLst>
          </p:cNvPr>
          <p:cNvSpPr>
            <a:spLocks noGrp="1"/>
          </p:cNvSpPr>
          <p:nvPr>
            <p:ph type="tbl" sz="quarter" idx="27"/>
          </p:nvPr>
        </p:nvSpPr>
        <p:spPr>
          <a:xfrm>
            <a:off x="550863" y="1628775"/>
            <a:ext cx="6985000" cy="4248150"/>
          </a:xfrm>
        </p:spPr>
        <p:txBody>
          <a:bodyPr/>
          <a:lstStyle/>
          <a:p>
            <a:endParaRPr lang="en-US"/>
          </a:p>
        </p:txBody>
      </p:sp>
    </p:spTree>
    <p:extLst>
      <p:ext uri="{BB962C8B-B14F-4D97-AF65-F5344CB8AC3E}">
        <p14:creationId xmlns:p14="http://schemas.microsoft.com/office/powerpoint/2010/main" val="170749257"/>
      </p:ext>
    </p:extLst>
  </p:cSld>
  <p:clrMapOvr>
    <a:masterClrMapping/>
  </p:clrMapOvr>
  <p:extLst>
    <p:ext uri="{DCECCB84-F9BA-43D5-87BE-67443E8EF086}">
      <p15:sldGuideLst xmlns:p15="http://schemas.microsoft.com/office/powerpoint/2012/main">
        <p15:guide id="1" orient="horz" pos="1026">
          <p15:clr>
            <a:srgbClr val="FBAE40"/>
          </p15:clr>
        </p15:guide>
        <p15:guide id="2" pos="4747">
          <p15:clr>
            <a:srgbClr val="FBAE40"/>
          </p15:clr>
        </p15:guide>
        <p15:guide id="3" pos="5087">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able Slide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F5701-4CFB-494A-3D4B-6AD1D1A98C03}"/>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18700011-C45B-D724-0D86-B399A4E18DBA}"/>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8" name="Table Placeholder 7">
            <a:extLst>
              <a:ext uri="{FF2B5EF4-FFF2-40B4-BE49-F238E27FC236}">
                <a16:creationId xmlns:a16="http://schemas.microsoft.com/office/drawing/2014/main" id="{D66EA36B-DD1B-A82F-0258-671409D033E4}"/>
              </a:ext>
            </a:extLst>
          </p:cNvPr>
          <p:cNvSpPr>
            <a:spLocks noGrp="1"/>
          </p:cNvSpPr>
          <p:nvPr>
            <p:ph type="tbl" sz="quarter" idx="27"/>
          </p:nvPr>
        </p:nvSpPr>
        <p:spPr>
          <a:xfrm>
            <a:off x="550863" y="1628775"/>
            <a:ext cx="11090274" cy="4248150"/>
          </a:xfrm>
        </p:spPr>
        <p:txBody>
          <a:bodyPr/>
          <a:lstStyle/>
          <a:p>
            <a:endParaRPr lang="en-US"/>
          </a:p>
        </p:txBody>
      </p:sp>
    </p:spTree>
    <p:extLst>
      <p:ext uri="{BB962C8B-B14F-4D97-AF65-F5344CB8AC3E}">
        <p14:creationId xmlns:p14="http://schemas.microsoft.com/office/powerpoint/2010/main" val="4081114133"/>
      </p:ext>
    </p:extLst>
  </p:cSld>
  <p:clrMapOvr>
    <a:masterClrMapping/>
  </p:clrMapOvr>
  <p:extLst>
    <p:ext uri="{DCECCB84-F9BA-43D5-87BE-67443E8EF086}">
      <p15:sldGuideLst xmlns:p15="http://schemas.microsoft.com/office/powerpoint/2012/main">
        <p15:guide id="1" orient="horz" pos="1026">
          <p15:clr>
            <a:srgbClr val="FBAE40"/>
          </p15:clr>
        </p15:guide>
        <p15:guide id="2" pos="4747">
          <p15:clr>
            <a:srgbClr val="FBAE40"/>
          </p15:clr>
        </p15:guide>
        <p15:guide id="3" pos="5087">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able Slide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F5701-4CFB-494A-3D4B-6AD1D1A98C03}"/>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18700011-C45B-D724-0D86-B399A4E18DBA}"/>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8" name="Table Placeholder 7">
            <a:extLst>
              <a:ext uri="{FF2B5EF4-FFF2-40B4-BE49-F238E27FC236}">
                <a16:creationId xmlns:a16="http://schemas.microsoft.com/office/drawing/2014/main" id="{D66EA36B-DD1B-A82F-0258-671409D033E4}"/>
              </a:ext>
            </a:extLst>
          </p:cNvPr>
          <p:cNvSpPr>
            <a:spLocks noGrp="1"/>
          </p:cNvSpPr>
          <p:nvPr>
            <p:ph type="tbl" sz="quarter" idx="27"/>
          </p:nvPr>
        </p:nvSpPr>
        <p:spPr>
          <a:xfrm>
            <a:off x="550863" y="1628776"/>
            <a:ext cx="11090274" cy="2592384"/>
          </a:xfrm>
        </p:spPr>
        <p:txBody>
          <a:bodyPr/>
          <a:lstStyle/>
          <a:p>
            <a:endParaRPr lang="en-US"/>
          </a:p>
        </p:txBody>
      </p:sp>
      <p:sp>
        <p:nvSpPr>
          <p:cNvPr id="4" name="Text Placeholder 10">
            <a:extLst>
              <a:ext uri="{FF2B5EF4-FFF2-40B4-BE49-F238E27FC236}">
                <a16:creationId xmlns:a16="http://schemas.microsoft.com/office/drawing/2014/main" id="{70A131E4-451B-745E-962A-7689373D4C03}"/>
              </a:ext>
            </a:extLst>
          </p:cNvPr>
          <p:cNvSpPr>
            <a:spLocks noGrp="1"/>
          </p:cNvSpPr>
          <p:nvPr>
            <p:ph type="body" sz="quarter" idx="34" hasCustomPrompt="1"/>
          </p:nvPr>
        </p:nvSpPr>
        <p:spPr>
          <a:xfrm>
            <a:off x="550863" y="4538810"/>
            <a:ext cx="4876807" cy="233356"/>
          </a:xfrm>
        </p:spPr>
        <p:txBody>
          <a:bodyPr lIns="0" anchor="t" anchorCtr="0"/>
          <a:lstStyle>
            <a:lvl1pPr marL="0" indent="0">
              <a:buFont typeface="Arial" panose="020B0604020202020204" pitchFamily="34" charset="0"/>
              <a:buNone/>
              <a:defRPr sz="12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Click here to add your sub-title</a:t>
            </a:r>
          </a:p>
        </p:txBody>
      </p:sp>
      <p:cxnSp>
        <p:nvCxnSpPr>
          <p:cNvPr id="5" name="Straight Connector 4">
            <a:extLst>
              <a:ext uri="{FF2B5EF4-FFF2-40B4-BE49-F238E27FC236}">
                <a16:creationId xmlns:a16="http://schemas.microsoft.com/office/drawing/2014/main" id="{25B29783-231C-C1D9-8944-CC670A66CF17}"/>
              </a:ext>
            </a:extLst>
          </p:cNvPr>
          <p:cNvCxnSpPr>
            <a:cxnSpLocks/>
          </p:cNvCxnSpPr>
          <p:nvPr userDrawn="1"/>
        </p:nvCxnSpPr>
        <p:spPr>
          <a:xfrm>
            <a:off x="550863" y="5276435"/>
            <a:ext cx="11090274"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 Placeholder 14">
            <a:extLst>
              <a:ext uri="{FF2B5EF4-FFF2-40B4-BE49-F238E27FC236}">
                <a16:creationId xmlns:a16="http://schemas.microsoft.com/office/drawing/2014/main" id="{381DEDD5-3A7A-A300-F144-D086C0C21C6A}"/>
              </a:ext>
            </a:extLst>
          </p:cNvPr>
          <p:cNvSpPr>
            <a:spLocks noGrp="1" noChangeAspect="1"/>
          </p:cNvSpPr>
          <p:nvPr>
            <p:ph type="body" sz="quarter" idx="43"/>
          </p:nvPr>
        </p:nvSpPr>
        <p:spPr>
          <a:xfrm rot="16200000">
            <a:off x="592522" y="5090447"/>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9" name="Text Placeholder 10">
            <a:extLst>
              <a:ext uri="{FF2B5EF4-FFF2-40B4-BE49-F238E27FC236}">
                <a16:creationId xmlns:a16="http://schemas.microsoft.com/office/drawing/2014/main" id="{1CB1BF54-C867-470F-8073-AC4A8DEEE867}"/>
              </a:ext>
            </a:extLst>
          </p:cNvPr>
          <p:cNvSpPr>
            <a:spLocks noGrp="1"/>
          </p:cNvSpPr>
          <p:nvPr>
            <p:ph type="body" sz="quarter" idx="44" hasCustomPrompt="1"/>
          </p:nvPr>
        </p:nvSpPr>
        <p:spPr>
          <a:xfrm>
            <a:off x="550863" y="4884271"/>
            <a:ext cx="636253" cy="233356"/>
          </a:xfrm>
        </p:spPr>
        <p:txBody>
          <a:bodyPr lIns="0" anchor="t" anchorCtr="0"/>
          <a:lstStyle>
            <a:lvl1pPr marL="0" indent="0">
              <a:buFont typeface="Arial" panose="020B0604020202020204" pitchFamily="34" charset="0"/>
              <a:buNone/>
              <a:defRPr sz="1200" b="0"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Q1</a:t>
            </a:r>
          </a:p>
        </p:txBody>
      </p:sp>
      <p:sp>
        <p:nvSpPr>
          <p:cNvPr id="10" name="Text Placeholder 10">
            <a:extLst>
              <a:ext uri="{FF2B5EF4-FFF2-40B4-BE49-F238E27FC236}">
                <a16:creationId xmlns:a16="http://schemas.microsoft.com/office/drawing/2014/main" id="{3F4CDE36-C43B-365D-B016-2B0B84D4406D}"/>
              </a:ext>
            </a:extLst>
          </p:cNvPr>
          <p:cNvSpPr>
            <a:spLocks noGrp="1"/>
          </p:cNvSpPr>
          <p:nvPr>
            <p:ph type="body" sz="quarter" idx="45" hasCustomPrompt="1"/>
          </p:nvPr>
        </p:nvSpPr>
        <p:spPr>
          <a:xfrm>
            <a:off x="550863" y="5390152"/>
            <a:ext cx="3347369" cy="327277"/>
          </a:xfrm>
        </p:spPr>
        <p:txBody>
          <a:bodyPr lIns="0" anchor="t" anchorCtr="0"/>
          <a:lstStyle>
            <a:lvl1pPr marL="0" indent="0">
              <a:buFont typeface="Arial" panose="020B0604020202020204" pitchFamily="34" charset="0"/>
              <a:buNone/>
              <a:defRPr sz="1000" b="0" i="0">
                <a:solidFill>
                  <a:schemeClr val="tx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14" name="Text Placeholder 14">
            <a:extLst>
              <a:ext uri="{FF2B5EF4-FFF2-40B4-BE49-F238E27FC236}">
                <a16:creationId xmlns:a16="http://schemas.microsoft.com/office/drawing/2014/main" id="{54EC0D8F-1B18-658D-4944-CE87BBF5C9DA}"/>
              </a:ext>
            </a:extLst>
          </p:cNvPr>
          <p:cNvSpPr>
            <a:spLocks noGrp="1" noChangeAspect="1"/>
          </p:cNvSpPr>
          <p:nvPr>
            <p:ph type="body" sz="quarter" idx="47"/>
          </p:nvPr>
        </p:nvSpPr>
        <p:spPr>
          <a:xfrm rot="16200000">
            <a:off x="4501838" y="5090447"/>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5" name="Text Placeholder 10">
            <a:extLst>
              <a:ext uri="{FF2B5EF4-FFF2-40B4-BE49-F238E27FC236}">
                <a16:creationId xmlns:a16="http://schemas.microsoft.com/office/drawing/2014/main" id="{B0207B5F-600C-1D0A-5683-9C4A16064E6C}"/>
              </a:ext>
            </a:extLst>
          </p:cNvPr>
          <p:cNvSpPr>
            <a:spLocks noGrp="1"/>
          </p:cNvSpPr>
          <p:nvPr>
            <p:ph type="body" sz="quarter" idx="48" hasCustomPrompt="1"/>
          </p:nvPr>
        </p:nvSpPr>
        <p:spPr>
          <a:xfrm>
            <a:off x="4460179" y="4884271"/>
            <a:ext cx="636253" cy="233356"/>
          </a:xfrm>
        </p:spPr>
        <p:txBody>
          <a:bodyPr lIns="0" anchor="t" anchorCtr="0"/>
          <a:lstStyle>
            <a:lvl1pPr marL="0" indent="0">
              <a:buFont typeface="Arial" panose="020B0604020202020204" pitchFamily="34" charset="0"/>
              <a:buNone/>
              <a:defRPr sz="1200" b="0"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Q2</a:t>
            </a:r>
          </a:p>
        </p:txBody>
      </p:sp>
      <p:sp>
        <p:nvSpPr>
          <p:cNvPr id="16" name="Text Placeholder 10">
            <a:extLst>
              <a:ext uri="{FF2B5EF4-FFF2-40B4-BE49-F238E27FC236}">
                <a16:creationId xmlns:a16="http://schemas.microsoft.com/office/drawing/2014/main" id="{DA2A5F7C-A927-19CE-8A5D-22307B1BD6E6}"/>
              </a:ext>
            </a:extLst>
          </p:cNvPr>
          <p:cNvSpPr>
            <a:spLocks noGrp="1"/>
          </p:cNvSpPr>
          <p:nvPr>
            <p:ph type="body" sz="quarter" idx="49" hasCustomPrompt="1"/>
          </p:nvPr>
        </p:nvSpPr>
        <p:spPr>
          <a:xfrm>
            <a:off x="4460179" y="5390152"/>
            <a:ext cx="3347369" cy="327277"/>
          </a:xfrm>
        </p:spPr>
        <p:txBody>
          <a:bodyPr lIns="0" anchor="t" anchorCtr="0"/>
          <a:lstStyle>
            <a:lvl1pPr marL="0" indent="0">
              <a:buFont typeface="Arial" panose="020B0604020202020204" pitchFamily="34" charset="0"/>
              <a:buNone/>
              <a:defRPr sz="1000" b="0" i="0">
                <a:solidFill>
                  <a:schemeClr val="tx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17" name="Text Placeholder 14">
            <a:extLst>
              <a:ext uri="{FF2B5EF4-FFF2-40B4-BE49-F238E27FC236}">
                <a16:creationId xmlns:a16="http://schemas.microsoft.com/office/drawing/2014/main" id="{43E6597B-681D-BA63-6C99-3BACA82AF1AE}"/>
              </a:ext>
            </a:extLst>
          </p:cNvPr>
          <p:cNvSpPr>
            <a:spLocks noGrp="1" noChangeAspect="1"/>
          </p:cNvSpPr>
          <p:nvPr>
            <p:ph type="body" sz="quarter" idx="50"/>
          </p:nvPr>
        </p:nvSpPr>
        <p:spPr>
          <a:xfrm rot="16200000">
            <a:off x="8411154" y="5090447"/>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8" name="Text Placeholder 10">
            <a:extLst>
              <a:ext uri="{FF2B5EF4-FFF2-40B4-BE49-F238E27FC236}">
                <a16:creationId xmlns:a16="http://schemas.microsoft.com/office/drawing/2014/main" id="{643DA6F2-0D30-A76E-E469-70F3FBEF24D0}"/>
              </a:ext>
            </a:extLst>
          </p:cNvPr>
          <p:cNvSpPr>
            <a:spLocks noGrp="1"/>
          </p:cNvSpPr>
          <p:nvPr>
            <p:ph type="body" sz="quarter" idx="51" hasCustomPrompt="1"/>
          </p:nvPr>
        </p:nvSpPr>
        <p:spPr>
          <a:xfrm>
            <a:off x="8369495" y="4884271"/>
            <a:ext cx="636253" cy="233356"/>
          </a:xfrm>
        </p:spPr>
        <p:txBody>
          <a:bodyPr lIns="0" anchor="t" anchorCtr="0"/>
          <a:lstStyle>
            <a:lvl1pPr marL="0" indent="0">
              <a:buFont typeface="Arial" panose="020B0604020202020204" pitchFamily="34" charset="0"/>
              <a:buNone/>
              <a:defRPr sz="1200" b="0"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Q3</a:t>
            </a:r>
          </a:p>
        </p:txBody>
      </p:sp>
      <p:sp>
        <p:nvSpPr>
          <p:cNvPr id="19" name="Text Placeholder 10">
            <a:extLst>
              <a:ext uri="{FF2B5EF4-FFF2-40B4-BE49-F238E27FC236}">
                <a16:creationId xmlns:a16="http://schemas.microsoft.com/office/drawing/2014/main" id="{9BD0EBB5-E225-009E-DADE-CDC98C00241D}"/>
              </a:ext>
            </a:extLst>
          </p:cNvPr>
          <p:cNvSpPr>
            <a:spLocks noGrp="1"/>
          </p:cNvSpPr>
          <p:nvPr>
            <p:ph type="body" sz="quarter" idx="52" hasCustomPrompt="1"/>
          </p:nvPr>
        </p:nvSpPr>
        <p:spPr>
          <a:xfrm>
            <a:off x="8369495" y="5390152"/>
            <a:ext cx="3347369" cy="327277"/>
          </a:xfrm>
        </p:spPr>
        <p:txBody>
          <a:bodyPr lIns="0" anchor="t" anchorCtr="0"/>
          <a:lstStyle>
            <a:lvl1pPr marL="0" indent="0">
              <a:buFont typeface="Arial" panose="020B0604020202020204" pitchFamily="34" charset="0"/>
              <a:buNone/>
              <a:defRPr sz="1000" b="0" i="0">
                <a:solidFill>
                  <a:schemeClr val="tx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Tree>
    <p:extLst>
      <p:ext uri="{BB962C8B-B14F-4D97-AF65-F5344CB8AC3E}">
        <p14:creationId xmlns:p14="http://schemas.microsoft.com/office/powerpoint/2010/main" val="977699084"/>
      </p:ext>
    </p:extLst>
  </p:cSld>
  <p:clrMapOvr>
    <a:masterClrMapping/>
  </p:clrMapOvr>
  <p:extLst>
    <p:ext uri="{DCECCB84-F9BA-43D5-87BE-67443E8EF086}">
      <p15:sldGuideLst xmlns:p15="http://schemas.microsoft.com/office/powerpoint/2012/main">
        <p15:guide id="1" orient="horz" pos="1026">
          <p15:clr>
            <a:srgbClr val="FBAE40"/>
          </p15:clr>
        </p15:guide>
        <p15:guide id="2" pos="4747">
          <p15:clr>
            <a:srgbClr val="FBAE40"/>
          </p15:clr>
        </p15:guide>
        <p15:guide id="3" pos="5087">
          <p15:clr>
            <a:srgbClr val="FBAE40"/>
          </p15:clr>
        </p15:guide>
        <p15:guide id="4" orient="horz" pos="2659">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Mobile mockup_1">
    <p:spTree>
      <p:nvGrpSpPr>
        <p:cNvPr id="1" name=""/>
        <p:cNvGrpSpPr/>
        <p:nvPr/>
      </p:nvGrpSpPr>
      <p:grpSpPr>
        <a:xfrm>
          <a:off x="0" y="0"/>
          <a:ext cx="0" cy="0"/>
          <a:chOff x="0" y="0"/>
          <a:chExt cx="0" cy="0"/>
        </a:xfrm>
      </p:grpSpPr>
      <p:sp>
        <p:nvSpPr>
          <p:cNvPr id="6" name="Freeform: Shape 22">
            <a:extLst>
              <a:ext uri="{FF2B5EF4-FFF2-40B4-BE49-F238E27FC236}">
                <a16:creationId xmlns:a16="http://schemas.microsoft.com/office/drawing/2014/main" id="{6FFD478D-7ED3-A6F9-BB5C-BD4D89B93419}"/>
              </a:ext>
            </a:extLst>
          </p:cNvPr>
          <p:cNvSpPr/>
          <p:nvPr userDrawn="1"/>
        </p:nvSpPr>
        <p:spPr>
          <a:xfrm>
            <a:off x="6123214" y="0"/>
            <a:ext cx="6068786" cy="6858000"/>
          </a:xfrm>
          <a:custGeom>
            <a:avLst/>
            <a:gdLst>
              <a:gd name="connsiteX0" fmla="*/ 0 w 6068786"/>
              <a:gd name="connsiteY0" fmla="*/ 0 h 6858000"/>
              <a:gd name="connsiteX1" fmla="*/ 6068786 w 6068786"/>
              <a:gd name="connsiteY1" fmla="*/ 0 h 6858000"/>
              <a:gd name="connsiteX2" fmla="*/ 6068786 w 6068786"/>
              <a:gd name="connsiteY2" fmla="*/ 6858000 h 6858000"/>
              <a:gd name="connsiteX3" fmla="*/ 4049486 w 6068786"/>
              <a:gd name="connsiteY3" fmla="*/ 6858000 h 6858000"/>
              <a:gd name="connsiteX4" fmla="*/ 0 w 6068786"/>
              <a:gd name="connsiteY4" fmla="*/ 280851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8786" h="6858000">
                <a:moveTo>
                  <a:pt x="0" y="0"/>
                </a:moveTo>
                <a:lnTo>
                  <a:pt x="6068786" y="0"/>
                </a:lnTo>
                <a:lnTo>
                  <a:pt x="6068786" y="6858000"/>
                </a:lnTo>
                <a:lnTo>
                  <a:pt x="4049486" y="6858000"/>
                </a:lnTo>
                <a:lnTo>
                  <a:pt x="0" y="2808514"/>
                </a:lnTo>
                <a:close/>
              </a:path>
            </a:pathLst>
          </a:custGeom>
          <a:gradFill>
            <a:gsLst>
              <a:gs pos="10000">
                <a:schemeClr val="bg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R" b="0" i="0">
              <a:latin typeface="Poppins" pitchFamily="2" charset="77"/>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5005388" cy="1077291"/>
          </a:xfrm>
        </p:spPr>
        <p:txBody>
          <a:bodyPr/>
          <a:lstStyle/>
          <a:p>
            <a:r>
              <a:rPr lang="en-MY" dirty="0"/>
              <a:t>Click here to add your title which is detailed to the content on this slide</a:t>
            </a:r>
            <a:endParaRPr lang="en-US" dirty="0"/>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8"/>
            <a:ext cx="5005387" cy="1318820"/>
          </a:xfrm>
        </p:spPr>
        <p:txBody>
          <a:bodyPr/>
          <a:lstStyle>
            <a:lvl1pPr marL="0" indent="0">
              <a:buNone/>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
        <p:nvSpPr>
          <p:cNvPr id="8" name="Text Placeholder 14">
            <a:extLst>
              <a:ext uri="{FF2B5EF4-FFF2-40B4-BE49-F238E27FC236}">
                <a16:creationId xmlns:a16="http://schemas.microsoft.com/office/drawing/2014/main" id="{E6B8010D-7EDF-C869-1B01-191B20F0E258}"/>
              </a:ext>
            </a:extLst>
          </p:cNvPr>
          <p:cNvSpPr>
            <a:spLocks noGrp="1"/>
          </p:cNvSpPr>
          <p:nvPr>
            <p:ph type="body" sz="quarter" idx="32"/>
          </p:nvPr>
        </p:nvSpPr>
        <p:spPr>
          <a:xfrm>
            <a:off x="550863" y="38573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9" name="Text Placeholder 2">
            <a:extLst>
              <a:ext uri="{FF2B5EF4-FFF2-40B4-BE49-F238E27FC236}">
                <a16:creationId xmlns:a16="http://schemas.microsoft.com/office/drawing/2014/main" id="{53215B2D-7A05-588B-8536-75C34418A296}"/>
              </a:ext>
            </a:extLst>
          </p:cNvPr>
          <p:cNvSpPr>
            <a:spLocks noGrp="1"/>
          </p:cNvSpPr>
          <p:nvPr>
            <p:ph type="body" idx="15" hasCustomPrompt="1"/>
          </p:nvPr>
        </p:nvSpPr>
        <p:spPr>
          <a:xfrm>
            <a:off x="858831" y="3789363"/>
            <a:ext cx="4697419"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
        <p:nvSpPr>
          <p:cNvPr id="11" name="Text Placeholder 10">
            <a:extLst>
              <a:ext uri="{FF2B5EF4-FFF2-40B4-BE49-F238E27FC236}">
                <a16:creationId xmlns:a16="http://schemas.microsoft.com/office/drawing/2014/main" id="{F152BC32-829D-3C94-0106-93ED0FCA9A69}"/>
              </a:ext>
            </a:extLst>
          </p:cNvPr>
          <p:cNvSpPr>
            <a:spLocks noGrp="1"/>
          </p:cNvSpPr>
          <p:nvPr>
            <p:ph type="body" sz="quarter" idx="33" hasCustomPrompt="1"/>
          </p:nvPr>
        </p:nvSpPr>
        <p:spPr>
          <a:xfrm>
            <a:off x="858838" y="4372964"/>
            <a:ext cx="4697412" cy="1503961"/>
          </a:xfrm>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pic>
        <p:nvPicPr>
          <p:cNvPr id="12" name="Apple_iPhone_11_Pro.png" descr="Apple_iPhone_11_Pro.png">
            <a:extLst>
              <a:ext uri="{FF2B5EF4-FFF2-40B4-BE49-F238E27FC236}">
                <a16:creationId xmlns:a16="http://schemas.microsoft.com/office/drawing/2014/main" id="{48A5E576-AE94-80C2-D5AE-F37452F9BB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57860" y="503271"/>
            <a:ext cx="2999820" cy="5850385"/>
          </a:xfrm>
          <a:prstGeom prst="rect">
            <a:avLst/>
          </a:prstGeom>
          <a:ln w="12700">
            <a:miter lim="400000"/>
          </a:ln>
        </p:spPr>
      </p:pic>
      <p:sp>
        <p:nvSpPr>
          <p:cNvPr id="28" name="Picture Placeholder 27">
            <a:extLst>
              <a:ext uri="{FF2B5EF4-FFF2-40B4-BE49-F238E27FC236}">
                <a16:creationId xmlns:a16="http://schemas.microsoft.com/office/drawing/2014/main" id="{BE2EC70C-F97A-F0B0-BF06-EBCFEC03B842}"/>
              </a:ext>
            </a:extLst>
          </p:cNvPr>
          <p:cNvSpPr>
            <a:spLocks noGrp="1"/>
          </p:cNvSpPr>
          <p:nvPr>
            <p:ph type="pic" sz="quarter" idx="34" hasCustomPrompt="1"/>
          </p:nvPr>
        </p:nvSpPr>
        <p:spPr>
          <a:xfrm>
            <a:off x="7772701" y="864781"/>
            <a:ext cx="2370138" cy="5119023"/>
          </a:xfrm>
          <a:custGeom>
            <a:avLst/>
            <a:gdLst>
              <a:gd name="connsiteX0" fmla="*/ 240569 w 2370138"/>
              <a:gd name="connsiteY0" fmla="*/ 0 h 5119023"/>
              <a:gd name="connsiteX1" fmla="*/ 529432 w 2370138"/>
              <a:gd name="connsiteY1" fmla="*/ 0 h 5119023"/>
              <a:gd name="connsiteX2" fmla="*/ 529432 w 2370138"/>
              <a:gd name="connsiteY2" fmla="*/ 55621 h 5119023"/>
              <a:gd name="connsiteX3" fmla="*/ 664427 w 2370138"/>
              <a:gd name="connsiteY3" fmla="*/ 190616 h 5119023"/>
              <a:gd name="connsiteX4" fmla="*/ 1705712 w 2370138"/>
              <a:gd name="connsiteY4" fmla="*/ 190616 h 5119023"/>
              <a:gd name="connsiteX5" fmla="*/ 1840707 w 2370138"/>
              <a:gd name="connsiteY5" fmla="*/ 55621 h 5119023"/>
              <a:gd name="connsiteX6" fmla="*/ 1840707 w 2370138"/>
              <a:gd name="connsiteY6" fmla="*/ 0 h 5119023"/>
              <a:gd name="connsiteX7" fmla="*/ 2129569 w 2370138"/>
              <a:gd name="connsiteY7" fmla="*/ 0 h 5119023"/>
              <a:gd name="connsiteX8" fmla="*/ 2370138 w 2370138"/>
              <a:gd name="connsiteY8" fmla="*/ 240569 h 5119023"/>
              <a:gd name="connsiteX9" fmla="*/ 2370138 w 2370138"/>
              <a:gd name="connsiteY9" fmla="*/ 4878454 h 5119023"/>
              <a:gd name="connsiteX10" fmla="*/ 2129569 w 2370138"/>
              <a:gd name="connsiteY10" fmla="*/ 5119023 h 5119023"/>
              <a:gd name="connsiteX11" fmla="*/ 240569 w 2370138"/>
              <a:gd name="connsiteY11" fmla="*/ 5119023 h 5119023"/>
              <a:gd name="connsiteX12" fmla="*/ 0 w 2370138"/>
              <a:gd name="connsiteY12" fmla="*/ 4878454 h 5119023"/>
              <a:gd name="connsiteX13" fmla="*/ 0 w 2370138"/>
              <a:gd name="connsiteY13" fmla="*/ 240569 h 5119023"/>
              <a:gd name="connsiteX14" fmla="*/ 240569 w 2370138"/>
              <a:gd name="connsiteY14" fmla="*/ 0 h 511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0138" h="5119023">
                <a:moveTo>
                  <a:pt x="240569" y="0"/>
                </a:moveTo>
                <a:lnTo>
                  <a:pt x="529432" y="0"/>
                </a:lnTo>
                <a:lnTo>
                  <a:pt x="529432" y="55621"/>
                </a:lnTo>
                <a:cubicBezTo>
                  <a:pt x="529432" y="130177"/>
                  <a:pt x="589871" y="190616"/>
                  <a:pt x="664427" y="190616"/>
                </a:cubicBezTo>
                <a:lnTo>
                  <a:pt x="1705712" y="190616"/>
                </a:lnTo>
                <a:cubicBezTo>
                  <a:pt x="1780268" y="190616"/>
                  <a:pt x="1840707" y="130177"/>
                  <a:pt x="1840707" y="55621"/>
                </a:cubicBezTo>
                <a:lnTo>
                  <a:pt x="1840707" y="0"/>
                </a:lnTo>
                <a:lnTo>
                  <a:pt x="2129569" y="0"/>
                </a:lnTo>
                <a:cubicBezTo>
                  <a:pt x="2262432" y="0"/>
                  <a:pt x="2370138" y="107706"/>
                  <a:pt x="2370138" y="240569"/>
                </a:cubicBezTo>
                <a:lnTo>
                  <a:pt x="2370138" y="4878454"/>
                </a:lnTo>
                <a:cubicBezTo>
                  <a:pt x="2370138" y="5011317"/>
                  <a:pt x="2262432" y="5119023"/>
                  <a:pt x="2129569" y="5119023"/>
                </a:cubicBezTo>
                <a:lnTo>
                  <a:pt x="240569" y="5119023"/>
                </a:lnTo>
                <a:cubicBezTo>
                  <a:pt x="107706" y="5119023"/>
                  <a:pt x="0" y="5011317"/>
                  <a:pt x="0" y="4878454"/>
                </a:cubicBezTo>
                <a:lnTo>
                  <a:pt x="0" y="240569"/>
                </a:lnTo>
                <a:cubicBezTo>
                  <a:pt x="0" y="107706"/>
                  <a:pt x="107706" y="0"/>
                  <a:pt x="240569" y="0"/>
                </a:cubicBezTo>
                <a:close/>
              </a:path>
            </a:pathLst>
          </a:custGeom>
          <a:solidFill>
            <a:schemeClr val="bg1">
              <a:lumMod val="50000"/>
            </a:schemeClr>
          </a:solidFill>
        </p:spPr>
        <p:txBody>
          <a:bodyPr wrap="square" lIns="0" anchor="ctr" anchorCtr="0">
            <a:noAutofit/>
          </a:bodyPr>
          <a:lstStyle>
            <a:lvl1pPr marL="0" indent="0" algn="ctr">
              <a:buNone/>
              <a:defRPr>
                <a:solidFill>
                  <a:schemeClr val="bg1"/>
                </a:solidFill>
              </a:defRPr>
            </a:lvl1pPr>
          </a:lstStyle>
          <a:p>
            <a:r>
              <a:rPr lang="en-US" dirty="0"/>
              <a:t>Click icon to add your image</a:t>
            </a:r>
          </a:p>
        </p:txBody>
      </p:sp>
    </p:spTree>
    <p:extLst>
      <p:ext uri="{BB962C8B-B14F-4D97-AF65-F5344CB8AC3E}">
        <p14:creationId xmlns:p14="http://schemas.microsoft.com/office/powerpoint/2010/main" val="3153186680"/>
      </p:ext>
    </p:extLst>
  </p:cSld>
  <p:clrMapOvr>
    <a:masterClrMapping/>
  </p:clrMapOvr>
  <p:extLst>
    <p:ext uri="{DCECCB84-F9BA-43D5-87BE-67443E8EF086}">
      <p15:sldGuideLst xmlns:p15="http://schemas.microsoft.com/office/powerpoint/2012/main">
        <p15:guide id="1" pos="3500">
          <p15:clr>
            <a:srgbClr val="FBAE40"/>
          </p15:clr>
        </p15:guide>
        <p15:guide id="2" orient="horz" pos="12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_4">
    <p:spTree>
      <p:nvGrpSpPr>
        <p:cNvPr id="1" name=""/>
        <p:cNvGrpSpPr/>
        <p:nvPr/>
      </p:nvGrpSpPr>
      <p:grpSpPr>
        <a:xfrm>
          <a:off x="0" y="0"/>
          <a:ext cx="0" cy="0"/>
          <a:chOff x="0" y="0"/>
          <a:chExt cx="0" cy="0"/>
        </a:xfrm>
      </p:grpSpPr>
      <p:sp>
        <p:nvSpPr>
          <p:cNvPr id="4" name="Picture Placeholder 42">
            <a:extLst>
              <a:ext uri="{FF2B5EF4-FFF2-40B4-BE49-F238E27FC236}">
                <a16:creationId xmlns:a16="http://schemas.microsoft.com/office/drawing/2014/main" id="{0024A17D-D557-BC70-9788-189CE3D08B30}"/>
              </a:ext>
            </a:extLst>
          </p:cNvPr>
          <p:cNvSpPr>
            <a:spLocks noGrp="1"/>
          </p:cNvSpPr>
          <p:nvPr>
            <p:ph type="pic" sz="quarter" idx="13" hasCustomPrompt="1"/>
          </p:nvPr>
        </p:nvSpPr>
        <p:spPr>
          <a:xfrm>
            <a:off x="6112329" y="-2"/>
            <a:ext cx="6084635" cy="6858000"/>
          </a:xfrm>
          <a:custGeom>
            <a:avLst/>
            <a:gdLst>
              <a:gd name="connsiteX0" fmla="*/ 0 w 6540984"/>
              <a:gd name="connsiteY0" fmla="*/ 0 h 6858000"/>
              <a:gd name="connsiteX1" fmla="*/ 6540984 w 6540984"/>
              <a:gd name="connsiteY1" fmla="*/ 0 h 6858000"/>
              <a:gd name="connsiteX2" fmla="*/ 6540984 w 6540984"/>
              <a:gd name="connsiteY2" fmla="*/ 2721144 h 6858000"/>
              <a:gd name="connsiteX3" fmla="*/ 6540984 w 6540984"/>
              <a:gd name="connsiteY3" fmla="*/ 6858000 h 6858000"/>
              <a:gd name="connsiteX4" fmla="*/ 4136856 w 6540984"/>
              <a:gd name="connsiteY4" fmla="*/ 6858000 h 6858000"/>
              <a:gd name="connsiteX5" fmla="*/ 0 w 6540984"/>
              <a:gd name="connsiteY5" fmla="*/ 2721144 h 6858000"/>
              <a:gd name="connsiteX0" fmla="*/ 0 w 6540984"/>
              <a:gd name="connsiteY0" fmla="*/ 0 h 9162789"/>
              <a:gd name="connsiteX1" fmla="*/ 6540984 w 6540984"/>
              <a:gd name="connsiteY1" fmla="*/ 2304789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0 h 9162789"/>
              <a:gd name="connsiteX1" fmla="*/ 6540984 w 6540984"/>
              <a:gd name="connsiteY1" fmla="*/ 12526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62630 h 9225419"/>
              <a:gd name="connsiteX1" fmla="*/ 6540984 w 6540984"/>
              <a:gd name="connsiteY1" fmla="*/ 0 h 9225419"/>
              <a:gd name="connsiteX2" fmla="*/ 6540984 w 6540984"/>
              <a:gd name="connsiteY2" fmla="*/ 5088563 h 9225419"/>
              <a:gd name="connsiteX3" fmla="*/ 6540984 w 6540984"/>
              <a:gd name="connsiteY3" fmla="*/ 9225419 h 9225419"/>
              <a:gd name="connsiteX4" fmla="*/ 4136856 w 6540984"/>
              <a:gd name="connsiteY4" fmla="*/ 9225419 h 9225419"/>
              <a:gd name="connsiteX5" fmla="*/ 0 w 6540984"/>
              <a:gd name="connsiteY5" fmla="*/ 5088563 h 9225419"/>
              <a:gd name="connsiteX6" fmla="*/ 0 w 6540984"/>
              <a:gd name="connsiteY6" fmla="*/ 62630 h 9225419"/>
              <a:gd name="connsiteX0" fmla="*/ 0 w 6540984"/>
              <a:gd name="connsiteY0" fmla="*/ 0 h 9162789"/>
              <a:gd name="connsiteX1" fmla="*/ 6540984 w 6540984"/>
              <a:gd name="connsiteY1" fmla="*/ 225468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5889630 w 6553510"/>
              <a:gd name="connsiteY3" fmla="*/ 6269277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6553510 w 6553510"/>
              <a:gd name="connsiteY3" fmla="*/ 6883052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2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090047 w 6553510"/>
              <a:gd name="connsiteY3" fmla="*/ 6181595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3 h 6895578"/>
              <a:gd name="connsiteX4" fmla="*/ 1857119 w 6553510"/>
              <a:gd name="connsiteY4" fmla="*/ 6895578 h 6895578"/>
              <a:gd name="connsiteX5" fmla="*/ 0 w 6553510"/>
              <a:gd name="connsiteY5" fmla="*/ 5038459 h 6895578"/>
              <a:gd name="connsiteX6" fmla="*/ 0 w 6553510"/>
              <a:gd name="connsiteY6" fmla="*/ 12526 h 6895578"/>
              <a:gd name="connsiteX0" fmla="*/ 0 w 7261355"/>
              <a:gd name="connsiteY0" fmla="*/ 12526 h 6895578"/>
              <a:gd name="connsiteX1" fmla="*/ 6553510 w 7261355"/>
              <a:gd name="connsiteY1" fmla="*/ 0 h 6895578"/>
              <a:gd name="connsiteX2" fmla="*/ 6553510 w 7261355"/>
              <a:gd name="connsiteY2" fmla="*/ 6883053 h 6895578"/>
              <a:gd name="connsiteX3" fmla="*/ 1857119 w 7261355"/>
              <a:gd name="connsiteY3" fmla="*/ 6895578 h 6895578"/>
              <a:gd name="connsiteX4" fmla="*/ 0 w 7261355"/>
              <a:gd name="connsiteY4" fmla="*/ 5038459 h 6895578"/>
              <a:gd name="connsiteX5" fmla="*/ 0 w 7261355"/>
              <a:gd name="connsiteY5" fmla="*/ 12526 h 6895578"/>
              <a:gd name="connsiteX0" fmla="*/ 0 w 7018711"/>
              <a:gd name="connsiteY0" fmla="*/ 12526 h 6895578"/>
              <a:gd name="connsiteX1" fmla="*/ 6553510 w 7018711"/>
              <a:gd name="connsiteY1" fmla="*/ 0 h 6895578"/>
              <a:gd name="connsiteX2" fmla="*/ 6553510 w 7018711"/>
              <a:gd name="connsiteY2" fmla="*/ 6883053 h 6895578"/>
              <a:gd name="connsiteX3" fmla="*/ 1857119 w 7018711"/>
              <a:gd name="connsiteY3" fmla="*/ 6895578 h 6895578"/>
              <a:gd name="connsiteX4" fmla="*/ 0 w 7018711"/>
              <a:gd name="connsiteY4" fmla="*/ 5038459 h 6895578"/>
              <a:gd name="connsiteX5" fmla="*/ 0 w 7018711"/>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9968"/>
              <a:gd name="connsiteY0" fmla="*/ 12526 h 6895578"/>
              <a:gd name="connsiteX1" fmla="*/ 6553510 w 6559968"/>
              <a:gd name="connsiteY1" fmla="*/ 0 h 6895578"/>
              <a:gd name="connsiteX2" fmla="*/ 6553510 w 6559968"/>
              <a:gd name="connsiteY2" fmla="*/ 6883053 h 6895578"/>
              <a:gd name="connsiteX3" fmla="*/ 1857119 w 6559968"/>
              <a:gd name="connsiteY3" fmla="*/ 6895578 h 6895578"/>
              <a:gd name="connsiteX4" fmla="*/ 0 w 6559968"/>
              <a:gd name="connsiteY4" fmla="*/ 5038459 h 6895578"/>
              <a:gd name="connsiteX5" fmla="*/ 0 w 6559968"/>
              <a:gd name="connsiteY5" fmla="*/ 12526 h 6895578"/>
              <a:gd name="connsiteX0" fmla="*/ 0 w 6554937"/>
              <a:gd name="connsiteY0" fmla="*/ 12526 h 6895578"/>
              <a:gd name="connsiteX1" fmla="*/ 6553510 w 6554937"/>
              <a:gd name="connsiteY1" fmla="*/ 0 h 6895578"/>
              <a:gd name="connsiteX2" fmla="*/ 6553510 w 6554937"/>
              <a:gd name="connsiteY2" fmla="*/ 6883053 h 6895578"/>
              <a:gd name="connsiteX3" fmla="*/ 1857119 w 6554937"/>
              <a:gd name="connsiteY3" fmla="*/ 6895578 h 6895578"/>
              <a:gd name="connsiteX4" fmla="*/ 0 w 6554937"/>
              <a:gd name="connsiteY4" fmla="*/ 5038459 h 6895578"/>
              <a:gd name="connsiteX5" fmla="*/ 0 w 6554937"/>
              <a:gd name="connsiteY5" fmla="*/ 12526 h 6895578"/>
              <a:gd name="connsiteX0" fmla="*/ 0 w 6554937"/>
              <a:gd name="connsiteY0" fmla="*/ 12526 h 6883053"/>
              <a:gd name="connsiteX1" fmla="*/ 6553510 w 6554937"/>
              <a:gd name="connsiteY1" fmla="*/ 0 h 6883053"/>
              <a:gd name="connsiteX2" fmla="*/ 6553510 w 6554937"/>
              <a:gd name="connsiteY2" fmla="*/ 6883053 h 6883053"/>
              <a:gd name="connsiteX3" fmla="*/ 1781963 w 6554937"/>
              <a:gd name="connsiteY3" fmla="*/ 6832948 h 6883053"/>
              <a:gd name="connsiteX4" fmla="*/ 0 w 6554937"/>
              <a:gd name="connsiteY4" fmla="*/ 5038459 h 6883053"/>
              <a:gd name="connsiteX5" fmla="*/ 0 w 6554937"/>
              <a:gd name="connsiteY5" fmla="*/ 12526 h 6883053"/>
              <a:gd name="connsiteX0" fmla="*/ 0 w 6554937"/>
              <a:gd name="connsiteY0" fmla="*/ 12526 h 6883053"/>
              <a:gd name="connsiteX1" fmla="*/ 6553510 w 6554937"/>
              <a:gd name="connsiteY1" fmla="*/ 0 h 6883053"/>
              <a:gd name="connsiteX2" fmla="*/ 6553510 w 6554937"/>
              <a:gd name="connsiteY2" fmla="*/ 6883053 h 6883053"/>
              <a:gd name="connsiteX3" fmla="*/ 1819541 w 6554937"/>
              <a:gd name="connsiteY3" fmla="*/ 6870526 h 6883053"/>
              <a:gd name="connsiteX4" fmla="*/ 0 w 6554937"/>
              <a:gd name="connsiteY4" fmla="*/ 5038459 h 6883053"/>
              <a:gd name="connsiteX5" fmla="*/ 0 w 6554937"/>
              <a:gd name="connsiteY5" fmla="*/ 12526 h 6883053"/>
              <a:gd name="connsiteX0" fmla="*/ 0 w 6553544"/>
              <a:gd name="connsiteY0" fmla="*/ 0 h 6870527"/>
              <a:gd name="connsiteX1" fmla="*/ 5769739 w 6553544"/>
              <a:gd name="connsiteY1" fmla="*/ 705931 h 6870527"/>
              <a:gd name="connsiteX2" fmla="*/ 6553510 w 6553544"/>
              <a:gd name="connsiteY2" fmla="*/ 6870527 h 6870527"/>
              <a:gd name="connsiteX3" fmla="*/ 1819541 w 6553544"/>
              <a:gd name="connsiteY3" fmla="*/ 6858000 h 6870527"/>
              <a:gd name="connsiteX4" fmla="*/ 0 w 6553544"/>
              <a:gd name="connsiteY4" fmla="*/ 5025933 h 6870527"/>
              <a:gd name="connsiteX5" fmla="*/ 0 w 6553544"/>
              <a:gd name="connsiteY5" fmla="*/ 0 h 6870527"/>
              <a:gd name="connsiteX0" fmla="*/ 0 w 6553566"/>
              <a:gd name="connsiteY0" fmla="*/ 0 h 6870527"/>
              <a:gd name="connsiteX1" fmla="*/ 6079982 w 6553566"/>
              <a:gd name="connsiteY1" fmla="*/ 20131 h 6870527"/>
              <a:gd name="connsiteX2" fmla="*/ 6553510 w 6553566"/>
              <a:gd name="connsiteY2" fmla="*/ 6870527 h 6870527"/>
              <a:gd name="connsiteX3" fmla="*/ 1819541 w 6553566"/>
              <a:gd name="connsiteY3" fmla="*/ 6858000 h 6870527"/>
              <a:gd name="connsiteX4" fmla="*/ 0 w 6553566"/>
              <a:gd name="connsiteY4" fmla="*/ 5025933 h 6870527"/>
              <a:gd name="connsiteX5" fmla="*/ 0 w 6553566"/>
              <a:gd name="connsiteY5" fmla="*/ 0 h 6870527"/>
              <a:gd name="connsiteX0" fmla="*/ 0 w 6079982"/>
              <a:gd name="connsiteY0" fmla="*/ 0 h 6858000"/>
              <a:gd name="connsiteX1" fmla="*/ 6079982 w 6079982"/>
              <a:gd name="connsiteY1" fmla="*/ 20131 h 6858000"/>
              <a:gd name="connsiteX2" fmla="*/ 5737081 w 6079982"/>
              <a:gd name="connsiteY2" fmla="*/ 6380670 h 6858000"/>
              <a:gd name="connsiteX3" fmla="*/ 1819541 w 6079982"/>
              <a:gd name="connsiteY3" fmla="*/ 6858000 h 6858000"/>
              <a:gd name="connsiteX4" fmla="*/ 0 w 6079982"/>
              <a:gd name="connsiteY4" fmla="*/ 5025933 h 6858000"/>
              <a:gd name="connsiteX5" fmla="*/ 0 w 6079982"/>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3803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4635" h="6858000">
                <a:moveTo>
                  <a:pt x="0" y="0"/>
                </a:moveTo>
                <a:lnTo>
                  <a:pt x="6079982" y="3803"/>
                </a:lnTo>
                <a:cubicBezTo>
                  <a:pt x="6086273" y="620561"/>
                  <a:pt x="6086100" y="6613521"/>
                  <a:pt x="6079981" y="6854199"/>
                </a:cubicBezTo>
                <a:lnTo>
                  <a:pt x="1819541" y="6858000"/>
                </a:lnTo>
                <a:lnTo>
                  <a:pt x="0" y="5025933"/>
                </a:lnTo>
                <a:lnTo>
                  <a:pt x="0" y="0"/>
                </a:lnTo>
                <a:close/>
              </a:path>
            </a:pathLst>
          </a:custGeom>
          <a:solidFill>
            <a:schemeClr val="bg1">
              <a:lumMod val="50000"/>
            </a:schemeClr>
          </a:solidFill>
        </p:spPr>
        <p:txBody>
          <a:bodyPr wrap="square">
            <a:noAutofit/>
          </a:bodyPr>
          <a:lstStyle>
            <a:lvl1pPr>
              <a:defRPr>
                <a:solidFill>
                  <a:schemeClr val="bg1"/>
                </a:solidFill>
                <a:latin typeface="Poppins" pitchFamily="2" charset="77"/>
                <a:cs typeface="Poppins" pitchFamily="2" charset="77"/>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dirty="0"/>
              <a:t>Click icon to add your image</a:t>
            </a:r>
          </a:p>
        </p:txBody>
      </p:sp>
      <p:sp>
        <p:nvSpPr>
          <p:cNvPr id="7" name="Title Placeholder 1">
            <a:extLst>
              <a:ext uri="{FF2B5EF4-FFF2-40B4-BE49-F238E27FC236}">
                <a16:creationId xmlns:a16="http://schemas.microsoft.com/office/drawing/2014/main" id="{3D299903-BC03-E963-CC85-42A6C24A596E}"/>
              </a:ext>
            </a:extLst>
          </p:cNvPr>
          <p:cNvSpPr>
            <a:spLocks noGrp="1"/>
          </p:cNvSpPr>
          <p:nvPr>
            <p:ph type="title" hasCustomPrompt="1"/>
          </p:nvPr>
        </p:nvSpPr>
        <p:spPr>
          <a:xfrm>
            <a:off x="550862" y="3699215"/>
            <a:ext cx="4824413" cy="831624"/>
          </a:xfrm>
          <a:prstGeom prst="rect">
            <a:avLst/>
          </a:prstGeom>
        </p:spPr>
        <p:txBody>
          <a:bodyPr vert="horz" lIns="0" tIns="0" rIns="0" bIns="0" rtlCol="0" anchor="b" anchorCtr="0">
            <a:noAutofit/>
          </a:bodyPr>
          <a:lstStyle/>
          <a:p>
            <a:r>
              <a:rPr lang="en-GB" dirty="0"/>
              <a:t>Click here to add your section title</a:t>
            </a:r>
            <a:endParaRPr lang="en-US" dirty="0"/>
          </a:p>
        </p:txBody>
      </p:sp>
      <p:sp>
        <p:nvSpPr>
          <p:cNvPr id="9" name="Text Placeholder 8">
            <a:extLst>
              <a:ext uri="{FF2B5EF4-FFF2-40B4-BE49-F238E27FC236}">
                <a16:creationId xmlns:a16="http://schemas.microsoft.com/office/drawing/2014/main" id="{82F1EEDE-8AA6-411C-2A86-0956DA4E8E5C}"/>
              </a:ext>
            </a:extLst>
          </p:cNvPr>
          <p:cNvSpPr>
            <a:spLocks noGrp="1"/>
          </p:cNvSpPr>
          <p:nvPr>
            <p:ph type="body" sz="quarter" idx="14" hasCustomPrompt="1"/>
          </p:nvPr>
        </p:nvSpPr>
        <p:spPr>
          <a:xfrm>
            <a:off x="434131" y="1296000"/>
            <a:ext cx="2638651" cy="1746250"/>
          </a:xfrm>
        </p:spPr>
        <p:txBody>
          <a:bodyPr/>
          <a:lstStyle>
            <a:lvl1pPr marL="0" indent="0">
              <a:lnSpc>
                <a:spcPct val="90000"/>
              </a:lnSpc>
              <a:spcAft>
                <a:spcPts val="0"/>
              </a:spcAft>
              <a:buNone/>
              <a:defRPr sz="16000">
                <a:solidFill>
                  <a:schemeClr val="accent1"/>
                </a:solidFill>
                <a:latin typeface="+mj-lt"/>
              </a:defRPr>
            </a:lvl1pPr>
            <a:lvl2pPr marL="360000" indent="0">
              <a:lnSpc>
                <a:spcPct val="90000"/>
              </a:lnSpc>
              <a:spcAft>
                <a:spcPts val="0"/>
              </a:spcAft>
              <a:buNone/>
              <a:defRPr sz="16000">
                <a:solidFill>
                  <a:schemeClr val="accent1"/>
                </a:solidFill>
              </a:defRPr>
            </a:lvl2pPr>
            <a:lvl3pPr marL="720000" indent="0">
              <a:lnSpc>
                <a:spcPct val="90000"/>
              </a:lnSpc>
              <a:spcAft>
                <a:spcPts val="0"/>
              </a:spcAft>
              <a:buNone/>
              <a:defRPr sz="16000">
                <a:solidFill>
                  <a:schemeClr val="accent1"/>
                </a:solidFill>
              </a:defRPr>
            </a:lvl3pPr>
            <a:lvl4pPr marL="1080000" indent="0">
              <a:lnSpc>
                <a:spcPct val="90000"/>
              </a:lnSpc>
              <a:spcAft>
                <a:spcPts val="0"/>
              </a:spcAft>
              <a:buNone/>
              <a:defRPr sz="16000">
                <a:solidFill>
                  <a:schemeClr val="accent1"/>
                </a:solidFill>
              </a:defRPr>
            </a:lvl4pPr>
            <a:lvl5pPr marL="1440000" indent="0">
              <a:lnSpc>
                <a:spcPct val="90000"/>
              </a:lnSpc>
              <a:spcAft>
                <a:spcPts val="0"/>
              </a:spcAft>
              <a:buNone/>
              <a:defRPr sz="16000">
                <a:solidFill>
                  <a:schemeClr val="accent1"/>
                </a:solidFill>
              </a:defRPr>
            </a:lvl5pPr>
          </a:lstStyle>
          <a:p>
            <a:pPr lvl="0"/>
            <a:r>
              <a:rPr lang="en-GB" dirty="0"/>
              <a:t>00</a:t>
            </a:r>
            <a:endParaRPr lang="en-US" dirty="0"/>
          </a:p>
        </p:txBody>
      </p:sp>
      <p:cxnSp>
        <p:nvCxnSpPr>
          <p:cNvPr id="10" name="Straight Connector 9">
            <a:extLst>
              <a:ext uri="{FF2B5EF4-FFF2-40B4-BE49-F238E27FC236}">
                <a16:creationId xmlns:a16="http://schemas.microsoft.com/office/drawing/2014/main" id="{5DE0CE35-34CB-B9EC-952A-3EE027459489}"/>
              </a:ext>
            </a:extLst>
          </p:cNvPr>
          <p:cNvCxnSpPr>
            <a:cxnSpLocks/>
          </p:cNvCxnSpPr>
          <p:nvPr userDrawn="1"/>
        </p:nvCxnSpPr>
        <p:spPr>
          <a:xfrm>
            <a:off x="0" y="3377566"/>
            <a:ext cx="2909824"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4">
            <a:extLst>
              <a:ext uri="{FF2B5EF4-FFF2-40B4-BE49-F238E27FC236}">
                <a16:creationId xmlns:a16="http://schemas.microsoft.com/office/drawing/2014/main" id="{F7881AB1-C180-9460-C051-8E5E9865C1C0}"/>
              </a:ext>
            </a:extLst>
          </p:cNvPr>
          <p:cNvSpPr>
            <a:spLocks noGrp="1"/>
          </p:cNvSpPr>
          <p:nvPr>
            <p:ph type="body" sz="quarter" idx="12" hasCustomPrompt="1"/>
          </p:nvPr>
        </p:nvSpPr>
        <p:spPr>
          <a:xfrm>
            <a:off x="550862" y="4705317"/>
            <a:ext cx="4824412" cy="622163"/>
          </a:xfrm>
        </p:spPr>
        <p:txBody>
          <a:bodyPr/>
          <a:lstStyle>
            <a:lvl1pPr marL="0" indent="0">
              <a:lnSpc>
                <a:spcPct val="90000"/>
              </a:lnSpc>
              <a:spcAft>
                <a:spcPts val="1400"/>
              </a:spcAft>
              <a:buNone/>
              <a:defRPr sz="1500" b="1" i="0">
                <a:solidFill>
                  <a:schemeClr val="tx1"/>
                </a:solidFill>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Tree>
    <p:extLst>
      <p:ext uri="{BB962C8B-B14F-4D97-AF65-F5344CB8AC3E}">
        <p14:creationId xmlns:p14="http://schemas.microsoft.com/office/powerpoint/2010/main" val="2301330814"/>
      </p:ext>
    </p:extLst>
  </p:cSld>
  <p:clrMapOvr>
    <a:masterClrMapping/>
  </p:clrMapOvr>
  <p:extLst>
    <p:ext uri="{DCECCB84-F9BA-43D5-87BE-67443E8EF086}">
      <p15:sldGuideLst xmlns:p15="http://schemas.microsoft.com/office/powerpoint/2012/main">
        <p15:guide id="1" pos="3386">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Mobile mockup_2">
    <p:spTree>
      <p:nvGrpSpPr>
        <p:cNvPr id="1" name=""/>
        <p:cNvGrpSpPr/>
        <p:nvPr/>
      </p:nvGrpSpPr>
      <p:grpSpPr>
        <a:xfrm>
          <a:off x="0" y="0"/>
          <a:ext cx="0" cy="0"/>
          <a:chOff x="0" y="0"/>
          <a:chExt cx="0" cy="0"/>
        </a:xfrm>
      </p:grpSpPr>
      <p:sp>
        <p:nvSpPr>
          <p:cNvPr id="6" name="Freeform: Shape 22">
            <a:extLst>
              <a:ext uri="{FF2B5EF4-FFF2-40B4-BE49-F238E27FC236}">
                <a16:creationId xmlns:a16="http://schemas.microsoft.com/office/drawing/2014/main" id="{6FFD478D-7ED3-A6F9-BB5C-BD4D89B93419}"/>
              </a:ext>
            </a:extLst>
          </p:cNvPr>
          <p:cNvSpPr/>
          <p:nvPr userDrawn="1"/>
        </p:nvSpPr>
        <p:spPr>
          <a:xfrm>
            <a:off x="6123214" y="0"/>
            <a:ext cx="6068786" cy="6858000"/>
          </a:xfrm>
          <a:custGeom>
            <a:avLst/>
            <a:gdLst>
              <a:gd name="connsiteX0" fmla="*/ 0 w 6068786"/>
              <a:gd name="connsiteY0" fmla="*/ 0 h 6858000"/>
              <a:gd name="connsiteX1" fmla="*/ 6068786 w 6068786"/>
              <a:gd name="connsiteY1" fmla="*/ 0 h 6858000"/>
              <a:gd name="connsiteX2" fmla="*/ 6068786 w 6068786"/>
              <a:gd name="connsiteY2" fmla="*/ 6858000 h 6858000"/>
              <a:gd name="connsiteX3" fmla="*/ 4049486 w 6068786"/>
              <a:gd name="connsiteY3" fmla="*/ 6858000 h 6858000"/>
              <a:gd name="connsiteX4" fmla="*/ 0 w 6068786"/>
              <a:gd name="connsiteY4" fmla="*/ 280851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8786" h="6858000">
                <a:moveTo>
                  <a:pt x="0" y="0"/>
                </a:moveTo>
                <a:lnTo>
                  <a:pt x="6068786" y="0"/>
                </a:lnTo>
                <a:lnTo>
                  <a:pt x="6068786" y="6858000"/>
                </a:lnTo>
                <a:lnTo>
                  <a:pt x="4049486" y="6858000"/>
                </a:lnTo>
                <a:lnTo>
                  <a:pt x="0" y="28085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R" b="0" i="0">
              <a:latin typeface="Poppins" pitchFamily="2" charset="77"/>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5005388" cy="1077291"/>
          </a:xfrm>
        </p:spPr>
        <p:txBody>
          <a:bodyPr/>
          <a:lstStyle/>
          <a:p>
            <a:r>
              <a:rPr lang="en-MY" dirty="0"/>
              <a:t>Click here to add your title which is detailed to the content on this slide</a:t>
            </a:r>
            <a:endParaRPr lang="en-US" dirty="0"/>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8"/>
            <a:ext cx="5005387" cy="1318820"/>
          </a:xfrm>
        </p:spPr>
        <p:txBody>
          <a:bodyPr/>
          <a:lstStyle>
            <a:lvl1pPr marL="0" indent="0">
              <a:buNone/>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
        <p:nvSpPr>
          <p:cNvPr id="8" name="Text Placeholder 14">
            <a:extLst>
              <a:ext uri="{FF2B5EF4-FFF2-40B4-BE49-F238E27FC236}">
                <a16:creationId xmlns:a16="http://schemas.microsoft.com/office/drawing/2014/main" id="{E6B8010D-7EDF-C869-1B01-191B20F0E258}"/>
              </a:ext>
            </a:extLst>
          </p:cNvPr>
          <p:cNvSpPr>
            <a:spLocks noGrp="1"/>
          </p:cNvSpPr>
          <p:nvPr>
            <p:ph type="body" sz="quarter" idx="32"/>
          </p:nvPr>
        </p:nvSpPr>
        <p:spPr>
          <a:xfrm>
            <a:off x="550863" y="38573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9" name="Text Placeholder 2">
            <a:extLst>
              <a:ext uri="{FF2B5EF4-FFF2-40B4-BE49-F238E27FC236}">
                <a16:creationId xmlns:a16="http://schemas.microsoft.com/office/drawing/2014/main" id="{53215B2D-7A05-588B-8536-75C34418A296}"/>
              </a:ext>
            </a:extLst>
          </p:cNvPr>
          <p:cNvSpPr>
            <a:spLocks noGrp="1"/>
          </p:cNvSpPr>
          <p:nvPr>
            <p:ph type="body" idx="15" hasCustomPrompt="1"/>
          </p:nvPr>
        </p:nvSpPr>
        <p:spPr>
          <a:xfrm>
            <a:off x="858831" y="3789363"/>
            <a:ext cx="4697419" cy="439637"/>
          </a:xfrm>
        </p:spPr>
        <p:txBody>
          <a:bodyPr anchor="ctr" anchorCtr="0"/>
          <a:lstStyle>
            <a:lvl1pPr marL="0" indent="0">
              <a:lnSpc>
                <a:spcPct val="90000"/>
              </a:lnSpc>
              <a:spcBef>
                <a:spcPts val="0"/>
              </a:spcBef>
              <a:spcAft>
                <a:spcPts val="0"/>
              </a:spcAft>
              <a:buNone/>
              <a:defRPr sz="1600" b="1" i="0">
                <a:solidFill>
                  <a:schemeClr val="accent2"/>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
        <p:nvSpPr>
          <p:cNvPr id="11" name="Text Placeholder 10">
            <a:extLst>
              <a:ext uri="{FF2B5EF4-FFF2-40B4-BE49-F238E27FC236}">
                <a16:creationId xmlns:a16="http://schemas.microsoft.com/office/drawing/2014/main" id="{F152BC32-829D-3C94-0106-93ED0FCA9A69}"/>
              </a:ext>
            </a:extLst>
          </p:cNvPr>
          <p:cNvSpPr>
            <a:spLocks noGrp="1"/>
          </p:cNvSpPr>
          <p:nvPr>
            <p:ph type="body" sz="quarter" idx="33" hasCustomPrompt="1"/>
          </p:nvPr>
        </p:nvSpPr>
        <p:spPr>
          <a:xfrm>
            <a:off x="858838" y="4372964"/>
            <a:ext cx="4697412" cy="1503961"/>
          </a:xfrm>
        </p:spPr>
        <p:txBody>
          <a:bodyPr/>
          <a:lstStyle>
            <a:lvl1pPr>
              <a:buClr>
                <a:schemeClr val="accent2"/>
              </a:buClr>
              <a:defRPr/>
            </a:lvl1pPr>
            <a:lvl2pPr>
              <a:buClr>
                <a:schemeClr val="accent2"/>
              </a:buClr>
              <a:defRPr/>
            </a:lvl2pPr>
            <a:lvl3pPr>
              <a:buClr>
                <a:schemeClr val="accent2"/>
              </a:buClr>
              <a:defRPr/>
            </a:lvl3pPr>
          </a:lstStyle>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pic>
        <p:nvPicPr>
          <p:cNvPr id="12" name="Apple_iPhone_11_Pro.png" descr="Apple_iPhone_11_Pro.png">
            <a:extLst>
              <a:ext uri="{FF2B5EF4-FFF2-40B4-BE49-F238E27FC236}">
                <a16:creationId xmlns:a16="http://schemas.microsoft.com/office/drawing/2014/main" id="{48A5E576-AE94-80C2-D5AE-F37452F9BB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37273" y="844952"/>
            <a:ext cx="2693775" cy="5253523"/>
          </a:xfrm>
          <a:prstGeom prst="rect">
            <a:avLst/>
          </a:prstGeom>
          <a:ln w="12700">
            <a:miter lim="400000"/>
          </a:ln>
        </p:spPr>
      </p:pic>
      <p:sp>
        <p:nvSpPr>
          <p:cNvPr id="28" name="Picture Placeholder 27">
            <a:extLst>
              <a:ext uri="{FF2B5EF4-FFF2-40B4-BE49-F238E27FC236}">
                <a16:creationId xmlns:a16="http://schemas.microsoft.com/office/drawing/2014/main" id="{BE2EC70C-F97A-F0B0-BF06-EBCFEC03B842}"/>
              </a:ext>
            </a:extLst>
          </p:cNvPr>
          <p:cNvSpPr>
            <a:spLocks noGrp="1"/>
          </p:cNvSpPr>
          <p:nvPr>
            <p:ph type="pic" sz="quarter" idx="34" hasCustomPrompt="1"/>
          </p:nvPr>
        </p:nvSpPr>
        <p:spPr>
          <a:xfrm>
            <a:off x="6619765" y="1164197"/>
            <a:ext cx="2128334" cy="4604400"/>
          </a:xfrm>
          <a:custGeom>
            <a:avLst/>
            <a:gdLst>
              <a:gd name="connsiteX0" fmla="*/ 240569 w 2370138"/>
              <a:gd name="connsiteY0" fmla="*/ 0 h 5119023"/>
              <a:gd name="connsiteX1" fmla="*/ 529432 w 2370138"/>
              <a:gd name="connsiteY1" fmla="*/ 0 h 5119023"/>
              <a:gd name="connsiteX2" fmla="*/ 529432 w 2370138"/>
              <a:gd name="connsiteY2" fmla="*/ 55621 h 5119023"/>
              <a:gd name="connsiteX3" fmla="*/ 664427 w 2370138"/>
              <a:gd name="connsiteY3" fmla="*/ 190616 h 5119023"/>
              <a:gd name="connsiteX4" fmla="*/ 1705712 w 2370138"/>
              <a:gd name="connsiteY4" fmla="*/ 190616 h 5119023"/>
              <a:gd name="connsiteX5" fmla="*/ 1840707 w 2370138"/>
              <a:gd name="connsiteY5" fmla="*/ 55621 h 5119023"/>
              <a:gd name="connsiteX6" fmla="*/ 1840707 w 2370138"/>
              <a:gd name="connsiteY6" fmla="*/ 0 h 5119023"/>
              <a:gd name="connsiteX7" fmla="*/ 2129569 w 2370138"/>
              <a:gd name="connsiteY7" fmla="*/ 0 h 5119023"/>
              <a:gd name="connsiteX8" fmla="*/ 2370138 w 2370138"/>
              <a:gd name="connsiteY8" fmla="*/ 240569 h 5119023"/>
              <a:gd name="connsiteX9" fmla="*/ 2370138 w 2370138"/>
              <a:gd name="connsiteY9" fmla="*/ 4878454 h 5119023"/>
              <a:gd name="connsiteX10" fmla="*/ 2129569 w 2370138"/>
              <a:gd name="connsiteY10" fmla="*/ 5119023 h 5119023"/>
              <a:gd name="connsiteX11" fmla="*/ 240569 w 2370138"/>
              <a:gd name="connsiteY11" fmla="*/ 5119023 h 5119023"/>
              <a:gd name="connsiteX12" fmla="*/ 0 w 2370138"/>
              <a:gd name="connsiteY12" fmla="*/ 4878454 h 5119023"/>
              <a:gd name="connsiteX13" fmla="*/ 0 w 2370138"/>
              <a:gd name="connsiteY13" fmla="*/ 240569 h 5119023"/>
              <a:gd name="connsiteX14" fmla="*/ 240569 w 2370138"/>
              <a:gd name="connsiteY14" fmla="*/ 0 h 511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0138" h="5119023">
                <a:moveTo>
                  <a:pt x="240569" y="0"/>
                </a:moveTo>
                <a:lnTo>
                  <a:pt x="529432" y="0"/>
                </a:lnTo>
                <a:lnTo>
                  <a:pt x="529432" y="55621"/>
                </a:lnTo>
                <a:cubicBezTo>
                  <a:pt x="529432" y="130177"/>
                  <a:pt x="589871" y="190616"/>
                  <a:pt x="664427" y="190616"/>
                </a:cubicBezTo>
                <a:lnTo>
                  <a:pt x="1705712" y="190616"/>
                </a:lnTo>
                <a:cubicBezTo>
                  <a:pt x="1780268" y="190616"/>
                  <a:pt x="1840707" y="130177"/>
                  <a:pt x="1840707" y="55621"/>
                </a:cubicBezTo>
                <a:lnTo>
                  <a:pt x="1840707" y="0"/>
                </a:lnTo>
                <a:lnTo>
                  <a:pt x="2129569" y="0"/>
                </a:lnTo>
                <a:cubicBezTo>
                  <a:pt x="2262432" y="0"/>
                  <a:pt x="2370138" y="107706"/>
                  <a:pt x="2370138" y="240569"/>
                </a:cubicBezTo>
                <a:lnTo>
                  <a:pt x="2370138" y="4878454"/>
                </a:lnTo>
                <a:cubicBezTo>
                  <a:pt x="2370138" y="5011317"/>
                  <a:pt x="2262432" y="5119023"/>
                  <a:pt x="2129569" y="5119023"/>
                </a:cubicBezTo>
                <a:lnTo>
                  <a:pt x="240569" y="5119023"/>
                </a:lnTo>
                <a:cubicBezTo>
                  <a:pt x="107706" y="5119023"/>
                  <a:pt x="0" y="5011317"/>
                  <a:pt x="0" y="4878454"/>
                </a:cubicBezTo>
                <a:lnTo>
                  <a:pt x="0" y="240569"/>
                </a:lnTo>
                <a:cubicBezTo>
                  <a:pt x="0" y="107706"/>
                  <a:pt x="107706" y="0"/>
                  <a:pt x="240569" y="0"/>
                </a:cubicBezTo>
                <a:close/>
              </a:path>
            </a:pathLst>
          </a:custGeom>
          <a:solidFill>
            <a:schemeClr val="bg1">
              <a:lumMod val="50000"/>
            </a:schemeClr>
          </a:solidFill>
        </p:spPr>
        <p:txBody>
          <a:bodyPr wrap="square" lIns="0" anchor="ctr" anchorCtr="0">
            <a:noAutofit/>
          </a:bodyPr>
          <a:lstStyle>
            <a:lvl1pPr marL="0" indent="0" algn="ctr">
              <a:buNone/>
              <a:defRPr>
                <a:solidFill>
                  <a:schemeClr val="bg1"/>
                </a:solidFill>
              </a:defRPr>
            </a:lvl1pPr>
          </a:lstStyle>
          <a:p>
            <a:r>
              <a:rPr lang="en-US" dirty="0"/>
              <a:t>Click icon to add your image</a:t>
            </a:r>
          </a:p>
        </p:txBody>
      </p:sp>
      <p:pic>
        <p:nvPicPr>
          <p:cNvPr id="14" name="Apple_iPhone_11_Pro.png" descr="Apple_iPhone_11_Pro.png">
            <a:extLst>
              <a:ext uri="{FF2B5EF4-FFF2-40B4-BE49-F238E27FC236}">
                <a16:creationId xmlns:a16="http://schemas.microsoft.com/office/drawing/2014/main" id="{9DBB5FD7-3089-BC47-5C33-EB15E490A5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31273" y="844952"/>
            <a:ext cx="2693775" cy="5253523"/>
          </a:xfrm>
          <a:prstGeom prst="rect">
            <a:avLst/>
          </a:prstGeom>
          <a:ln w="12700">
            <a:miter lim="400000"/>
          </a:ln>
        </p:spPr>
      </p:pic>
      <p:sp>
        <p:nvSpPr>
          <p:cNvPr id="15" name="Picture Placeholder 27">
            <a:extLst>
              <a:ext uri="{FF2B5EF4-FFF2-40B4-BE49-F238E27FC236}">
                <a16:creationId xmlns:a16="http://schemas.microsoft.com/office/drawing/2014/main" id="{AB04633F-9BC2-7276-3186-56D77B0CD047}"/>
              </a:ext>
            </a:extLst>
          </p:cNvPr>
          <p:cNvSpPr>
            <a:spLocks noGrp="1"/>
          </p:cNvSpPr>
          <p:nvPr>
            <p:ph type="pic" sz="quarter" idx="35" hasCustomPrompt="1"/>
          </p:nvPr>
        </p:nvSpPr>
        <p:spPr>
          <a:xfrm>
            <a:off x="9413765" y="1164197"/>
            <a:ext cx="2128334" cy="4604400"/>
          </a:xfrm>
          <a:custGeom>
            <a:avLst/>
            <a:gdLst>
              <a:gd name="connsiteX0" fmla="*/ 240569 w 2370138"/>
              <a:gd name="connsiteY0" fmla="*/ 0 h 5119023"/>
              <a:gd name="connsiteX1" fmla="*/ 529432 w 2370138"/>
              <a:gd name="connsiteY1" fmla="*/ 0 h 5119023"/>
              <a:gd name="connsiteX2" fmla="*/ 529432 w 2370138"/>
              <a:gd name="connsiteY2" fmla="*/ 55621 h 5119023"/>
              <a:gd name="connsiteX3" fmla="*/ 664427 w 2370138"/>
              <a:gd name="connsiteY3" fmla="*/ 190616 h 5119023"/>
              <a:gd name="connsiteX4" fmla="*/ 1705712 w 2370138"/>
              <a:gd name="connsiteY4" fmla="*/ 190616 h 5119023"/>
              <a:gd name="connsiteX5" fmla="*/ 1840707 w 2370138"/>
              <a:gd name="connsiteY5" fmla="*/ 55621 h 5119023"/>
              <a:gd name="connsiteX6" fmla="*/ 1840707 w 2370138"/>
              <a:gd name="connsiteY6" fmla="*/ 0 h 5119023"/>
              <a:gd name="connsiteX7" fmla="*/ 2129569 w 2370138"/>
              <a:gd name="connsiteY7" fmla="*/ 0 h 5119023"/>
              <a:gd name="connsiteX8" fmla="*/ 2370138 w 2370138"/>
              <a:gd name="connsiteY8" fmla="*/ 240569 h 5119023"/>
              <a:gd name="connsiteX9" fmla="*/ 2370138 w 2370138"/>
              <a:gd name="connsiteY9" fmla="*/ 4878454 h 5119023"/>
              <a:gd name="connsiteX10" fmla="*/ 2129569 w 2370138"/>
              <a:gd name="connsiteY10" fmla="*/ 5119023 h 5119023"/>
              <a:gd name="connsiteX11" fmla="*/ 240569 w 2370138"/>
              <a:gd name="connsiteY11" fmla="*/ 5119023 h 5119023"/>
              <a:gd name="connsiteX12" fmla="*/ 0 w 2370138"/>
              <a:gd name="connsiteY12" fmla="*/ 4878454 h 5119023"/>
              <a:gd name="connsiteX13" fmla="*/ 0 w 2370138"/>
              <a:gd name="connsiteY13" fmla="*/ 240569 h 5119023"/>
              <a:gd name="connsiteX14" fmla="*/ 240569 w 2370138"/>
              <a:gd name="connsiteY14" fmla="*/ 0 h 511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0138" h="5119023">
                <a:moveTo>
                  <a:pt x="240569" y="0"/>
                </a:moveTo>
                <a:lnTo>
                  <a:pt x="529432" y="0"/>
                </a:lnTo>
                <a:lnTo>
                  <a:pt x="529432" y="55621"/>
                </a:lnTo>
                <a:cubicBezTo>
                  <a:pt x="529432" y="130177"/>
                  <a:pt x="589871" y="190616"/>
                  <a:pt x="664427" y="190616"/>
                </a:cubicBezTo>
                <a:lnTo>
                  <a:pt x="1705712" y="190616"/>
                </a:lnTo>
                <a:cubicBezTo>
                  <a:pt x="1780268" y="190616"/>
                  <a:pt x="1840707" y="130177"/>
                  <a:pt x="1840707" y="55621"/>
                </a:cubicBezTo>
                <a:lnTo>
                  <a:pt x="1840707" y="0"/>
                </a:lnTo>
                <a:lnTo>
                  <a:pt x="2129569" y="0"/>
                </a:lnTo>
                <a:cubicBezTo>
                  <a:pt x="2262432" y="0"/>
                  <a:pt x="2370138" y="107706"/>
                  <a:pt x="2370138" y="240569"/>
                </a:cubicBezTo>
                <a:lnTo>
                  <a:pt x="2370138" y="4878454"/>
                </a:lnTo>
                <a:cubicBezTo>
                  <a:pt x="2370138" y="5011317"/>
                  <a:pt x="2262432" y="5119023"/>
                  <a:pt x="2129569" y="5119023"/>
                </a:cubicBezTo>
                <a:lnTo>
                  <a:pt x="240569" y="5119023"/>
                </a:lnTo>
                <a:cubicBezTo>
                  <a:pt x="107706" y="5119023"/>
                  <a:pt x="0" y="5011317"/>
                  <a:pt x="0" y="4878454"/>
                </a:cubicBezTo>
                <a:lnTo>
                  <a:pt x="0" y="240569"/>
                </a:lnTo>
                <a:cubicBezTo>
                  <a:pt x="0" y="107706"/>
                  <a:pt x="107706" y="0"/>
                  <a:pt x="240569" y="0"/>
                </a:cubicBezTo>
                <a:close/>
              </a:path>
            </a:pathLst>
          </a:custGeom>
          <a:solidFill>
            <a:schemeClr val="bg1">
              <a:lumMod val="50000"/>
            </a:schemeClr>
          </a:solidFill>
        </p:spPr>
        <p:txBody>
          <a:bodyPr wrap="square" lIns="0" anchor="ctr" anchorCtr="0">
            <a:noAutofit/>
          </a:bodyPr>
          <a:lstStyle>
            <a:lvl1pPr marL="0" indent="0" algn="ctr">
              <a:buNone/>
              <a:defRPr>
                <a:solidFill>
                  <a:schemeClr val="bg1"/>
                </a:solidFill>
              </a:defRPr>
            </a:lvl1pPr>
          </a:lstStyle>
          <a:p>
            <a:r>
              <a:rPr lang="en-US" dirty="0"/>
              <a:t>Click icon to add your image</a:t>
            </a:r>
          </a:p>
        </p:txBody>
      </p:sp>
    </p:spTree>
    <p:extLst>
      <p:ext uri="{BB962C8B-B14F-4D97-AF65-F5344CB8AC3E}">
        <p14:creationId xmlns:p14="http://schemas.microsoft.com/office/powerpoint/2010/main" val="201851512"/>
      </p:ext>
    </p:extLst>
  </p:cSld>
  <p:clrMapOvr>
    <a:masterClrMapping/>
  </p:clrMapOvr>
  <p:extLst>
    <p:ext uri="{DCECCB84-F9BA-43D5-87BE-67443E8EF086}">
      <p15:sldGuideLst xmlns:p15="http://schemas.microsoft.com/office/powerpoint/2012/main">
        <p15:guide id="1" pos="3500">
          <p15:clr>
            <a:srgbClr val="FBAE40"/>
          </p15:clr>
        </p15:guide>
        <p15:guide id="2" orient="horz" pos="1253">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Mobile mockup_3">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BC438F6-324A-20A9-3A7A-BDE24A73530D}"/>
              </a:ext>
            </a:extLst>
          </p:cNvPr>
          <p:cNvSpPr/>
          <p:nvPr userDrawn="1"/>
        </p:nvSpPr>
        <p:spPr>
          <a:xfrm>
            <a:off x="3380509" y="0"/>
            <a:ext cx="8811491" cy="6858000"/>
          </a:xfrm>
          <a:custGeom>
            <a:avLst/>
            <a:gdLst>
              <a:gd name="connsiteX0" fmla="*/ 4928707 w 8811491"/>
              <a:gd name="connsiteY0" fmla="*/ 0 h 6858000"/>
              <a:gd name="connsiteX1" fmla="*/ 5486401 w 8811491"/>
              <a:gd name="connsiteY1" fmla="*/ 0 h 6858000"/>
              <a:gd name="connsiteX2" fmla="*/ 7647709 w 8811491"/>
              <a:gd name="connsiteY2" fmla="*/ 0 h 6858000"/>
              <a:gd name="connsiteX3" fmla="*/ 8811491 w 8811491"/>
              <a:gd name="connsiteY3" fmla="*/ 0 h 6858000"/>
              <a:gd name="connsiteX4" fmla="*/ 8811491 w 8811491"/>
              <a:gd name="connsiteY4" fmla="*/ 6858000 h 6858000"/>
              <a:gd name="connsiteX5" fmla="*/ 2719002 w 8811491"/>
              <a:gd name="connsiteY5" fmla="*/ 6858000 h 6858000"/>
              <a:gd name="connsiteX6" fmla="*/ 2715491 w 8811491"/>
              <a:gd name="connsiteY6" fmla="*/ 6858000 h 6858000"/>
              <a:gd name="connsiteX7" fmla="*/ 0 w 881149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11491" h="6858000">
                <a:moveTo>
                  <a:pt x="4928707" y="0"/>
                </a:moveTo>
                <a:lnTo>
                  <a:pt x="5486401" y="0"/>
                </a:lnTo>
                <a:lnTo>
                  <a:pt x="7647709" y="0"/>
                </a:lnTo>
                <a:lnTo>
                  <a:pt x="8811491" y="0"/>
                </a:lnTo>
                <a:lnTo>
                  <a:pt x="8811491" y="6858000"/>
                </a:lnTo>
                <a:lnTo>
                  <a:pt x="2719002" y="6858000"/>
                </a:lnTo>
                <a:lnTo>
                  <a:pt x="2715491" y="6858000"/>
                </a:lnTo>
                <a:lnTo>
                  <a:pt x="0" y="6858000"/>
                </a:lnTo>
                <a:close/>
              </a:path>
            </a:pathLst>
          </a:custGeom>
          <a:gradFill>
            <a:gsLst>
              <a:gs pos="10000">
                <a:schemeClr val="bg2"/>
              </a:gs>
              <a:gs pos="100000">
                <a:schemeClr val="accent1"/>
              </a:gs>
            </a:gsLst>
            <a:lin ang="18600000" scaled="0"/>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4215101" cy="1077291"/>
          </a:xfrm>
        </p:spPr>
        <p:txBody>
          <a:bodyPr/>
          <a:lstStyle/>
          <a:p>
            <a:r>
              <a:rPr lang="en-MY" dirty="0"/>
              <a:t>Click here to add your title which is detailed to the content on this slide</a:t>
            </a:r>
            <a:endParaRPr lang="en-US" dirty="0"/>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7"/>
            <a:ext cx="4105275" cy="2801523"/>
          </a:xfrm>
        </p:spPr>
        <p:txBody>
          <a:bodyPr/>
          <a:lstStyle>
            <a:lvl1pPr marL="0" indent="0">
              <a:buNone/>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p:txBody>
      </p:sp>
      <p:sp>
        <p:nvSpPr>
          <p:cNvPr id="8" name="Text Placeholder 14">
            <a:extLst>
              <a:ext uri="{FF2B5EF4-FFF2-40B4-BE49-F238E27FC236}">
                <a16:creationId xmlns:a16="http://schemas.microsoft.com/office/drawing/2014/main" id="{E6B8010D-7EDF-C869-1B01-191B20F0E258}"/>
              </a:ext>
            </a:extLst>
          </p:cNvPr>
          <p:cNvSpPr>
            <a:spLocks noGrp="1"/>
          </p:cNvSpPr>
          <p:nvPr>
            <p:ph type="body" sz="quarter" idx="32"/>
          </p:nvPr>
        </p:nvSpPr>
        <p:spPr>
          <a:xfrm>
            <a:off x="8414552" y="1617455"/>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9" name="Text Placeholder 2">
            <a:extLst>
              <a:ext uri="{FF2B5EF4-FFF2-40B4-BE49-F238E27FC236}">
                <a16:creationId xmlns:a16="http://schemas.microsoft.com/office/drawing/2014/main" id="{53215B2D-7A05-588B-8536-75C34418A296}"/>
              </a:ext>
            </a:extLst>
          </p:cNvPr>
          <p:cNvSpPr>
            <a:spLocks noGrp="1"/>
          </p:cNvSpPr>
          <p:nvPr>
            <p:ph type="body" idx="15" hasCustomPrompt="1"/>
          </p:nvPr>
        </p:nvSpPr>
        <p:spPr>
          <a:xfrm>
            <a:off x="8722520" y="1549501"/>
            <a:ext cx="2695327" cy="439637"/>
          </a:xfrm>
        </p:spPr>
        <p:txBody>
          <a:bodyPr anchor="ctr"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a:t>
            </a:r>
            <a:endParaRPr lang="en-US" dirty="0"/>
          </a:p>
        </p:txBody>
      </p:sp>
      <p:sp>
        <p:nvSpPr>
          <p:cNvPr id="11" name="Text Placeholder 10">
            <a:extLst>
              <a:ext uri="{FF2B5EF4-FFF2-40B4-BE49-F238E27FC236}">
                <a16:creationId xmlns:a16="http://schemas.microsoft.com/office/drawing/2014/main" id="{F152BC32-829D-3C94-0106-93ED0FCA9A69}"/>
              </a:ext>
            </a:extLst>
          </p:cNvPr>
          <p:cNvSpPr>
            <a:spLocks noGrp="1"/>
          </p:cNvSpPr>
          <p:nvPr>
            <p:ph type="body" sz="quarter" idx="33" hasCustomPrompt="1"/>
          </p:nvPr>
        </p:nvSpPr>
        <p:spPr>
          <a:xfrm>
            <a:off x="8722527" y="2133103"/>
            <a:ext cx="2695320" cy="882082"/>
          </a:xfrm>
        </p:spPr>
        <p:txBody>
          <a:bodyPr/>
          <a:lstStyle>
            <a:lvl1pPr marL="0" indent="0">
              <a:buClr>
                <a:schemeClr val="bg1"/>
              </a:buClr>
              <a:buNone/>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endParaRPr lang="en-GB" dirty="0"/>
          </a:p>
        </p:txBody>
      </p:sp>
      <p:pic>
        <p:nvPicPr>
          <p:cNvPr id="16" name="Apple_iPhone_11_Pro.png" descr="Apple_iPhone_11_Pro.png">
            <a:extLst>
              <a:ext uri="{FF2B5EF4-FFF2-40B4-BE49-F238E27FC236}">
                <a16:creationId xmlns:a16="http://schemas.microsoft.com/office/drawing/2014/main" id="{221236B4-764D-DD83-53F9-DBF6CDBAD3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21033" y="1131636"/>
            <a:ext cx="2693775" cy="5253523"/>
          </a:xfrm>
          <a:prstGeom prst="rect">
            <a:avLst/>
          </a:prstGeom>
          <a:ln w="12700">
            <a:miter lim="400000"/>
          </a:ln>
        </p:spPr>
      </p:pic>
      <p:sp>
        <p:nvSpPr>
          <p:cNvPr id="17" name="Picture Placeholder 27">
            <a:extLst>
              <a:ext uri="{FF2B5EF4-FFF2-40B4-BE49-F238E27FC236}">
                <a16:creationId xmlns:a16="http://schemas.microsoft.com/office/drawing/2014/main" id="{6CD9047D-F647-E8AB-F5CC-900F166FF593}"/>
              </a:ext>
            </a:extLst>
          </p:cNvPr>
          <p:cNvSpPr>
            <a:spLocks noGrp="1"/>
          </p:cNvSpPr>
          <p:nvPr>
            <p:ph type="pic" sz="quarter" idx="34" hasCustomPrompt="1"/>
          </p:nvPr>
        </p:nvSpPr>
        <p:spPr>
          <a:xfrm>
            <a:off x="5703525" y="1450881"/>
            <a:ext cx="2128334" cy="4604400"/>
          </a:xfrm>
          <a:custGeom>
            <a:avLst/>
            <a:gdLst>
              <a:gd name="connsiteX0" fmla="*/ 240569 w 2370138"/>
              <a:gd name="connsiteY0" fmla="*/ 0 h 5119023"/>
              <a:gd name="connsiteX1" fmla="*/ 529432 w 2370138"/>
              <a:gd name="connsiteY1" fmla="*/ 0 h 5119023"/>
              <a:gd name="connsiteX2" fmla="*/ 529432 w 2370138"/>
              <a:gd name="connsiteY2" fmla="*/ 55621 h 5119023"/>
              <a:gd name="connsiteX3" fmla="*/ 664427 w 2370138"/>
              <a:gd name="connsiteY3" fmla="*/ 190616 h 5119023"/>
              <a:gd name="connsiteX4" fmla="*/ 1705712 w 2370138"/>
              <a:gd name="connsiteY4" fmla="*/ 190616 h 5119023"/>
              <a:gd name="connsiteX5" fmla="*/ 1840707 w 2370138"/>
              <a:gd name="connsiteY5" fmla="*/ 55621 h 5119023"/>
              <a:gd name="connsiteX6" fmla="*/ 1840707 w 2370138"/>
              <a:gd name="connsiteY6" fmla="*/ 0 h 5119023"/>
              <a:gd name="connsiteX7" fmla="*/ 2129569 w 2370138"/>
              <a:gd name="connsiteY7" fmla="*/ 0 h 5119023"/>
              <a:gd name="connsiteX8" fmla="*/ 2370138 w 2370138"/>
              <a:gd name="connsiteY8" fmla="*/ 240569 h 5119023"/>
              <a:gd name="connsiteX9" fmla="*/ 2370138 w 2370138"/>
              <a:gd name="connsiteY9" fmla="*/ 4878454 h 5119023"/>
              <a:gd name="connsiteX10" fmla="*/ 2129569 w 2370138"/>
              <a:gd name="connsiteY10" fmla="*/ 5119023 h 5119023"/>
              <a:gd name="connsiteX11" fmla="*/ 240569 w 2370138"/>
              <a:gd name="connsiteY11" fmla="*/ 5119023 h 5119023"/>
              <a:gd name="connsiteX12" fmla="*/ 0 w 2370138"/>
              <a:gd name="connsiteY12" fmla="*/ 4878454 h 5119023"/>
              <a:gd name="connsiteX13" fmla="*/ 0 w 2370138"/>
              <a:gd name="connsiteY13" fmla="*/ 240569 h 5119023"/>
              <a:gd name="connsiteX14" fmla="*/ 240569 w 2370138"/>
              <a:gd name="connsiteY14" fmla="*/ 0 h 511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0138" h="5119023">
                <a:moveTo>
                  <a:pt x="240569" y="0"/>
                </a:moveTo>
                <a:lnTo>
                  <a:pt x="529432" y="0"/>
                </a:lnTo>
                <a:lnTo>
                  <a:pt x="529432" y="55621"/>
                </a:lnTo>
                <a:cubicBezTo>
                  <a:pt x="529432" y="130177"/>
                  <a:pt x="589871" y="190616"/>
                  <a:pt x="664427" y="190616"/>
                </a:cubicBezTo>
                <a:lnTo>
                  <a:pt x="1705712" y="190616"/>
                </a:lnTo>
                <a:cubicBezTo>
                  <a:pt x="1780268" y="190616"/>
                  <a:pt x="1840707" y="130177"/>
                  <a:pt x="1840707" y="55621"/>
                </a:cubicBezTo>
                <a:lnTo>
                  <a:pt x="1840707" y="0"/>
                </a:lnTo>
                <a:lnTo>
                  <a:pt x="2129569" y="0"/>
                </a:lnTo>
                <a:cubicBezTo>
                  <a:pt x="2262432" y="0"/>
                  <a:pt x="2370138" y="107706"/>
                  <a:pt x="2370138" y="240569"/>
                </a:cubicBezTo>
                <a:lnTo>
                  <a:pt x="2370138" y="4878454"/>
                </a:lnTo>
                <a:cubicBezTo>
                  <a:pt x="2370138" y="5011317"/>
                  <a:pt x="2262432" y="5119023"/>
                  <a:pt x="2129569" y="5119023"/>
                </a:cubicBezTo>
                <a:lnTo>
                  <a:pt x="240569" y="5119023"/>
                </a:lnTo>
                <a:cubicBezTo>
                  <a:pt x="107706" y="5119023"/>
                  <a:pt x="0" y="5011317"/>
                  <a:pt x="0" y="4878454"/>
                </a:cubicBezTo>
                <a:lnTo>
                  <a:pt x="0" y="240569"/>
                </a:lnTo>
                <a:cubicBezTo>
                  <a:pt x="0" y="107706"/>
                  <a:pt x="107706" y="0"/>
                  <a:pt x="240569" y="0"/>
                </a:cubicBezTo>
                <a:close/>
              </a:path>
            </a:pathLst>
          </a:custGeom>
          <a:solidFill>
            <a:schemeClr val="bg1">
              <a:lumMod val="50000"/>
            </a:schemeClr>
          </a:solidFill>
        </p:spPr>
        <p:txBody>
          <a:bodyPr wrap="square" lIns="0" anchor="ctr" anchorCtr="0">
            <a:noAutofit/>
          </a:bodyPr>
          <a:lstStyle>
            <a:lvl1pPr marL="0" indent="0" algn="ctr">
              <a:buNone/>
              <a:defRPr>
                <a:solidFill>
                  <a:schemeClr val="bg1"/>
                </a:solidFill>
              </a:defRPr>
            </a:lvl1pPr>
          </a:lstStyle>
          <a:p>
            <a:r>
              <a:rPr lang="en-US" dirty="0"/>
              <a:t>Click icon to add your image</a:t>
            </a:r>
          </a:p>
        </p:txBody>
      </p:sp>
      <p:sp>
        <p:nvSpPr>
          <p:cNvPr id="18" name="Text Placeholder 6">
            <a:extLst>
              <a:ext uri="{FF2B5EF4-FFF2-40B4-BE49-F238E27FC236}">
                <a16:creationId xmlns:a16="http://schemas.microsoft.com/office/drawing/2014/main" id="{AE118429-538B-FB43-0058-ADE29DA7DE8A}"/>
              </a:ext>
            </a:extLst>
          </p:cNvPr>
          <p:cNvSpPr>
            <a:spLocks noGrp="1"/>
          </p:cNvSpPr>
          <p:nvPr>
            <p:ph type="body" sz="quarter" idx="35" hasCustomPrompt="1"/>
          </p:nvPr>
        </p:nvSpPr>
        <p:spPr>
          <a:xfrm>
            <a:off x="8717076" y="3376670"/>
            <a:ext cx="1595673" cy="566070"/>
          </a:xfrm>
        </p:spPr>
        <p:txBody>
          <a:bodyPr anchor="b" anchorCtr="0"/>
          <a:lstStyle>
            <a:lvl1pPr marL="0" indent="0">
              <a:lnSpc>
                <a:spcPct val="90000"/>
              </a:lnSpc>
              <a:spcAft>
                <a:spcPts val="0"/>
              </a:spcAft>
              <a:buNone/>
              <a:defRPr sz="4400" b="0" i="0">
                <a:solidFill>
                  <a:schemeClr val="bg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9" name="Text Placeholder 10">
            <a:extLst>
              <a:ext uri="{FF2B5EF4-FFF2-40B4-BE49-F238E27FC236}">
                <a16:creationId xmlns:a16="http://schemas.microsoft.com/office/drawing/2014/main" id="{FDC6F0D7-E301-3B1F-210A-2895D68CCE3E}"/>
              </a:ext>
            </a:extLst>
          </p:cNvPr>
          <p:cNvSpPr>
            <a:spLocks noGrp="1"/>
          </p:cNvSpPr>
          <p:nvPr>
            <p:ph type="body" sz="quarter" idx="22" hasCustomPrompt="1"/>
          </p:nvPr>
        </p:nvSpPr>
        <p:spPr>
          <a:xfrm>
            <a:off x="8717075" y="3904483"/>
            <a:ext cx="2693775" cy="498234"/>
          </a:xfrm>
          <a:prstGeom prst="rect">
            <a:avLst/>
          </a:prstGeom>
        </p:spPr>
        <p:txBody>
          <a:bodyPr/>
          <a:lstStyle>
            <a:lvl1pPr marL="0" indent="0" algn="l">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24" name="Text Placeholder 6">
            <a:extLst>
              <a:ext uri="{FF2B5EF4-FFF2-40B4-BE49-F238E27FC236}">
                <a16:creationId xmlns:a16="http://schemas.microsoft.com/office/drawing/2014/main" id="{ACBB5D4E-E6F4-DA89-C868-9BA35A420BAF}"/>
              </a:ext>
            </a:extLst>
          </p:cNvPr>
          <p:cNvSpPr>
            <a:spLocks noGrp="1"/>
          </p:cNvSpPr>
          <p:nvPr>
            <p:ph type="body" sz="quarter" idx="36" hasCustomPrompt="1"/>
          </p:nvPr>
        </p:nvSpPr>
        <p:spPr>
          <a:xfrm>
            <a:off x="8717076" y="4966501"/>
            <a:ext cx="1595673" cy="566070"/>
          </a:xfrm>
        </p:spPr>
        <p:txBody>
          <a:bodyPr anchor="b" anchorCtr="0"/>
          <a:lstStyle>
            <a:lvl1pPr marL="0" indent="0">
              <a:lnSpc>
                <a:spcPct val="90000"/>
              </a:lnSpc>
              <a:spcAft>
                <a:spcPts val="0"/>
              </a:spcAft>
              <a:buNone/>
              <a:defRPr sz="4400" b="0" i="0">
                <a:solidFill>
                  <a:schemeClr val="bg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25" name="Text Placeholder 10">
            <a:extLst>
              <a:ext uri="{FF2B5EF4-FFF2-40B4-BE49-F238E27FC236}">
                <a16:creationId xmlns:a16="http://schemas.microsoft.com/office/drawing/2014/main" id="{AFC1BB00-C783-97BC-14ED-DDD04484B78D}"/>
              </a:ext>
            </a:extLst>
          </p:cNvPr>
          <p:cNvSpPr>
            <a:spLocks noGrp="1"/>
          </p:cNvSpPr>
          <p:nvPr>
            <p:ph type="body" sz="quarter" idx="37" hasCustomPrompt="1"/>
          </p:nvPr>
        </p:nvSpPr>
        <p:spPr>
          <a:xfrm>
            <a:off x="8717075" y="5494314"/>
            <a:ext cx="2693775" cy="498234"/>
          </a:xfrm>
          <a:prstGeom prst="rect">
            <a:avLst/>
          </a:prstGeom>
        </p:spPr>
        <p:txBody>
          <a:bodyPr/>
          <a:lstStyle>
            <a:lvl1pPr marL="0" indent="0" algn="l">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Tree>
    <p:extLst>
      <p:ext uri="{BB962C8B-B14F-4D97-AF65-F5344CB8AC3E}">
        <p14:creationId xmlns:p14="http://schemas.microsoft.com/office/powerpoint/2010/main" val="2138095271"/>
      </p:ext>
    </p:extLst>
  </p:cSld>
  <p:clrMapOvr>
    <a:masterClrMapping/>
  </p:clrMapOvr>
  <p:extLst>
    <p:ext uri="{DCECCB84-F9BA-43D5-87BE-67443E8EF086}">
      <p15:sldGuideLst xmlns:p15="http://schemas.microsoft.com/office/powerpoint/2012/main">
        <p15:guide id="1" pos="2933">
          <p15:clr>
            <a:srgbClr val="FBAE40"/>
          </p15:clr>
        </p15:guide>
        <p15:guide id="2" orient="horz" pos="1253">
          <p15:clr>
            <a:srgbClr val="FBAE40"/>
          </p15:clr>
        </p15:guide>
        <p15:guide id="3" pos="5428">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Laptop mockup_1">
    <p:spTree>
      <p:nvGrpSpPr>
        <p:cNvPr id="1" name=""/>
        <p:cNvGrpSpPr/>
        <p:nvPr/>
      </p:nvGrpSpPr>
      <p:grpSpPr>
        <a:xfrm>
          <a:off x="0" y="0"/>
          <a:ext cx="0" cy="0"/>
          <a:chOff x="0" y="0"/>
          <a:chExt cx="0" cy="0"/>
        </a:xfrm>
      </p:grpSpPr>
      <p:sp>
        <p:nvSpPr>
          <p:cNvPr id="6" name="Freeform: Shape 22">
            <a:extLst>
              <a:ext uri="{FF2B5EF4-FFF2-40B4-BE49-F238E27FC236}">
                <a16:creationId xmlns:a16="http://schemas.microsoft.com/office/drawing/2014/main" id="{6FFD478D-7ED3-A6F9-BB5C-BD4D89B93419}"/>
              </a:ext>
            </a:extLst>
          </p:cNvPr>
          <p:cNvSpPr/>
          <p:nvPr userDrawn="1"/>
        </p:nvSpPr>
        <p:spPr>
          <a:xfrm>
            <a:off x="6123214" y="0"/>
            <a:ext cx="6068786" cy="6858000"/>
          </a:xfrm>
          <a:custGeom>
            <a:avLst/>
            <a:gdLst>
              <a:gd name="connsiteX0" fmla="*/ 0 w 6068786"/>
              <a:gd name="connsiteY0" fmla="*/ 0 h 6858000"/>
              <a:gd name="connsiteX1" fmla="*/ 6068786 w 6068786"/>
              <a:gd name="connsiteY1" fmla="*/ 0 h 6858000"/>
              <a:gd name="connsiteX2" fmla="*/ 6068786 w 6068786"/>
              <a:gd name="connsiteY2" fmla="*/ 6858000 h 6858000"/>
              <a:gd name="connsiteX3" fmla="*/ 4049486 w 6068786"/>
              <a:gd name="connsiteY3" fmla="*/ 6858000 h 6858000"/>
              <a:gd name="connsiteX4" fmla="*/ 0 w 6068786"/>
              <a:gd name="connsiteY4" fmla="*/ 280851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8786" h="6858000">
                <a:moveTo>
                  <a:pt x="0" y="0"/>
                </a:moveTo>
                <a:lnTo>
                  <a:pt x="6068786" y="0"/>
                </a:lnTo>
                <a:lnTo>
                  <a:pt x="6068786" y="6858000"/>
                </a:lnTo>
                <a:lnTo>
                  <a:pt x="4049486" y="6858000"/>
                </a:lnTo>
                <a:lnTo>
                  <a:pt x="0" y="2808514"/>
                </a:lnTo>
                <a:close/>
              </a:path>
            </a:pathLst>
          </a:custGeom>
          <a:gradFill>
            <a:gsLst>
              <a:gs pos="10000">
                <a:schemeClr val="bg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R" b="0" i="0">
              <a:latin typeface="Poppins" pitchFamily="2" charset="77"/>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5005388" cy="1077291"/>
          </a:xfrm>
        </p:spPr>
        <p:txBody>
          <a:bodyPr/>
          <a:lstStyle/>
          <a:p>
            <a:r>
              <a:rPr lang="en-MY" dirty="0"/>
              <a:t>Click here to add your title which is detailed to the content on this slide</a:t>
            </a:r>
            <a:endParaRPr lang="en-US" dirty="0"/>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8"/>
            <a:ext cx="5005387" cy="1318820"/>
          </a:xfrm>
        </p:spPr>
        <p:txBody>
          <a:bodyPr/>
          <a:lstStyle>
            <a:lvl1pPr marL="0" indent="0">
              <a:buNone/>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
        <p:nvSpPr>
          <p:cNvPr id="8" name="Text Placeholder 14">
            <a:extLst>
              <a:ext uri="{FF2B5EF4-FFF2-40B4-BE49-F238E27FC236}">
                <a16:creationId xmlns:a16="http://schemas.microsoft.com/office/drawing/2014/main" id="{E6B8010D-7EDF-C869-1B01-191B20F0E258}"/>
              </a:ext>
            </a:extLst>
          </p:cNvPr>
          <p:cNvSpPr>
            <a:spLocks noGrp="1"/>
          </p:cNvSpPr>
          <p:nvPr>
            <p:ph type="body" sz="quarter" idx="32"/>
          </p:nvPr>
        </p:nvSpPr>
        <p:spPr>
          <a:xfrm>
            <a:off x="550863" y="38573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9" name="Text Placeholder 2">
            <a:extLst>
              <a:ext uri="{FF2B5EF4-FFF2-40B4-BE49-F238E27FC236}">
                <a16:creationId xmlns:a16="http://schemas.microsoft.com/office/drawing/2014/main" id="{53215B2D-7A05-588B-8536-75C34418A296}"/>
              </a:ext>
            </a:extLst>
          </p:cNvPr>
          <p:cNvSpPr>
            <a:spLocks noGrp="1"/>
          </p:cNvSpPr>
          <p:nvPr>
            <p:ph type="body" idx="15" hasCustomPrompt="1"/>
          </p:nvPr>
        </p:nvSpPr>
        <p:spPr>
          <a:xfrm>
            <a:off x="858831" y="3789363"/>
            <a:ext cx="4697419"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
        <p:nvSpPr>
          <p:cNvPr id="11" name="Text Placeholder 10">
            <a:extLst>
              <a:ext uri="{FF2B5EF4-FFF2-40B4-BE49-F238E27FC236}">
                <a16:creationId xmlns:a16="http://schemas.microsoft.com/office/drawing/2014/main" id="{F152BC32-829D-3C94-0106-93ED0FCA9A69}"/>
              </a:ext>
            </a:extLst>
          </p:cNvPr>
          <p:cNvSpPr>
            <a:spLocks noGrp="1"/>
          </p:cNvSpPr>
          <p:nvPr>
            <p:ph type="body" sz="quarter" idx="33" hasCustomPrompt="1"/>
          </p:nvPr>
        </p:nvSpPr>
        <p:spPr>
          <a:xfrm>
            <a:off x="858838" y="4372964"/>
            <a:ext cx="4697412" cy="1503961"/>
          </a:xfrm>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pic>
        <p:nvPicPr>
          <p:cNvPr id="4" name="Picture 3">
            <a:extLst>
              <a:ext uri="{FF2B5EF4-FFF2-40B4-BE49-F238E27FC236}">
                <a16:creationId xmlns:a16="http://schemas.microsoft.com/office/drawing/2014/main" id="{DC935BCD-BFE7-DE0C-09A1-DA7A9323DB46}"/>
              </a:ext>
            </a:extLst>
          </p:cNvPr>
          <p:cNvPicPr>
            <a:picLocks noChangeAspect="1"/>
          </p:cNvPicPr>
          <p:nvPr userDrawn="1"/>
        </p:nvPicPr>
        <p:blipFill>
          <a:blip r:embed="rId2"/>
          <a:srcRect l="77" r="77"/>
          <a:stretch/>
        </p:blipFill>
        <p:spPr>
          <a:xfrm>
            <a:off x="5915467" y="1946544"/>
            <a:ext cx="6308432" cy="3720609"/>
          </a:xfrm>
          <a:prstGeom prst="rect">
            <a:avLst/>
          </a:prstGeom>
        </p:spPr>
      </p:pic>
      <p:sp>
        <p:nvSpPr>
          <p:cNvPr id="10" name="Picture Placeholder 9">
            <a:extLst>
              <a:ext uri="{FF2B5EF4-FFF2-40B4-BE49-F238E27FC236}">
                <a16:creationId xmlns:a16="http://schemas.microsoft.com/office/drawing/2014/main" id="{4FA4C115-2F91-92AF-9DA9-509358A598CE}"/>
              </a:ext>
            </a:extLst>
          </p:cNvPr>
          <p:cNvSpPr>
            <a:spLocks noGrp="1"/>
          </p:cNvSpPr>
          <p:nvPr>
            <p:ph type="pic" sz="quarter" idx="34" hasCustomPrompt="1"/>
          </p:nvPr>
        </p:nvSpPr>
        <p:spPr>
          <a:xfrm>
            <a:off x="6954448" y="2340554"/>
            <a:ext cx="4305507" cy="2695659"/>
          </a:xfrm>
          <a:solidFill>
            <a:schemeClr val="bg1">
              <a:lumMod val="50000"/>
            </a:schemeClr>
          </a:solidFill>
          <a:ln>
            <a:noFill/>
          </a:ln>
        </p:spPr>
        <p:txBody>
          <a:bodyPr/>
          <a:lstStyle>
            <a:lvl1pPr marL="0" indent="0">
              <a:buNone/>
              <a:defRPr>
                <a:solidFill>
                  <a:schemeClr val="bg1"/>
                </a:solidFill>
              </a:defRPr>
            </a:lvl1pPr>
          </a:lstStyle>
          <a:p>
            <a:r>
              <a:rPr lang="en-US" dirty="0"/>
              <a:t>Click icon to add a screenshot or image to the laptop mockup</a:t>
            </a:r>
          </a:p>
        </p:txBody>
      </p:sp>
    </p:spTree>
    <p:extLst>
      <p:ext uri="{BB962C8B-B14F-4D97-AF65-F5344CB8AC3E}">
        <p14:creationId xmlns:p14="http://schemas.microsoft.com/office/powerpoint/2010/main" val="2884521794"/>
      </p:ext>
    </p:extLst>
  </p:cSld>
  <p:clrMapOvr>
    <a:masterClrMapping/>
  </p:clrMapOvr>
  <p:extLst>
    <p:ext uri="{DCECCB84-F9BA-43D5-87BE-67443E8EF086}">
      <p15:sldGuideLst xmlns:p15="http://schemas.microsoft.com/office/powerpoint/2012/main">
        <p15:guide id="1" pos="3500">
          <p15:clr>
            <a:srgbClr val="FBAE40"/>
          </p15:clr>
        </p15:guide>
        <p15:guide id="2" orient="horz" pos="1253">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aptop mockup_2">
    <p:spTree>
      <p:nvGrpSpPr>
        <p:cNvPr id="1" name=""/>
        <p:cNvGrpSpPr/>
        <p:nvPr/>
      </p:nvGrpSpPr>
      <p:grpSpPr>
        <a:xfrm>
          <a:off x="0" y="0"/>
          <a:ext cx="0" cy="0"/>
          <a:chOff x="0" y="0"/>
          <a:chExt cx="0" cy="0"/>
        </a:xfrm>
      </p:grpSpPr>
      <p:sp>
        <p:nvSpPr>
          <p:cNvPr id="5" name="Freeform: Shape 8">
            <a:extLst>
              <a:ext uri="{FF2B5EF4-FFF2-40B4-BE49-F238E27FC236}">
                <a16:creationId xmlns:a16="http://schemas.microsoft.com/office/drawing/2014/main" id="{DA9D224C-981C-97CE-A612-43B6A2AC9643}"/>
              </a:ext>
            </a:extLst>
          </p:cNvPr>
          <p:cNvSpPr/>
          <p:nvPr userDrawn="1"/>
        </p:nvSpPr>
        <p:spPr>
          <a:xfrm>
            <a:off x="7544883" y="391816"/>
            <a:ext cx="4647117" cy="6466184"/>
          </a:xfrm>
          <a:custGeom>
            <a:avLst/>
            <a:gdLst>
              <a:gd name="connsiteX0" fmla="*/ 4647117 w 4647117"/>
              <a:gd name="connsiteY0" fmla="*/ 0 h 6466184"/>
              <a:gd name="connsiteX1" fmla="*/ 4647117 w 4647117"/>
              <a:gd name="connsiteY1" fmla="*/ 6466184 h 6466184"/>
              <a:gd name="connsiteX2" fmla="*/ 2719002 w 4647117"/>
              <a:gd name="connsiteY2" fmla="*/ 6466184 h 6466184"/>
              <a:gd name="connsiteX3" fmla="*/ 2715491 w 4647117"/>
              <a:gd name="connsiteY3" fmla="*/ 6466184 h 6466184"/>
              <a:gd name="connsiteX4" fmla="*/ 0 w 4647117"/>
              <a:gd name="connsiteY4" fmla="*/ 6466184 h 6466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7117" h="6466184">
                <a:moveTo>
                  <a:pt x="4647117" y="0"/>
                </a:moveTo>
                <a:lnTo>
                  <a:pt x="4647117" y="6466184"/>
                </a:lnTo>
                <a:lnTo>
                  <a:pt x="2719002" y="6466184"/>
                </a:lnTo>
                <a:lnTo>
                  <a:pt x="2715491" y="6466184"/>
                </a:lnTo>
                <a:lnTo>
                  <a:pt x="0" y="6466184"/>
                </a:lnTo>
                <a:close/>
              </a:path>
            </a:pathLst>
          </a:custGeom>
          <a:solidFill>
            <a:schemeClr val="accent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5005388" cy="1077291"/>
          </a:xfrm>
        </p:spPr>
        <p:txBody>
          <a:bodyPr/>
          <a:lstStyle/>
          <a:p>
            <a:r>
              <a:rPr lang="en-MY" dirty="0"/>
              <a:t>Click here to add your title which is detailed to the content on this slide</a:t>
            </a:r>
            <a:endParaRPr lang="en-US" dirty="0"/>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7"/>
            <a:ext cx="5005387" cy="1900485"/>
          </a:xfrm>
        </p:spPr>
        <p:txBody>
          <a:bodyPr/>
          <a:lstStyle>
            <a:lvl1pPr marL="0" indent="0">
              <a:buNone/>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a:t>
            </a:r>
          </a:p>
        </p:txBody>
      </p:sp>
      <p:pic>
        <p:nvPicPr>
          <p:cNvPr id="4" name="Picture 3">
            <a:extLst>
              <a:ext uri="{FF2B5EF4-FFF2-40B4-BE49-F238E27FC236}">
                <a16:creationId xmlns:a16="http://schemas.microsoft.com/office/drawing/2014/main" id="{DC935BCD-BFE7-DE0C-09A1-DA7A9323DB46}"/>
              </a:ext>
            </a:extLst>
          </p:cNvPr>
          <p:cNvPicPr>
            <a:picLocks noChangeAspect="1"/>
          </p:cNvPicPr>
          <p:nvPr userDrawn="1"/>
        </p:nvPicPr>
        <p:blipFill>
          <a:blip r:embed="rId2"/>
          <a:srcRect l="77" r="77"/>
          <a:stretch/>
        </p:blipFill>
        <p:spPr>
          <a:xfrm>
            <a:off x="5569758" y="1872112"/>
            <a:ext cx="6622242" cy="3905689"/>
          </a:xfrm>
          <a:prstGeom prst="rect">
            <a:avLst/>
          </a:prstGeom>
        </p:spPr>
      </p:pic>
      <p:sp>
        <p:nvSpPr>
          <p:cNvPr id="10" name="Picture Placeholder 9">
            <a:extLst>
              <a:ext uri="{FF2B5EF4-FFF2-40B4-BE49-F238E27FC236}">
                <a16:creationId xmlns:a16="http://schemas.microsoft.com/office/drawing/2014/main" id="{4FA4C115-2F91-92AF-9DA9-509358A598CE}"/>
              </a:ext>
            </a:extLst>
          </p:cNvPr>
          <p:cNvSpPr>
            <a:spLocks noGrp="1"/>
          </p:cNvSpPr>
          <p:nvPr>
            <p:ph type="pic" sz="quarter" idx="34" hasCustomPrompt="1"/>
          </p:nvPr>
        </p:nvSpPr>
        <p:spPr>
          <a:xfrm>
            <a:off x="6665843" y="2266122"/>
            <a:ext cx="4519682" cy="2829753"/>
          </a:xfrm>
          <a:solidFill>
            <a:schemeClr val="bg1">
              <a:lumMod val="50000"/>
            </a:schemeClr>
          </a:solidFill>
          <a:ln>
            <a:noFill/>
          </a:ln>
        </p:spPr>
        <p:txBody>
          <a:bodyPr/>
          <a:lstStyle>
            <a:lvl1pPr marL="0" indent="0">
              <a:buNone/>
              <a:defRPr>
                <a:solidFill>
                  <a:schemeClr val="bg1"/>
                </a:solidFill>
              </a:defRPr>
            </a:lvl1pPr>
          </a:lstStyle>
          <a:p>
            <a:r>
              <a:rPr lang="en-US" dirty="0"/>
              <a:t>Click icon to add a screenshot or image to the laptop mockup</a:t>
            </a:r>
          </a:p>
        </p:txBody>
      </p:sp>
      <p:sp>
        <p:nvSpPr>
          <p:cNvPr id="12" name="Text Placeholder 6">
            <a:extLst>
              <a:ext uri="{FF2B5EF4-FFF2-40B4-BE49-F238E27FC236}">
                <a16:creationId xmlns:a16="http://schemas.microsoft.com/office/drawing/2014/main" id="{E91E859C-1E0A-F862-4BE9-281C9222ACB0}"/>
              </a:ext>
            </a:extLst>
          </p:cNvPr>
          <p:cNvSpPr>
            <a:spLocks noGrp="1"/>
          </p:cNvSpPr>
          <p:nvPr>
            <p:ph type="body" sz="quarter" idx="33" hasCustomPrompt="1"/>
          </p:nvPr>
        </p:nvSpPr>
        <p:spPr>
          <a:xfrm>
            <a:off x="550863" y="45053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3" name="Text Placeholder 10">
            <a:extLst>
              <a:ext uri="{FF2B5EF4-FFF2-40B4-BE49-F238E27FC236}">
                <a16:creationId xmlns:a16="http://schemas.microsoft.com/office/drawing/2014/main" id="{4201B321-3A9A-3DE2-BED8-269D788F0C3C}"/>
              </a:ext>
            </a:extLst>
          </p:cNvPr>
          <p:cNvSpPr>
            <a:spLocks noGrp="1"/>
          </p:cNvSpPr>
          <p:nvPr>
            <p:ph type="body" sz="quarter" idx="22" hasCustomPrompt="1"/>
          </p:nvPr>
        </p:nvSpPr>
        <p:spPr>
          <a:xfrm>
            <a:off x="550863" y="503315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14" name="Text Placeholder 6">
            <a:extLst>
              <a:ext uri="{FF2B5EF4-FFF2-40B4-BE49-F238E27FC236}">
                <a16:creationId xmlns:a16="http://schemas.microsoft.com/office/drawing/2014/main" id="{7C070638-1135-5155-E7FB-C5D90C1FB06C}"/>
              </a:ext>
            </a:extLst>
          </p:cNvPr>
          <p:cNvSpPr>
            <a:spLocks noGrp="1"/>
          </p:cNvSpPr>
          <p:nvPr>
            <p:ph type="body" sz="quarter" idx="36" hasCustomPrompt="1"/>
          </p:nvPr>
        </p:nvSpPr>
        <p:spPr>
          <a:xfrm>
            <a:off x="3562079" y="45053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5" name="Text Placeholder 10">
            <a:extLst>
              <a:ext uri="{FF2B5EF4-FFF2-40B4-BE49-F238E27FC236}">
                <a16:creationId xmlns:a16="http://schemas.microsoft.com/office/drawing/2014/main" id="{5BA06F59-563F-C869-E373-09FB95073707}"/>
              </a:ext>
            </a:extLst>
          </p:cNvPr>
          <p:cNvSpPr>
            <a:spLocks noGrp="1"/>
          </p:cNvSpPr>
          <p:nvPr>
            <p:ph type="body" sz="quarter" idx="37" hasCustomPrompt="1"/>
          </p:nvPr>
        </p:nvSpPr>
        <p:spPr>
          <a:xfrm>
            <a:off x="3562079" y="503315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Tree>
    <p:extLst>
      <p:ext uri="{BB962C8B-B14F-4D97-AF65-F5344CB8AC3E}">
        <p14:creationId xmlns:p14="http://schemas.microsoft.com/office/powerpoint/2010/main" val="2684952721"/>
      </p:ext>
    </p:extLst>
  </p:cSld>
  <p:clrMapOvr>
    <a:masterClrMapping/>
  </p:clrMapOvr>
  <p:extLst>
    <p:ext uri="{DCECCB84-F9BA-43D5-87BE-67443E8EF086}">
      <p15:sldGuideLst xmlns:p15="http://schemas.microsoft.com/office/powerpoint/2012/main">
        <p15:guide id="1" pos="3500">
          <p15:clr>
            <a:srgbClr val="FBAE40"/>
          </p15:clr>
        </p15:guide>
        <p15:guide id="2" orient="horz" pos="1253">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illboard mockup_1">
    <p:spTree>
      <p:nvGrpSpPr>
        <p:cNvPr id="1" name=""/>
        <p:cNvGrpSpPr/>
        <p:nvPr/>
      </p:nvGrpSpPr>
      <p:grpSpPr>
        <a:xfrm>
          <a:off x="0" y="0"/>
          <a:ext cx="0" cy="0"/>
          <a:chOff x="0" y="0"/>
          <a:chExt cx="0" cy="0"/>
        </a:xfrm>
      </p:grpSpPr>
      <p:sp>
        <p:nvSpPr>
          <p:cNvPr id="4" name="Freeform: Shape 8">
            <a:extLst>
              <a:ext uri="{FF2B5EF4-FFF2-40B4-BE49-F238E27FC236}">
                <a16:creationId xmlns:a16="http://schemas.microsoft.com/office/drawing/2014/main" id="{0A8FB82C-6E9C-2B73-53B7-4A22B77CDDBA}"/>
              </a:ext>
            </a:extLst>
          </p:cNvPr>
          <p:cNvSpPr/>
          <p:nvPr userDrawn="1"/>
        </p:nvSpPr>
        <p:spPr>
          <a:xfrm>
            <a:off x="7544883" y="391816"/>
            <a:ext cx="4647117" cy="6466184"/>
          </a:xfrm>
          <a:custGeom>
            <a:avLst/>
            <a:gdLst>
              <a:gd name="connsiteX0" fmla="*/ 4647117 w 4647117"/>
              <a:gd name="connsiteY0" fmla="*/ 0 h 6466184"/>
              <a:gd name="connsiteX1" fmla="*/ 4647117 w 4647117"/>
              <a:gd name="connsiteY1" fmla="*/ 6466184 h 6466184"/>
              <a:gd name="connsiteX2" fmla="*/ 2719002 w 4647117"/>
              <a:gd name="connsiteY2" fmla="*/ 6466184 h 6466184"/>
              <a:gd name="connsiteX3" fmla="*/ 2715491 w 4647117"/>
              <a:gd name="connsiteY3" fmla="*/ 6466184 h 6466184"/>
              <a:gd name="connsiteX4" fmla="*/ 0 w 4647117"/>
              <a:gd name="connsiteY4" fmla="*/ 6466184 h 6466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7117" h="6466184">
                <a:moveTo>
                  <a:pt x="4647117" y="0"/>
                </a:moveTo>
                <a:lnTo>
                  <a:pt x="4647117" y="6466184"/>
                </a:lnTo>
                <a:lnTo>
                  <a:pt x="2719002" y="6466184"/>
                </a:lnTo>
                <a:lnTo>
                  <a:pt x="2715491" y="6466184"/>
                </a:lnTo>
                <a:lnTo>
                  <a:pt x="0" y="6466184"/>
                </a:lnTo>
                <a:close/>
              </a:path>
            </a:pathLst>
          </a:custGeom>
          <a:gradFill>
            <a:gsLst>
              <a:gs pos="10000">
                <a:schemeClr val="bg2"/>
              </a:gs>
              <a:gs pos="100000">
                <a:schemeClr val="accent1"/>
              </a:gs>
            </a:gsLst>
            <a:lin ang="18600000" scaled="0"/>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5005388" cy="1077291"/>
          </a:xfrm>
        </p:spPr>
        <p:txBody>
          <a:bodyPr/>
          <a:lstStyle/>
          <a:p>
            <a:r>
              <a:rPr lang="en-MY" dirty="0"/>
              <a:t>Click here to add your title which is detailed to the content on this slide</a:t>
            </a:r>
            <a:endParaRPr lang="en-US" dirty="0"/>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7"/>
            <a:ext cx="5005387" cy="1900485"/>
          </a:xfrm>
        </p:spPr>
        <p:txBody>
          <a:bodyPr/>
          <a:lstStyle>
            <a:lvl1pPr marL="0" indent="0">
              <a:buNone/>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a:t>
            </a:r>
          </a:p>
        </p:txBody>
      </p:sp>
      <p:sp>
        <p:nvSpPr>
          <p:cNvPr id="12" name="Text Placeholder 6">
            <a:extLst>
              <a:ext uri="{FF2B5EF4-FFF2-40B4-BE49-F238E27FC236}">
                <a16:creationId xmlns:a16="http://schemas.microsoft.com/office/drawing/2014/main" id="{E91E859C-1E0A-F862-4BE9-281C9222ACB0}"/>
              </a:ext>
            </a:extLst>
          </p:cNvPr>
          <p:cNvSpPr>
            <a:spLocks noGrp="1"/>
          </p:cNvSpPr>
          <p:nvPr>
            <p:ph type="body" sz="quarter" idx="33" hasCustomPrompt="1"/>
          </p:nvPr>
        </p:nvSpPr>
        <p:spPr>
          <a:xfrm>
            <a:off x="550863" y="45053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3" name="Text Placeholder 10">
            <a:extLst>
              <a:ext uri="{FF2B5EF4-FFF2-40B4-BE49-F238E27FC236}">
                <a16:creationId xmlns:a16="http://schemas.microsoft.com/office/drawing/2014/main" id="{4201B321-3A9A-3DE2-BED8-269D788F0C3C}"/>
              </a:ext>
            </a:extLst>
          </p:cNvPr>
          <p:cNvSpPr>
            <a:spLocks noGrp="1"/>
          </p:cNvSpPr>
          <p:nvPr>
            <p:ph type="body" sz="quarter" idx="22" hasCustomPrompt="1"/>
          </p:nvPr>
        </p:nvSpPr>
        <p:spPr>
          <a:xfrm>
            <a:off x="550863" y="503315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14" name="Text Placeholder 6">
            <a:extLst>
              <a:ext uri="{FF2B5EF4-FFF2-40B4-BE49-F238E27FC236}">
                <a16:creationId xmlns:a16="http://schemas.microsoft.com/office/drawing/2014/main" id="{7C070638-1135-5155-E7FB-C5D90C1FB06C}"/>
              </a:ext>
            </a:extLst>
          </p:cNvPr>
          <p:cNvSpPr>
            <a:spLocks noGrp="1"/>
          </p:cNvSpPr>
          <p:nvPr>
            <p:ph type="body" sz="quarter" idx="36" hasCustomPrompt="1"/>
          </p:nvPr>
        </p:nvSpPr>
        <p:spPr>
          <a:xfrm>
            <a:off x="3562079" y="45053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5" name="Text Placeholder 10">
            <a:extLst>
              <a:ext uri="{FF2B5EF4-FFF2-40B4-BE49-F238E27FC236}">
                <a16:creationId xmlns:a16="http://schemas.microsoft.com/office/drawing/2014/main" id="{5BA06F59-563F-C869-E373-09FB95073707}"/>
              </a:ext>
            </a:extLst>
          </p:cNvPr>
          <p:cNvSpPr>
            <a:spLocks noGrp="1"/>
          </p:cNvSpPr>
          <p:nvPr>
            <p:ph type="body" sz="quarter" idx="37" hasCustomPrompt="1"/>
          </p:nvPr>
        </p:nvSpPr>
        <p:spPr>
          <a:xfrm>
            <a:off x="3562079" y="503315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pic>
        <p:nvPicPr>
          <p:cNvPr id="9" name="Picture 8">
            <a:extLst>
              <a:ext uri="{FF2B5EF4-FFF2-40B4-BE49-F238E27FC236}">
                <a16:creationId xmlns:a16="http://schemas.microsoft.com/office/drawing/2014/main" id="{9FA28DEF-3BEE-A1F1-A8D0-3AC7623EF8BD}"/>
              </a:ext>
            </a:extLst>
          </p:cNvPr>
          <p:cNvPicPr>
            <a:picLocks noChangeAspect="1"/>
          </p:cNvPicPr>
          <p:nvPr userDrawn="1"/>
        </p:nvPicPr>
        <p:blipFill rotWithShape="1">
          <a:blip r:embed="rId2"/>
          <a:srcRect r="17785" b="24533"/>
          <a:stretch/>
        </p:blipFill>
        <p:spPr>
          <a:xfrm>
            <a:off x="5974284" y="750673"/>
            <a:ext cx="6217716" cy="6107328"/>
          </a:xfrm>
          <a:prstGeom prst="rect">
            <a:avLst/>
          </a:prstGeom>
        </p:spPr>
      </p:pic>
      <p:sp>
        <p:nvSpPr>
          <p:cNvPr id="5" name="Picture Placeholder 9">
            <a:extLst>
              <a:ext uri="{FF2B5EF4-FFF2-40B4-BE49-F238E27FC236}">
                <a16:creationId xmlns:a16="http://schemas.microsoft.com/office/drawing/2014/main" id="{DF739A7B-A9A8-0424-F929-320177A96817}"/>
              </a:ext>
            </a:extLst>
          </p:cNvPr>
          <p:cNvSpPr>
            <a:spLocks noGrp="1"/>
          </p:cNvSpPr>
          <p:nvPr>
            <p:ph type="pic" sz="quarter" idx="34" hasCustomPrompt="1"/>
          </p:nvPr>
        </p:nvSpPr>
        <p:spPr>
          <a:xfrm>
            <a:off x="6114970" y="832282"/>
            <a:ext cx="6077030" cy="2923474"/>
          </a:xfrm>
          <a:solidFill>
            <a:schemeClr val="bg1">
              <a:lumMod val="50000"/>
            </a:schemeClr>
          </a:solidFill>
          <a:ln>
            <a:noFill/>
          </a:ln>
        </p:spPr>
        <p:txBody>
          <a:bodyPr/>
          <a:lstStyle>
            <a:lvl1pPr marL="0" indent="0">
              <a:buNone/>
              <a:defRPr>
                <a:solidFill>
                  <a:schemeClr val="bg1"/>
                </a:solidFill>
              </a:defRPr>
            </a:lvl1pPr>
          </a:lstStyle>
          <a:p>
            <a:r>
              <a:rPr lang="en-US" dirty="0"/>
              <a:t>Click icon to add a screenshot or image to the billboard mockup</a:t>
            </a:r>
          </a:p>
        </p:txBody>
      </p:sp>
    </p:spTree>
    <p:extLst>
      <p:ext uri="{BB962C8B-B14F-4D97-AF65-F5344CB8AC3E}">
        <p14:creationId xmlns:p14="http://schemas.microsoft.com/office/powerpoint/2010/main" val="3296980997"/>
      </p:ext>
    </p:extLst>
  </p:cSld>
  <p:clrMapOvr>
    <a:masterClrMapping/>
  </p:clrMapOvr>
  <p:extLst>
    <p:ext uri="{DCECCB84-F9BA-43D5-87BE-67443E8EF086}">
      <p15:sldGuideLst xmlns:p15="http://schemas.microsoft.com/office/powerpoint/2012/main">
        <p15:guide id="1" pos="3500">
          <p15:clr>
            <a:srgbClr val="FBAE40"/>
          </p15:clr>
        </p15:guide>
        <p15:guide id="2" orient="horz" pos="1253">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illboard mockup_2">
    <p:spTree>
      <p:nvGrpSpPr>
        <p:cNvPr id="1" name=""/>
        <p:cNvGrpSpPr/>
        <p:nvPr/>
      </p:nvGrpSpPr>
      <p:grpSpPr>
        <a:xfrm>
          <a:off x="0" y="0"/>
          <a:ext cx="0" cy="0"/>
          <a:chOff x="0" y="0"/>
          <a:chExt cx="0" cy="0"/>
        </a:xfrm>
      </p:grpSpPr>
      <p:sp>
        <p:nvSpPr>
          <p:cNvPr id="4" name="Freeform: Shape 8">
            <a:extLst>
              <a:ext uri="{FF2B5EF4-FFF2-40B4-BE49-F238E27FC236}">
                <a16:creationId xmlns:a16="http://schemas.microsoft.com/office/drawing/2014/main" id="{0A8FB82C-6E9C-2B73-53B7-4A22B77CDDBA}"/>
              </a:ext>
            </a:extLst>
          </p:cNvPr>
          <p:cNvSpPr/>
          <p:nvPr userDrawn="1"/>
        </p:nvSpPr>
        <p:spPr>
          <a:xfrm>
            <a:off x="7544883" y="391816"/>
            <a:ext cx="4647117" cy="6466184"/>
          </a:xfrm>
          <a:custGeom>
            <a:avLst/>
            <a:gdLst>
              <a:gd name="connsiteX0" fmla="*/ 4647117 w 4647117"/>
              <a:gd name="connsiteY0" fmla="*/ 0 h 6466184"/>
              <a:gd name="connsiteX1" fmla="*/ 4647117 w 4647117"/>
              <a:gd name="connsiteY1" fmla="*/ 6466184 h 6466184"/>
              <a:gd name="connsiteX2" fmla="*/ 2719002 w 4647117"/>
              <a:gd name="connsiteY2" fmla="*/ 6466184 h 6466184"/>
              <a:gd name="connsiteX3" fmla="*/ 2715491 w 4647117"/>
              <a:gd name="connsiteY3" fmla="*/ 6466184 h 6466184"/>
              <a:gd name="connsiteX4" fmla="*/ 0 w 4647117"/>
              <a:gd name="connsiteY4" fmla="*/ 6466184 h 6466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7117" h="6466184">
                <a:moveTo>
                  <a:pt x="4647117" y="0"/>
                </a:moveTo>
                <a:lnTo>
                  <a:pt x="4647117" y="6466184"/>
                </a:lnTo>
                <a:lnTo>
                  <a:pt x="2719002" y="6466184"/>
                </a:lnTo>
                <a:lnTo>
                  <a:pt x="2715491" y="6466184"/>
                </a:lnTo>
                <a:lnTo>
                  <a:pt x="0" y="6466184"/>
                </a:lnTo>
                <a:close/>
              </a:path>
            </a:pathLst>
          </a:custGeom>
          <a:solidFill>
            <a:schemeClr val="accent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5005388" cy="1077291"/>
          </a:xfrm>
        </p:spPr>
        <p:txBody>
          <a:bodyPr/>
          <a:lstStyle/>
          <a:p>
            <a:r>
              <a:rPr lang="en-MY" dirty="0"/>
              <a:t>Click here to add your title which is detailed to the content on this slide</a:t>
            </a:r>
            <a:endParaRPr lang="en-US" dirty="0"/>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8"/>
            <a:ext cx="5005387" cy="1300818"/>
          </a:xfrm>
        </p:spPr>
        <p:txBody>
          <a:bodyPr/>
          <a:lstStyle>
            <a:lvl1pPr marL="0" indent="0">
              <a:buNone/>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pic>
        <p:nvPicPr>
          <p:cNvPr id="9" name="Picture 8">
            <a:extLst>
              <a:ext uri="{FF2B5EF4-FFF2-40B4-BE49-F238E27FC236}">
                <a16:creationId xmlns:a16="http://schemas.microsoft.com/office/drawing/2014/main" id="{9FA28DEF-3BEE-A1F1-A8D0-3AC7623EF8BD}"/>
              </a:ext>
            </a:extLst>
          </p:cNvPr>
          <p:cNvPicPr>
            <a:picLocks noChangeAspect="1"/>
          </p:cNvPicPr>
          <p:nvPr userDrawn="1"/>
        </p:nvPicPr>
        <p:blipFill rotWithShape="1">
          <a:blip r:embed="rId2"/>
          <a:srcRect r="17785" b="24533"/>
          <a:stretch/>
        </p:blipFill>
        <p:spPr>
          <a:xfrm>
            <a:off x="5974284" y="750673"/>
            <a:ext cx="6217716" cy="6107328"/>
          </a:xfrm>
          <a:prstGeom prst="rect">
            <a:avLst/>
          </a:prstGeom>
        </p:spPr>
      </p:pic>
      <p:sp>
        <p:nvSpPr>
          <p:cNvPr id="5" name="Picture Placeholder 9">
            <a:extLst>
              <a:ext uri="{FF2B5EF4-FFF2-40B4-BE49-F238E27FC236}">
                <a16:creationId xmlns:a16="http://schemas.microsoft.com/office/drawing/2014/main" id="{DF739A7B-A9A8-0424-F929-320177A96817}"/>
              </a:ext>
            </a:extLst>
          </p:cNvPr>
          <p:cNvSpPr>
            <a:spLocks noGrp="1"/>
          </p:cNvSpPr>
          <p:nvPr>
            <p:ph type="pic" sz="quarter" idx="34" hasCustomPrompt="1"/>
          </p:nvPr>
        </p:nvSpPr>
        <p:spPr>
          <a:xfrm>
            <a:off x="6114970" y="832282"/>
            <a:ext cx="6077030" cy="2923474"/>
          </a:xfrm>
          <a:solidFill>
            <a:schemeClr val="bg1">
              <a:lumMod val="50000"/>
            </a:schemeClr>
          </a:solidFill>
          <a:ln>
            <a:noFill/>
          </a:ln>
        </p:spPr>
        <p:txBody>
          <a:bodyPr/>
          <a:lstStyle>
            <a:lvl1pPr marL="0" indent="0">
              <a:buNone/>
              <a:defRPr>
                <a:solidFill>
                  <a:schemeClr val="bg1"/>
                </a:solidFill>
              </a:defRPr>
            </a:lvl1pPr>
          </a:lstStyle>
          <a:p>
            <a:r>
              <a:rPr lang="en-US" dirty="0"/>
              <a:t>Click icon to add a screenshot or image to the billboard mockup</a:t>
            </a:r>
          </a:p>
        </p:txBody>
      </p:sp>
      <p:sp>
        <p:nvSpPr>
          <p:cNvPr id="6" name="Text Placeholder 14">
            <a:extLst>
              <a:ext uri="{FF2B5EF4-FFF2-40B4-BE49-F238E27FC236}">
                <a16:creationId xmlns:a16="http://schemas.microsoft.com/office/drawing/2014/main" id="{F57C33E1-12D1-A6C8-2D03-5F370483FD05}"/>
              </a:ext>
            </a:extLst>
          </p:cNvPr>
          <p:cNvSpPr>
            <a:spLocks noGrp="1"/>
          </p:cNvSpPr>
          <p:nvPr>
            <p:ph type="body" sz="quarter" idx="32"/>
          </p:nvPr>
        </p:nvSpPr>
        <p:spPr>
          <a:xfrm>
            <a:off x="550863" y="38573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8" name="Text Placeholder 2">
            <a:extLst>
              <a:ext uri="{FF2B5EF4-FFF2-40B4-BE49-F238E27FC236}">
                <a16:creationId xmlns:a16="http://schemas.microsoft.com/office/drawing/2014/main" id="{8DEAEA74-6B15-B415-CAA2-08B35E4F74B3}"/>
              </a:ext>
            </a:extLst>
          </p:cNvPr>
          <p:cNvSpPr>
            <a:spLocks noGrp="1"/>
          </p:cNvSpPr>
          <p:nvPr>
            <p:ph type="body" idx="15" hasCustomPrompt="1"/>
          </p:nvPr>
        </p:nvSpPr>
        <p:spPr>
          <a:xfrm>
            <a:off x="858831" y="3789363"/>
            <a:ext cx="4697419" cy="439637"/>
          </a:xfrm>
        </p:spPr>
        <p:txBody>
          <a:bodyPr anchor="ctr" anchorCtr="0"/>
          <a:lstStyle>
            <a:lvl1pPr marL="0" indent="0">
              <a:lnSpc>
                <a:spcPct val="90000"/>
              </a:lnSpc>
              <a:spcBef>
                <a:spcPts val="0"/>
              </a:spcBef>
              <a:spcAft>
                <a:spcPts val="0"/>
              </a:spcAft>
              <a:buNone/>
              <a:defRPr sz="1600" b="1" i="0">
                <a:solidFill>
                  <a:schemeClr val="accent2"/>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
        <p:nvSpPr>
          <p:cNvPr id="10" name="Text Placeholder 10">
            <a:extLst>
              <a:ext uri="{FF2B5EF4-FFF2-40B4-BE49-F238E27FC236}">
                <a16:creationId xmlns:a16="http://schemas.microsoft.com/office/drawing/2014/main" id="{3ACD049D-A1D1-C061-4A50-BF7848E915FD}"/>
              </a:ext>
            </a:extLst>
          </p:cNvPr>
          <p:cNvSpPr>
            <a:spLocks noGrp="1"/>
          </p:cNvSpPr>
          <p:nvPr>
            <p:ph type="body" sz="quarter" idx="33" hasCustomPrompt="1"/>
          </p:nvPr>
        </p:nvSpPr>
        <p:spPr>
          <a:xfrm>
            <a:off x="858838" y="4372964"/>
            <a:ext cx="4697412" cy="1503961"/>
          </a:xfrm>
        </p:spPr>
        <p:txBody>
          <a:bodyPr/>
          <a:lstStyle>
            <a:lvl1pPr>
              <a:buClr>
                <a:schemeClr val="accent2"/>
              </a:buClr>
              <a:defRPr/>
            </a:lvl1pPr>
            <a:lvl2pPr>
              <a:buClr>
                <a:schemeClr val="accent2"/>
              </a:buClr>
              <a:defRPr/>
            </a:lvl2pPr>
            <a:lvl3pPr>
              <a:buClr>
                <a:schemeClr val="accent2"/>
              </a:buClr>
              <a:defRPr/>
            </a:lvl3pPr>
          </a:lstStyle>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Tree>
    <p:extLst>
      <p:ext uri="{BB962C8B-B14F-4D97-AF65-F5344CB8AC3E}">
        <p14:creationId xmlns:p14="http://schemas.microsoft.com/office/powerpoint/2010/main" val="1206001207"/>
      </p:ext>
    </p:extLst>
  </p:cSld>
  <p:clrMapOvr>
    <a:masterClrMapping/>
  </p:clrMapOvr>
  <p:extLst>
    <p:ext uri="{DCECCB84-F9BA-43D5-87BE-67443E8EF086}">
      <p15:sldGuideLst xmlns:p15="http://schemas.microsoft.com/office/powerpoint/2012/main">
        <p15:guide id="1" pos="3500">
          <p15:clr>
            <a:srgbClr val="FBAE40"/>
          </p15:clr>
        </p15:guide>
        <p15:guide id="2" orient="horz" pos="1253">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Kiosk mockup_1">
    <p:spTree>
      <p:nvGrpSpPr>
        <p:cNvPr id="1" name=""/>
        <p:cNvGrpSpPr/>
        <p:nvPr/>
      </p:nvGrpSpPr>
      <p:grpSpPr>
        <a:xfrm>
          <a:off x="0" y="0"/>
          <a:ext cx="0" cy="0"/>
          <a:chOff x="0" y="0"/>
          <a:chExt cx="0" cy="0"/>
        </a:xfrm>
      </p:grpSpPr>
      <p:sp>
        <p:nvSpPr>
          <p:cNvPr id="6" name="Freeform: Shape 22">
            <a:extLst>
              <a:ext uri="{FF2B5EF4-FFF2-40B4-BE49-F238E27FC236}">
                <a16:creationId xmlns:a16="http://schemas.microsoft.com/office/drawing/2014/main" id="{6FFD478D-7ED3-A6F9-BB5C-BD4D89B93419}"/>
              </a:ext>
            </a:extLst>
          </p:cNvPr>
          <p:cNvSpPr/>
          <p:nvPr userDrawn="1"/>
        </p:nvSpPr>
        <p:spPr>
          <a:xfrm>
            <a:off x="6123214" y="0"/>
            <a:ext cx="6068786" cy="6858000"/>
          </a:xfrm>
          <a:custGeom>
            <a:avLst/>
            <a:gdLst>
              <a:gd name="connsiteX0" fmla="*/ 0 w 6068786"/>
              <a:gd name="connsiteY0" fmla="*/ 0 h 6858000"/>
              <a:gd name="connsiteX1" fmla="*/ 6068786 w 6068786"/>
              <a:gd name="connsiteY1" fmla="*/ 0 h 6858000"/>
              <a:gd name="connsiteX2" fmla="*/ 6068786 w 6068786"/>
              <a:gd name="connsiteY2" fmla="*/ 6858000 h 6858000"/>
              <a:gd name="connsiteX3" fmla="*/ 4049486 w 6068786"/>
              <a:gd name="connsiteY3" fmla="*/ 6858000 h 6858000"/>
              <a:gd name="connsiteX4" fmla="*/ 0 w 6068786"/>
              <a:gd name="connsiteY4" fmla="*/ 280851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8786" h="6858000">
                <a:moveTo>
                  <a:pt x="0" y="0"/>
                </a:moveTo>
                <a:lnTo>
                  <a:pt x="6068786" y="0"/>
                </a:lnTo>
                <a:lnTo>
                  <a:pt x="6068786" y="6858000"/>
                </a:lnTo>
                <a:lnTo>
                  <a:pt x="4049486" y="6858000"/>
                </a:lnTo>
                <a:lnTo>
                  <a:pt x="0" y="2808514"/>
                </a:lnTo>
                <a:close/>
              </a:path>
            </a:pathLst>
          </a:custGeom>
          <a:gradFill>
            <a:gsLst>
              <a:gs pos="10000">
                <a:schemeClr val="bg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R" b="0" i="0">
              <a:latin typeface="Poppins" pitchFamily="2" charset="77"/>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5005388" cy="1077291"/>
          </a:xfrm>
        </p:spPr>
        <p:txBody>
          <a:bodyPr/>
          <a:lstStyle/>
          <a:p>
            <a:r>
              <a:rPr lang="en-MY" dirty="0"/>
              <a:t>Click here to add your title which is detailed to the content on this slide</a:t>
            </a:r>
            <a:endParaRPr lang="en-US" dirty="0"/>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8"/>
            <a:ext cx="5005387" cy="1318820"/>
          </a:xfrm>
        </p:spPr>
        <p:txBody>
          <a:bodyPr/>
          <a:lstStyle>
            <a:lvl1pPr marL="0" indent="0">
              <a:buNone/>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
        <p:nvSpPr>
          <p:cNvPr id="8" name="Text Placeholder 14">
            <a:extLst>
              <a:ext uri="{FF2B5EF4-FFF2-40B4-BE49-F238E27FC236}">
                <a16:creationId xmlns:a16="http://schemas.microsoft.com/office/drawing/2014/main" id="{E6B8010D-7EDF-C869-1B01-191B20F0E258}"/>
              </a:ext>
            </a:extLst>
          </p:cNvPr>
          <p:cNvSpPr>
            <a:spLocks noGrp="1"/>
          </p:cNvSpPr>
          <p:nvPr>
            <p:ph type="body" sz="quarter" idx="32"/>
          </p:nvPr>
        </p:nvSpPr>
        <p:spPr>
          <a:xfrm>
            <a:off x="550863" y="38573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9" name="Text Placeholder 2">
            <a:extLst>
              <a:ext uri="{FF2B5EF4-FFF2-40B4-BE49-F238E27FC236}">
                <a16:creationId xmlns:a16="http://schemas.microsoft.com/office/drawing/2014/main" id="{53215B2D-7A05-588B-8536-75C34418A296}"/>
              </a:ext>
            </a:extLst>
          </p:cNvPr>
          <p:cNvSpPr>
            <a:spLocks noGrp="1"/>
          </p:cNvSpPr>
          <p:nvPr>
            <p:ph type="body" idx="15" hasCustomPrompt="1"/>
          </p:nvPr>
        </p:nvSpPr>
        <p:spPr>
          <a:xfrm>
            <a:off x="858831" y="3789363"/>
            <a:ext cx="4697419"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
        <p:nvSpPr>
          <p:cNvPr id="11" name="Text Placeholder 10">
            <a:extLst>
              <a:ext uri="{FF2B5EF4-FFF2-40B4-BE49-F238E27FC236}">
                <a16:creationId xmlns:a16="http://schemas.microsoft.com/office/drawing/2014/main" id="{F152BC32-829D-3C94-0106-93ED0FCA9A69}"/>
              </a:ext>
            </a:extLst>
          </p:cNvPr>
          <p:cNvSpPr>
            <a:spLocks noGrp="1"/>
          </p:cNvSpPr>
          <p:nvPr>
            <p:ph type="body" sz="quarter" idx="33" hasCustomPrompt="1"/>
          </p:nvPr>
        </p:nvSpPr>
        <p:spPr>
          <a:xfrm>
            <a:off x="858838" y="4372964"/>
            <a:ext cx="4697412" cy="1503961"/>
          </a:xfrm>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pic>
        <p:nvPicPr>
          <p:cNvPr id="10" name="Picture 9">
            <a:extLst>
              <a:ext uri="{FF2B5EF4-FFF2-40B4-BE49-F238E27FC236}">
                <a16:creationId xmlns:a16="http://schemas.microsoft.com/office/drawing/2014/main" id="{3BF645E0-BC14-71FB-9C20-E10F947C56C0}"/>
              </a:ext>
            </a:extLst>
          </p:cNvPr>
          <p:cNvPicPr>
            <a:picLocks noChangeAspect="1"/>
          </p:cNvPicPr>
          <p:nvPr userDrawn="1"/>
        </p:nvPicPr>
        <p:blipFill>
          <a:blip r:embed="rId2"/>
          <a:stretch>
            <a:fillRect/>
          </a:stretch>
        </p:blipFill>
        <p:spPr>
          <a:xfrm>
            <a:off x="7523025" y="441325"/>
            <a:ext cx="3555093" cy="6011864"/>
          </a:xfrm>
          <a:prstGeom prst="rect">
            <a:avLst/>
          </a:prstGeom>
        </p:spPr>
      </p:pic>
      <p:sp>
        <p:nvSpPr>
          <p:cNvPr id="13" name="Picture Placeholder 9">
            <a:extLst>
              <a:ext uri="{FF2B5EF4-FFF2-40B4-BE49-F238E27FC236}">
                <a16:creationId xmlns:a16="http://schemas.microsoft.com/office/drawing/2014/main" id="{6C41F5B6-C424-DBDD-FEE9-173F1C3AF9AE}"/>
              </a:ext>
            </a:extLst>
          </p:cNvPr>
          <p:cNvSpPr>
            <a:spLocks noGrp="1"/>
          </p:cNvSpPr>
          <p:nvPr>
            <p:ph type="pic" sz="quarter" idx="34" hasCustomPrompt="1"/>
          </p:nvPr>
        </p:nvSpPr>
        <p:spPr>
          <a:xfrm>
            <a:off x="7719848" y="643095"/>
            <a:ext cx="3158359" cy="4864325"/>
          </a:xfrm>
          <a:solidFill>
            <a:schemeClr val="bg1">
              <a:lumMod val="50000"/>
            </a:schemeClr>
          </a:solidFill>
          <a:ln>
            <a:noFill/>
          </a:ln>
        </p:spPr>
        <p:txBody>
          <a:bodyPr/>
          <a:lstStyle>
            <a:lvl1pPr marL="0" indent="0">
              <a:buNone/>
              <a:defRPr>
                <a:solidFill>
                  <a:schemeClr val="bg1"/>
                </a:solidFill>
              </a:defRPr>
            </a:lvl1pPr>
          </a:lstStyle>
          <a:p>
            <a:r>
              <a:rPr lang="en-US" dirty="0"/>
              <a:t>Click icon to add a screenshot or image to the kiosk mockup</a:t>
            </a:r>
          </a:p>
        </p:txBody>
      </p:sp>
    </p:spTree>
    <p:extLst>
      <p:ext uri="{BB962C8B-B14F-4D97-AF65-F5344CB8AC3E}">
        <p14:creationId xmlns:p14="http://schemas.microsoft.com/office/powerpoint/2010/main" val="2439050465"/>
      </p:ext>
    </p:extLst>
  </p:cSld>
  <p:clrMapOvr>
    <a:masterClrMapping/>
  </p:clrMapOvr>
  <p:extLst>
    <p:ext uri="{DCECCB84-F9BA-43D5-87BE-67443E8EF086}">
      <p15:sldGuideLst xmlns:p15="http://schemas.microsoft.com/office/powerpoint/2012/main">
        <p15:guide id="1" pos="3500">
          <p15:clr>
            <a:srgbClr val="FBAE40"/>
          </p15:clr>
        </p15:guide>
        <p15:guide id="2" orient="horz" pos="1253">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Kiosk mockup_2">
    <p:spTree>
      <p:nvGrpSpPr>
        <p:cNvPr id="1" name=""/>
        <p:cNvGrpSpPr/>
        <p:nvPr/>
      </p:nvGrpSpPr>
      <p:grpSpPr>
        <a:xfrm>
          <a:off x="0" y="0"/>
          <a:ext cx="0" cy="0"/>
          <a:chOff x="0" y="0"/>
          <a:chExt cx="0" cy="0"/>
        </a:xfrm>
      </p:grpSpPr>
      <p:sp>
        <p:nvSpPr>
          <p:cNvPr id="6" name="Freeform: Shape 22">
            <a:extLst>
              <a:ext uri="{FF2B5EF4-FFF2-40B4-BE49-F238E27FC236}">
                <a16:creationId xmlns:a16="http://schemas.microsoft.com/office/drawing/2014/main" id="{6FFD478D-7ED3-A6F9-BB5C-BD4D89B93419}"/>
              </a:ext>
            </a:extLst>
          </p:cNvPr>
          <p:cNvSpPr/>
          <p:nvPr userDrawn="1"/>
        </p:nvSpPr>
        <p:spPr>
          <a:xfrm>
            <a:off x="6123214" y="0"/>
            <a:ext cx="6068786" cy="6858000"/>
          </a:xfrm>
          <a:custGeom>
            <a:avLst/>
            <a:gdLst>
              <a:gd name="connsiteX0" fmla="*/ 0 w 6068786"/>
              <a:gd name="connsiteY0" fmla="*/ 0 h 6858000"/>
              <a:gd name="connsiteX1" fmla="*/ 6068786 w 6068786"/>
              <a:gd name="connsiteY1" fmla="*/ 0 h 6858000"/>
              <a:gd name="connsiteX2" fmla="*/ 6068786 w 6068786"/>
              <a:gd name="connsiteY2" fmla="*/ 6858000 h 6858000"/>
              <a:gd name="connsiteX3" fmla="*/ 4049486 w 6068786"/>
              <a:gd name="connsiteY3" fmla="*/ 6858000 h 6858000"/>
              <a:gd name="connsiteX4" fmla="*/ 0 w 6068786"/>
              <a:gd name="connsiteY4" fmla="*/ 280851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8786" h="6858000">
                <a:moveTo>
                  <a:pt x="0" y="0"/>
                </a:moveTo>
                <a:lnTo>
                  <a:pt x="6068786" y="0"/>
                </a:lnTo>
                <a:lnTo>
                  <a:pt x="6068786" y="6858000"/>
                </a:lnTo>
                <a:lnTo>
                  <a:pt x="4049486" y="6858000"/>
                </a:lnTo>
                <a:lnTo>
                  <a:pt x="0" y="28085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R" b="0" i="0">
              <a:latin typeface="Poppins" pitchFamily="2" charset="77"/>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5005388" cy="1077291"/>
          </a:xfrm>
        </p:spPr>
        <p:txBody>
          <a:bodyPr/>
          <a:lstStyle/>
          <a:p>
            <a:r>
              <a:rPr lang="en-MY" dirty="0"/>
              <a:t>Click here to add your title which is detailed to the content on this slide</a:t>
            </a:r>
            <a:endParaRPr lang="en-US" dirty="0"/>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7"/>
            <a:ext cx="5005387" cy="1987439"/>
          </a:xfrm>
        </p:spPr>
        <p:txBody>
          <a:bodyPr/>
          <a:lstStyle>
            <a:lvl1pPr marL="0" indent="0">
              <a:buNone/>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a:t>
            </a:r>
          </a:p>
        </p:txBody>
      </p:sp>
      <p:pic>
        <p:nvPicPr>
          <p:cNvPr id="4" name="Picture 3">
            <a:extLst>
              <a:ext uri="{FF2B5EF4-FFF2-40B4-BE49-F238E27FC236}">
                <a16:creationId xmlns:a16="http://schemas.microsoft.com/office/drawing/2014/main" id="{AA698CED-0DC2-B8C8-165A-1C875C51DCF1}"/>
              </a:ext>
            </a:extLst>
          </p:cNvPr>
          <p:cNvPicPr>
            <a:picLocks noChangeAspect="1"/>
          </p:cNvPicPr>
          <p:nvPr userDrawn="1"/>
        </p:nvPicPr>
        <p:blipFill>
          <a:blip r:embed="rId2"/>
          <a:stretch>
            <a:fillRect/>
          </a:stretch>
        </p:blipFill>
        <p:spPr>
          <a:xfrm>
            <a:off x="6454802" y="1782968"/>
            <a:ext cx="2419190" cy="4090988"/>
          </a:xfrm>
          <a:prstGeom prst="rect">
            <a:avLst/>
          </a:prstGeom>
        </p:spPr>
      </p:pic>
      <p:pic>
        <p:nvPicPr>
          <p:cNvPr id="10" name="Picture 9">
            <a:extLst>
              <a:ext uri="{FF2B5EF4-FFF2-40B4-BE49-F238E27FC236}">
                <a16:creationId xmlns:a16="http://schemas.microsoft.com/office/drawing/2014/main" id="{A234C55A-E012-64B8-56EA-7106D4AD3423}"/>
              </a:ext>
            </a:extLst>
          </p:cNvPr>
          <p:cNvPicPr>
            <a:picLocks noChangeAspect="1"/>
          </p:cNvPicPr>
          <p:nvPr userDrawn="1"/>
        </p:nvPicPr>
        <p:blipFill>
          <a:blip r:embed="rId2"/>
          <a:stretch>
            <a:fillRect/>
          </a:stretch>
        </p:blipFill>
        <p:spPr>
          <a:xfrm>
            <a:off x="9236102" y="1782968"/>
            <a:ext cx="2419190" cy="4090988"/>
          </a:xfrm>
          <a:prstGeom prst="rect">
            <a:avLst/>
          </a:prstGeom>
        </p:spPr>
      </p:pic>
      <p:sp>
        <p:nvSpPr>
          <p:cNvPr id="19" name="Picture Placeholder 9">
            <a:extLst>
              <a:ext uri="{FF2B5EF4-FFF2-40B4-BE49-F238E27FC236}">
                <a16:creationId xmlns:a16="http://schemas.microsoft.com/office/drawing/2014/main" id="{6B9E38B1-5125-7B43-E422-F06C347430BB}"/>
              </a:ext>
            </a:extLst>
          </p:cNvPr>
          <p:cNvSpPr>
            <a:spLocks noGrp="1"/>
          </p:cNvSpPr>
          <p:nvPr>
            <p:ph type="pic" sz="quarter" idx="34" hasCustomPrompt="1"/>
          </p:nvPr>
        </p:nvSpPr>
        <p:spPr>
          <a:xfrm>
            <a:off x="6591072" y="1907194"/>
            <a:ext cx="2146528" cy="3320300"/>
          </a:xfrm>
          <a:solidFill>
            <a:schemeClr val="bg1">
              <a:lumMod val="50000"/>
            </a:schemeClr>
          </a:solidFill>
          <a:ln>
            <a:noFill/>
          </a:ln>
        </p:spPr>
        <p:txBody>
          <a:bodyPr/>
          <a:lstStyle>
            <a:lvl1pPr marL="0" indent="0">
              <a:buNone/>
              <a:defRPr>
                <a:solidFill>
                  <a:schemeClr val="bg1"/>
                </a:solidFill>
              </a:defRPr>
            </a:lvl1pPr>
          </a:lstStyle>
          <a:p>
            <a:r>
              <a:rPr lang="en-US" dirty="0"/>
              <a:t>Click icon to add a screenshot or image to the kiosk mockup</a:t>
            </a:r>
          </a:p>
        </p:txBody>
      </p:sp>
      <p:sp>
        <p:nvSpPr>
          <p:cNvPr id="20" name="Picture Placeholder 9">
            <a:extLst>
              <a:ext uri="{FF2B5EF4-FFF2-40B4-BE49-F238E27FC236}">
                <a16:creationId xmlns:a16="http://schemas.microsoft.com/office/drawing/2014/main" id="{917A6921-7FB0-00A8-CD36-2A661238B4FB}"/>
              </a:ext>
            </a:extLst>
          </p:cNvPr>
          <p:cNvSpPr>
            <a:spLocks noGrp="1"/>
          </p:cNvSpPr>
          <p:nvPr>
            <p:ph type="pic" sz="quarter" idx="35" hasCustomPrompt="1"/>
          </p:nvPr>
        </p:nvSpPr>
        <p:spPr>
          <a:xfrm>
            <a:off x="9372433" y="1907194"/>
            <a:ext cx="2146528" cy="3320300"/>
          </a:xfrm>
          <a:solidFill>
            <a:schemeClr val="bg1">
              <a:lumMod val="50000"/>
            </a:schemeClr>
          </a:solidFill>
          <a:ln>
            <a:noFill/>
          </a:ln>
        </p:spPr>
        <p:txBody>
          <a:bodyPr/>
          <a:lstStyle>
            <a:lvl1pPr marL="0" indent="0">
              <a:buNone/>
              <a:defRPr>
                <a:solidFill>
                  <a:schemeClr val="bg1"/>
                </a:solidFill>
              </a:defRPr>
            </a:lvl1pPr>
          </a:lstStyle>
          <a:p>
            <a:r>
              <a:rPr lang="en-US" dirty="0"/>
              <a:t>Click icon to add a screenshot or image to the kiosk mockup</a:t>
            </a:r>
          </a:p>
        </p:txBody>
      </p:sp>
      <p:sp>
        <p:nvSpPr>
          <p:cNvPr id="5" name="Text Placeholder 6">
            <a:extLst>
              <a:ext uri="{FF2B5EF4-FFF2-40B4-BE49-F238E27FC236}">
                <a16:creationId xmlns:a16="http://schemas.microsoft.com/office/drawing/2014/main" id="{002D7678-56FA-32BA-5012-06240F8176F5}"/>
              </a:ext>
            </a:extLst>
          </p:cNvPr>
          <p:cNvSpPr>
            <a:spLocks noGrp="1"/>
          </p:cNvSpPr>
          <p:nvPr>
            <p:ph type="body" sz="quarter" idx="33" hasCustomPrompt="1"/>
          </p:nvPr>
        </p:nvSpPr>
        <p:spPr>
          <a:xfrm>
            <a:off x="550863" y="4505338"/>
            <a:ext cx="1595673" cy="566070"/>
          </a:xfrm>
        </p:spPr>
        <p:txBody>
          <a:bodyPr anchor="b" anchorCtr="0"/>
          <a:lstStyle>
            <a:lvl1pPr marL="0" indent="0">
              <a:lnSpc>
                <a:spcPct val="90000"/>
              </a:lnSpc>
              <a:spcAft>
                <a:spcPts val="0"/>
              </a:spcAft>
              <a:buNone/>
              <a:defRPr sz="4400" b="0" i="0">
                <a:solidFill>
                  <a:schemeClr val="accent2"/>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2" name="Text Placeholder 10">
            <a:extLst>
              <a:ext uri="{FF2B5EF4-FFF2-40B4-BE49-F238E27FC236}">
                <a16:creationId xmlns:a16="http://schemas.microsoft.com/office/drawing/2014/main" id="{BE67A656-ECB1-0741-A54F-B6931582B214}"/>
              </a:ext>
            </a:extLst>
          </p:cNvPr>
          <p:cNvSpPr>
            <a:spLocks noGrp="1"/>
          </p:cNvSpPr>
          <p:nvPr>
            <p:ph type="body" sz="quarter" idx="22" hasCustomPrompt="1"/>
          </p:nvPr>
        </p:nvSpPr>
        <p:spPr>
          <a:xfrm>
            <a:off x="550863" y="503315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13" name="Text Placeholder 6">
            <a:extLst>
              <a:ext uri="{FF2B5EF4-FFF2-40B4-BE49-F238E27FC236}">
                <a16:creationId xmlns:a16="http://schemas.microsoft.com/office/drawing/2014/main" id="{0DB61C1C-55C6-2856-FF52-324AE3CA02EA}"/>
              </a:ext>
            </a:extLst>
          </p:cNvPr>
          <p:cNvSpPr>
            <a:spLocks noGrp="1"/>
          </p:cNvSpPr>
          <p:nvPr>
            <p:ph type="body" sz="quarter" idx="36" hasCustomPrompt="1"/>
          </p:nvPr>
        </p:nvSpPr>
        <p:spPr>
          <a:xfrm>
            <a:off x="3562079" y="4505338"/>
            <a:ext cx="1595673" cy="566070"/>
          </a:xfrm>
        </p:spPr>
        <p:txBody>
          <a:bodyPr anchor="b" anchorCtr="0"/>
          <a:lstStyle>
            <a:lvl1pPr marL="0" indent="0">
              <a:lnSpc>
                <a:spcPct val="90000"/>
              </a:lnSpc>
              <a:spcAft>
                <a:spcPts val="0"/>
              </a:spcAft>
              <a:buNone/>
              <a:defRPr sz="4400" b="0" i="0">
                <a:solidFill>
                  <a:schemeClr val="accent2"/>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4" name="Text Placeholder 10">
            <a:extLst>
              <a:ext uri="{FF2B5EF4-FFF2-40B4-BE49-F238E27FC236}">
                <a16:creationId xmlns:a16="http://schemas.microsoft.com/office/drawing/2014/main" id="{B67415A7-EE5B-CDEB-B23E-8802711650C4}"/>
              </a:ext>
            </a:extLst>
          </p:cNvPr>
          <p:cNvSpPr>
            <a:spLocks noGrp="1"/>
          </p:cNvSpPr>
          <p:nvPr>
            <p:ph type="body" sz="quarter" idx="37" hasCustomPrompt="1"/>
          </p:nvPr>
        </p:nvSpPr>
        <p:spPr>
          <a:xfrm>
            <a:off x="3562079" y="503315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Tree>
    <p:extLst>
      <p:ext uri="{BB962C8B-B14F-4D97-AF65-F5344CB8AC3E}">
        <p14:creationId xmlns:p14="http://schemas.microsoft.com/office/powerpoint/2010/main" val="3712774483"/>
      </p:ext>
    </p:extLst>
  </p:cSld>
  <p:clrMapOvr>
    <a:masterClrMapping/>
  </p:clrMapOvr>
  <p:extLst>
    <p:ext uri="{DCECCB84-F9BA-43D5-87BE-67443E8EF086}">
      <p15:sldGuideLst xmlns:p15="http://schemas.microsoft.com/office/powerpoint/2012/main">
        <p15:guide id="1" pos="3500">
          <p15:clr>
            <a:srgbClr val="FBAE40"/>
          </p15:clr>
        </p15:guide>
        <p15:guide id="2" orient="horz" pos="1253">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V mockup_2">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F295389C-C65F-3355-9A9A-384D4DB52798}"/>
              </a:ext>
            </a:extLst>
          </p:cNvPr>
          <p:cNvSpPr/>
          <p:nvPr userDrawn="1"/>
        </p:nvSpPr>
        <p:spPr>
          <a:xfrm>
            <a:off x="4584888" y="0"/>
            <a:ext cx="7607112" cy="6858000"/>
          </a:xfrm>
          <a:custGeom>
            <a:avLst/>
            <a:gdLst>
              <a:gd name="connsiteX0" fmla="*/ 4928707 w 7607112"/>
              <a:gd name="connsiteY0" fmla="*/ 0 h 6858000"/>
              <a:gd name="connsiteX1" fmla="*/ 5486401 w 7607112"/>
              <a:gd name="connsiteY1" fmla="*/ 0 h 6858000"/>
              <a:gd name="connsiteX2" fmla="*/ 7607112 w 7607112"/>
              <a:gd name="connsiteY2" fmla="*/ 0 h 6858000"/>
              <a:gd name="connsiteX3" fmla="*/ 7607112 w 7607112"/>
              <a:gd name="connsiteY3" fmla="*/ 6858000 h 6858000"/>
              <a:gd name="connsiteX4" fmla="*/ 2719002 w 7607112"/>
              <a:gd name="connsiteY4" fmla="*/ 6858000 h 6858000"/>
              <a:gd name="connsiteX5" fmla="*/ 2715491 w 7607112"/>
              <a:gd name="connsiteY5" fmla="*/ 6858000 h 6858000"/>
              <a:gd name="connsiteX6" fmla="*/ 0 w 760711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07112" h="6858000">
                <a:moveTo>
                  <a:pt x="4928707" y="0"/>
                </a:moveTo>
                <a:lnTo>
                  <a:pt x="5486401" y="0"/>
                </a:lnTo>
                <a:lnTo>
                  <a:pt x="7607112" y="0"/>
                </a:lnTo>
                <a:lnTo>
                  <a:pt x="7607112" y="6858000"/>
                </a:lnTo>
                <a:lnTo>
                  <a:pt x="2719002" y="6858000"/>
                </a:lnTo>
                <a:lnTo>
                  <a:pt x="2715491" y="6858000"/>
                </a:lnTo>
                <a:lnTo>
                  <a:pt x="0" y="6858000"/>
                </a:lnTo>
                <a:close/>
              </a:path>
            </a:pathLst>
          </a:cu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7145337" cy="1077291"/>
          </a:xfrm>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8"/>
            <a:ext cx="4105275" cy="1077291"/>
          </a:xfrm>
        </p:spPr>
        <p:txBody>
          <a:bodyPr/>
          <a:lstStyle>
            <a:lvl1pPr marL="0" indent="0">
              <a:buNone/>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pic>
        <p:nvPicPr>
          <p:cNvPr id="12" name="Picture 11">
            <a:extLst>
              <a:ext uri="{FF2B5EF4-FFF2-40B4-BE49-F238E27FC236}">
                <a16:creationId xmlns:a16="http://schemas.microsoft.com/office/drawing/2014/main" id="{C5A6FAE4-1DAF-1E0F-681F-068BBA5DA91E}"/>
              </a:ext>
            </a:extLst>
          </p:cNvPr>
          <p:cNvPicPr>
            <a:picLocks noChangeAspect="1"/>
          </p:cNvPicPr>
          <p:nvPr userDrawn="1"/>
        </p:nvPicPr>
        <p:blipFill>
          <a:blip r:embed="rId2"/>
          <a:stretch>
            <a:fillRect/>
          </a:stretch>
        </p:blipFill>
        <p:spPr>
          <a:xfrm>
            <a:off x="5244337" y="1947120"/>
            <a:ext cx="6387682" cy="3956096"/>
          </a:xfrm>
          <a:prstGeom prst="rect">
            <a:avLst/>
          </a:prstGeom>
        </p:spPr>
      </p:pic>
      <p:sp>
        <p:nvSpPr>
          <p:cNvPr id="16" name="Text Placeholder 6">
            <a:extLst>
              <a:ext uri="{FF2B5EF4-FFF2-40B4-BE49-F238E27FC236}">
                <a16:creationId xmlns:a16="http://schemas.microsoft.com/office/drawing/2014/main" id="{E080DFE9-F0ED-9294-BA98-C4774F1DED25}"/>
              </a:ext>
            </a:extLst>
          </p:cNvPr>
          <p:cNvSpPr>
            <a:spLocks noGrp="1"/>
          </p:cNvSpPr>
          <p:nvPr>
            <p:ph type="body" sz="quarter" idx="33" hasCustomPrompt="1"/>
          </p:nvPr>
        </p:nvSpPr>
        <p:spPr>
          <a:xfrm>
            <a:off x="550863" y="3455733"/>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7" name="Text Placeholder 10">
            <a:extLst>
              <a:ext uri="{FF2B5EF4-FFF2-40B4-BE49-F238E27FC236}">
                <a16:creationId xmlns:a16="http://schemas.microsoft.com/office/drawing/2014/main" id="{88D90E47-10F8-BCAD-9EA8-735CAD3CD224}"/>
              </a:ext>
            </a:extLst>
          </p:cNvPr>
          <p:cNvSpPr>
            <a:spLocks noGrp="1"/>
          </p:cNvSpPr>
          <p:nvPr>
            <p:ph type="body" sz="quarter" idx="22" hasCustomPrompt="1"/>
          </p:nvPr>
        </p:nvSpPr>
        <p:spPr>
          <a:xfrm>
            <a:off x="550862" y="3983546"/>
            <a:ext cx="2743055" cy="43143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18" name="Text Placeholder 6">
            <a:extLst>
              <a:ext uri="{FF2B5EF4-FFF2-40B4-BE49-F238E27FC236}">
                <a16:creationId xmlns:a16="http://schemas.microsoft.com/office/drawing/2014/main" id="{499EE1FC-5D84-7420-9576-6736D3B82F3D}"/>
              </a:ext>
            </a:extLst>
          </p:cNvPr>
          <p:cNvSpPr>
            <a:spLocks noGrp="1"/>
          </p:cNvSpPr>
          <p:nvPr>
            <p:ph type="body" sz="quarter" idx="34" hasCustomPrompt="1"/>
          </p:nvPr>
        </p:nvSpPr>
        <p:spPr>
          <a:xfrm>
            <a:off x="550863" y="4942791"/>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9" name="Text Placeholder 10">
            <a:extLst>
              <a:ext uri="{FF2B5EF4-FFF2-40B4-BE49-F238E27FC236}">
                <a16:creationId xmlns:a16="http://schemas.microsoft.com/office/drawing/2014/main" id="{688473D9-711D-7CA6-9E37-8A4FB505E065}"/>
              </a:ext>
            </a:extLst>
          </p:cNvPr>
          <p:cNvSpPr>
            <a:spLocks noGrp="1"/>
          </p:cNvSpPr>
          <p:nvPr>
            <p:ph type="body" sz="quarter" idx="35" hasCustomPrompt="1"/>
          </p:nvPr>
        </p:nvSpPr>
        <p:spPr>
          <a:xfrm>
            <a:off x="550862" y="5470604"/>
            <a:ext cx="2743055" cy="43143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25" name="Picture Placeholder 9">
            <a:extLst>
              <a:ext uri="{FF2B5EF4-FFF2-40B4-BE49-F238E27FC236}">
                <a16:creationId xmlns:a16="http://schemas.microsoft.com/office/drawing/2014/main" id="{654D021E-7C86-40B1-7FF7-88AB7DC10EBA}"/>
              </a:ext>
            </a:extLst>
          </p:cNvPr>
          <p:cNvSpPr>
            <a:spLocks noGrp="1"/>
          </p:cNvSpPr>
          <p:nvPr>
            <p:ph type="pic" sz="quarter" idx="36" hasCustomPrompt="1"/>
          </p:nvPr>
        </p:nvSpPr>
        <p:spPr>
          <a:xfrm>
            <a:off x="5318507" y="2027298"/>
            <a:ext cx="6239548" cy="3560266"/>
          </a:xfrm>
          <a:solidFill>
            <a:schemeClr val="bg1">
              <a:lumMod val="50000"/>
            </a:schemeClr>
          </a:solidFill>
          <a:ln>
            <a:noFill/>
          </a:ln>
        </p:spPr>
        <p:txBody>
          <a:bodyPr/>
          <a:lstStyle>
            <a:lvl1pPr marL="0" indent="0">
              <a:buNone/>
              <a:defRPr>
                <a:solidFill>
                  <a:schemeClr val="bg1"/>
                </a:solidFill>
              </a:defRPr>
            </a:lvl1pPr>
          </a:lstStyle>
          <a:p>
            <a:r>
              <a:rPr lang="en-US" dirty="0"/>
              <a:t>Click icon to add a screenshot or image to the TV mockup</a:t>
            </a:r>
          </a:p>
        </p:txBody>
      </p:sp>
    </p:spTree>
    <p:extLst>
      <p:ext uri="{BB962C8B-B14F-4D97-AF65-F5344CB8AC3E}">
        <p14:creationId xmlns:p14="http://schemas.microsoft.com/office/powerpoint/2010/main" val="1320683960"/>
      </p:ext>
    </p:extLst>
  </p:cSld>
  <p:clrMapOvr>
    <a:masterClrMapping/>
  </p:clrMapOvr>
  <p:extLst>
    <p:ext uri="{DCECCB84-F9BA-43D5-87BE-67443E8EF086}">
      <p15:sldGuideLst xmlns:p15="http://schemas.microsoft.com/office/powerpoint/2012/main">
        <p15:guide id="1" pos="2933">
          <p15:clr>
            <a:srgbClr val="FBAE40"/>
          </p15:clr>
        </p15:guide>
        <p15:guide id="2" orient="horz" pos="1253">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Map_Dar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7A30E-EBEA-98C3-F855-501A62001FB1}"/>
              </a:ext>
            </a:extLst>
          </p:cNvPr>
          <p:cNvSpPr>
            <a:spLocks noGrp="1"/>
          </p:cNvSpPr>
          <p:nvPr>
            <p:ph type="title" hasCustomPrompt="1"/>
          </p:nvPr>
        </p:nvSpPr>
        <p:spPr>
          <a:xfrm>
            <a:off x="550863" y="430442"/>
            <a:ext cx="3565525" cy="695096"/>
          </a:xfrm>
        </p:spPr>
        <p:txBody>
          <a:bodyPr/>
          <a:lstStyle>
            <a:lvl1pPr>
              <a:defRPr/>
            </a:lvl1pPr>
          </a:lstStyle>
          <a:p>
            <a:r>
              <a:rPr lang="en-GB" dirty="0"/>
              <a:t>Click here to add your title</a:t>
            </a:r>
            <a:endParaRPr lang="en-US" dirty="0"/>
          </a:p>
        </p:txBody>
      </p:sp>
      <p:sp>
        <p:nvSpPr>
          <p:cNvPr id="3" name="Slide Number Placeholder 2">
            <a:extLst>
              <a:ext uri="{FF2B5EF4-FFF2-40B4-BE49-F238E27FC236}">
                <a16:creationId xmlns:a16="http://schemas.microsoft.com/office/drawing/2014/main" id="{91860BA7-7AB3-78D3-1F6C-FEA9BBFE03E7}"/>
              </a:ext>
            </a:extLst>
          </p:cNvPr>
          <p:cNvSpPr>
            <a:spLocks noGrp="1"/>
          </p:cNvSpPr>
          <p:nvPr>
            <p:ph type="sldNum" sz="quarter" idx="10"/>
          </p:nvPr>
        </p:nvSpPr>
        <p:spPr/>
        <p:txBody>
          <a:bodyPr/>
          <a:lstStyle/>
          <a:p>
            <a:fld id="{35E0D356-6DCB-1E45-8811-333E786CA1EC}" type="slidenum">
              <a:rPr lang="en-US" smtClean="0"/>
              <a:pPr/>
              <a:t>‹#›</a:t>
            </a:fld>
            <a:endParaRPr lang="en-US"/>
          </a:p>
        </p:txBody>
      </p:sp>
      <p:pic>
        <p:nvPicPr>
          <p:cNvPr id="4" name="Picture 3" descr="A picture containing text, person, silhouette&#10;&#10;Description automatically generated">
            <a:extLst>
              <a:ext uri="{FF2B5EF4-FFF2-40B4-BE49-F238E27FC236}">
                <a16:creationId xmlns:a16="http://schemas.microsoft.com/office/drawing/2014/main" id="{336ABEDE-6056-5540-801C-41ABC2195DB9}"/>
              </a:ext>
            </a:extLst>
          </p:cNvPr>
          <p:cNvPicPr>
            <a:picLocks noChangeAspect="1"/>
          </p:cNvPicPr>
          <p:nvPr userDrawn="1"/>
        </p:nvPicPr>
        <p:blipFill>
          <a:blip r:embed="rId2">
            <a:duotone>
              <a:prstClr val="black"/>
              <a:schemeClr val="tx2">
                <a:tint val="45000"/>
                <a:satMod val="400000"/>
              </a:schemeClr>
            </a:duotone>
            <a:alphaModFix amt="35000"/>
            <a:extLst>
              <a:ext uri="{28A0092B-C50C-407E-A947-70E740481C1C}">
                <a14:useLocalDpi xmlns:a14="http://schemas.microsoft.com/office/drawing/2010/main" val="0"/>
              </a:ext>
            </a:extLst>
          </a:blip>
          <a:stretch>
            <a:fillRect/>
          </a:stretch>
        </p:blipFill>
        <p:spPr>
          <a:xfrm>
            <a:off x="2317897" y="839878"/>
            <a:ext cx="9610623" cy="5514125"/>
          </a:xfrm>
          <a:prstGeom prst="rect">
            <a:avLst/>
          </a:prstGeom>
        </p:spPr>
      </p:pic>
    </p:spTree>
    <p:extLst>
      <p:ext uri="{BB962C8B-B14F-4D97-AF65-F5344CB8AC3E}">
        <p14:creationId xmlns:p14="http://schemas.microsoft.com/office/powerpoint/2010/main" val="231689154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3">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theme" Target="../theme/theme1.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image" Target="../media/image1.pn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image" Target="../media/image2.svg"/><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6D4291-29E7-B9D4-D19F-6795FA64937C}"/>
              </a:ext>
            </a:extLst>
          </p:cNvPr>
          <p:cNvSpPr>
            <a:spLocks noGrp="1"/>
          </p:cNvSpPr>
          <p:nvPr>
            <p:ph type="title"/>
          </p:nvPr>
        </p:nvSpPr>
        <p:spPr>
          <a:xfrm>
            <a:off x="550862" y="430442"/>
            <a:ext cx="11090275" cy="695096"/>
          </a:xfrm>
          <a:prstGeom prst="rect">
            <a:avLst/>
          </a:prstGeom>
        </p:spPr>
        <p:txBody>
          <a:bodyPr vert="horz" lIns="0" tIns="0" rIns="0" bIns="0" rtlCol="0" anchor="t" anchorCtr="0">
            <a:noAutofit/>
          </a:bodyPr>
          <a:lstStyle/>
          <a:p>
            <a:r>
              <a:rPr lang="en-GB" dirty="0"/>
              <a:t>Click here to add your title</a:t>
            </a:r>
            <a:endParaRPr lang="en-US" dirty="0"/>
          </a:p>
        </p:txBody>
      </p:sp>
      <p:sp>
        <p:nvSpPr>
          <p:cNvPr id="3" name="Text Placeholder 2">
            <a:extLst>
              <a:ext uri="{FF2B5EF4-FFF2-40B4-BE49-F238E27FC236}">
                <a16:creationId xmlns:a16="http://schemas.microsoft.com/office/drawing/2014/main" id="{07758FCB-BFFA-1C6E-ECAE-F82092491436}"/>
              </a:ext>
            </a:extLst>
          </p:cNvPr>
          <p:cNvSpPr>
            <a:spLocks noGrp="1"/>
          </p:cNvSpPr>
          <p:nvPr>
            <p:ph type="body" idx="1"/>
          </p:nvPr>
        </p:nvSpPr>
        <p:spPr>
          <a:xfrm>
            <a:off x="550863" y="1412876"/>
            <a:ext cx="11090275" cy="4464050"/>
          </a:xfrm>
          <a:prstGeom prst="rect">
            <a:avLst/>
          </a:prstGeom>
        </p:spPr>
        <p:txBody>
          <a:bodyPr vert="horz" lIns="0" tIns="0" rIns="0" bIns="0" rtlCol="0" anchor="t" anchorCtr="0">
            <a:noAutofit/>
          </a:bodyPr>
          <a:lstStyle/>
          <a:p>
            <a:pPr lvl="0"/>
            <a:r>
              <a:rPr lang="en-GB" dirty="0"/>
              <a:t>Click here to add your body copy</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C251D081-260D-FB8C-6463-548254BB1006}"/>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tx1"/>
                </a:solidFill>
                <a:latin typeface="Poppins Light" pitchFamily="2" charset="77"/>
                <a:cs typeface="Poppins Light" pitchFamily="2" charset="77"/>
              </a:defRPr>
            </a:lvl1pPr>
          </a:lstStyle>
          <a:p>
            <a:fld id="{35E0D356-6DCB-1E45-8811-333E786CA1EC}" type="slidenum">
              <a:rPr lang="en-US" smtClean="0"/>
              <a:pPr/>
              <a:t>‹#›</a:t>
            </a:fld>
            <a:endParaRPr lang="en-US"/>
          </a:p>
        </p:txBody>
      </p:sp>
      <p:pic>
        <p:nvPicPr>
          <p:cNvPr id="7" name="Graphic 6">
            <a:extLst>
              <a:ext uri="{FF2B5EF4-FFF2-40B4-BE49-F238E27FC236}">
                <a16:creationId xmlns:a16="http://schemas.microsoft.com/office/drawing/2014/main" id="{8D98E6CF-34A7-5024-9185-6A423AD264CC}"/>
              </a:ext>
            </a:extLst>
          </p:cNvPr>
          <p:cNvPicPr>
            <a:picLocks noChangeAspect="1"/>
          </p:cNvPicPr>
          <p:nvPr userDrawn="1"/>
        </p:nvPicPr>
        <p:blipFill>
          <a:blip r:embed="rId114" cstate="print">
            <a:extLst>
              <a:ext uri="{28A0092B-C50C-407E-A947-70E740481C1C}">
                <a14:useLocalDpi xmlns:a14="http://schemas.microsoft.com/office/drawing/2010/main"/>
              </a:ext>
              <a:ext uri="{96DAC541-7B7A-43D3-8B79-37D633B846F1}">
                <asvg:svgBlip xmlns:asvg="http://schemas.microsoft.com/office/drawing/2016/SVG/main" r:embed="rId115"/>
              </a:ext>
            </a:extLst>
          </a:blip>
          <a:srcRect/>
          <a:stretch/>
        </p:blipFill>
        <p:spPr>
          <a:xfrm>
            <a:off x="546100" y="6290148"/>
            <a:ext cx="1615823" cy="250125"/>
          </a:xfrm>
          <a:prstGeom prst="rect">
            <a:avLst/>
          </a:prstGeom>
        </p:spPr>
      </p:pic>
    </p:spTree>
    <p:extLst>
      <p:ext uri="{BB962C8B-B14F-4D97-AF65-F5344CB8AC3E}">
        <p14:creationId xmlns:p14="http://schemas.microsoft.com/office/powerpoint/2010/main" val="64605265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752" r:id="rId92"/>
    <p:sldLayoutId id="2147483753" r:id="rId93"/>
    <p:sldLayoutId id="2147483754" r:id="rId94"/>
    <p:sldLayoutId id="2147483755" r:id="rId95"/>
    <p:sldLayoutId id="2147483756" r:id="rId96"/>
    <p:sldLayoutId id="2147483757" r:id="rId97"/>
    <p:sldLayoutId id="2147483758" r:id="rId98"/>
    <p:sldLayoutId id="2147483759" r:id="rId99"/>
    <p:sldLayoutId id="2147483760" r:id="rId100"/>
    <p:sldLayoutId id="2147483761" r:id="rId101"/>
    <p:sldLayoutId id="2147483762" r:id="rId102"/>
    <p:sldLayoutId id="2147483763" r:id="rId103"/>
    <p:sldLayoutId id="2147483764" r:id="rId104"/>
    <p:sldLayoutId id="2147483765" r:id="rId105"/>
    <p:sldLayoutId id="2147483766" r:id="rId106"/>
    <p:sldLayoutId id="2147483767" r:id="rId107"/>
    <p:sldLayoutId id="2147483768" r:id="rId108"/>
    <p:sldLayoutId id="2147483769" r:id="rId109"/>
    <p:sldLayoutId id="2147483770" r:id="rId110"/>
    <p:sldLayoutId id="2147483771" r:id="rId111"/>
    <p:sldLayoutId id="2147483772" r:id="rId112"/>
  </p:sldLayoutIdLst>
  <p:hf hdr="0" ftr="0" dt="0"/>
  <p:txStyles>
    <p:titleStyle>
      <a:lvl1pPr algn="l" defTabSz="914400" rtl="0" eaLnBrk="1" latinLnBrk="0" hangingPunct="1">
        <a:lnSpc>
          <a:spcPct val="90000"/>
        </a:lnSpc>
        <a:spcBef>
          <a:spcPct val="0"/>
        </a:spcBef>
        <a:buNone/>
        <a:defRPr sz="2800" b="0" i="0" kern="1200">
          <a:solidFill>
            <a:schemeClr val="tx1"/>
          </a:solidFill>
          <a:latin typeface="Poppins Light" pitchFamily="2" charset="77"/>
          <a:ea typeface="+mj-ea"/>
          <a:cs typeface="Poppins Light" pitchFamily="2" charset="77"/>
        </a:defRPr>
      </a:lvl1pPr>
    </p:titleStyle>
    <p:bodyStyle>
      <a:lvl1pPr marL="18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1pPr>
      <a:lvl2pPr marL="54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6" pos="347">
          <p15:clr>
            <a:srgbClr val="F26B43"/>
          </p15:clr>
        </p15:guide>
        <p15:guide id="7" pos="7333">
          <p15:clr>
            <a:srgbClr val="F26B43"/>
          </p15:clr>
        </p15:guide>
        <p15:guide id="8" orient="horz" pos="4065">
          <p15:clr>
            <a:srgbClr val="F26B43"/>
          </p15:clr>
        </p15:guide>
        <p15:guide id="9" orient="horz" pos="3702">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10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sv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0.jpg"/><Relationship Id="rId1" Type="http://schemas.openxmlformats.org/officeDocument/2006/relationships/slideLayout" Target="../slideLayouts/slideLayout104.xml"/><Relationship Id="rId4" Type="http://schemas.openxmlformats.org/officeDocument/2006/relationships/image" Target="../media/image38.jpg"/></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1.png"/><Relationship Id="rId1" Type="http://schemas.openxmlformats.org/officeDocument/2006/relationships/slideLayout" Target="../slideLayouts/slideLayout104.xml"/><Relationship Id="rId5" Type="http://schemas.openxmlformats.org/officeDocument/2006/relationships/image" Target="../media/image38.jpg"/><Relationship Id="rId4" Type="http://schemas.openxmlformats.org/officeDocument/2006/relationships/image" Target="../media/image34.svg"/></Relationships>
</file>

<file path=ppt/slides/_rels/slide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slideLayout" Target="../slideLayouts/slideLayout1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Picture Placeholder 161">
            <a:extLst>
              <a:ext uri="{FF2B5EF4-FFF2-40B4-BE49-F238E27FC236}">
                <a16:creationId xmlns:a16="http://schemas.microsoft.com/office/drawing/2014/main" id="{1FA337D8-D765-EE75-D7D5-4A42700AD27E}"/>
              </a:ext>
            </a:extLst>
          </p:cNvPr>
          <p:cNvPicPr>
            <a:picLocks noGrp="1" noChangeAspect="1"/>
          </p:cNvPicPr>
          <p:nvPr>
            <p:ph type="pic" sz="quarter" idx="36"/>
          </p:nvPr>
        </p:nvPicPr>
        <p:blipFill rotWithShape="1">
          <a:blip r:embed="rId2"/>
          <a:srcRect l="2495" t="-1" r="1580" b="37971"/>
          <a:stretch/>
        </p:blipFill>
        <p:spPr>
          <a:xfrm>
            <a:off x="6344356" y="4329113"/>
            <a:ext cx="5847644" cy="2528887"/>
          </a:xfrm>
        </p:spPr>
      </p:pic>
      <p:pic>
        <p:nvPicPr>
          <p:cNvPr id="14" name="Picture Placeholder 161">
            <a:extLst>
              <a:ext uri="{FF2B5EF4-FFF2-40B4-BE49-F238E27FC236}">
                <a16:creationId xmlns:a16="http://schemas.microsoft.com/office/drawing/2014/main" id="{784166FB-A5B5-4019-72CE-E3ED30C85147}"/>
              </a:ext>
            </a:extLst>
          </p:cNvPr>
          <p:cNvPicPr>
            <a:picLocks noChangeAspect="1"/>
          </p:cNvPicPr>
          <p:nvPr/>
        </p:nvPicPr>
        <p:blipFill rotWithShape="1">
          <a:blip r:embed="rId2"/>
          <a:srcRect l="2254" t="1583" r="51975" b="70060"/>
          <a:stretch/>
        </p:blipFill>
        <p:spPr>
          <a:xfrm flipH="1">
            <a:off x="263351" y="4329113"/>
            <a:ext cx="6103581" cy="2528887"/>
          </a:xfrm>
          <a:prstGeom prst="rect">
            <a:avLst/>
          </a:prstGeom>
          <a:solidFill>
            <a:schemeClr val="bg1">
              <a:lumMod val="50000"/>
            </a:schemeClr>
          </a:solidFill>
        </p:spPr>
      </p:pic>
      <p:sp>
        <p:nvSpPr>
          <p:cNvPr id="5" name="Text Placeholder 27">
            <a:extLst>
              <a:ext uri="{FF2B5EF4-FFF2-40B4-BE49-F238E27FC236}">
                <a16:creationId xmlns:a16="http://schemas.microsoft.com/office/drawing/2014/main" id="{0F1C3EBF-8FA2-6E5C-7FF1-7DD72EDF78A7}"/>
              </a:ext>
            </a:extLst>
          </p:cNvPr>
          <p:cNvSpPr>
            <a:spLocks noGrp="1"/>
          </p:cNvSpPr>
          <p:nvPr>
            <p:ph type="body" sz="quarter" idx="29"/>
          </p:nvPr>
        </p:nvSpPr>
        <p:spPr>
          <a:xfrm>
            <a:off x="255064" y="4329113"/>
            <a:ext cx="3738310" cy="2534400"/>
          </a:xfrm>
        </p:spPr>
        <p:txBody>
          <a:bodyPr/>
          <a:lstStyle/>
          <a:p>
            <a:endParaRPr lang="en-SV"/>
          </a:p>
        </p:txBody>
      </p:sp>
      <p:sp>
        <p:nvSpPr>
          <p:cNvPr id="3" name="Slide Number Placeholder 2">
            <a:extLst>
              <a:ext uri="{FF2B5EF4-FFF2-40B4-BE49-F238E27FC236}">
                <a16:creationId xmlns:a16="http://schemas.microsoft.com/office/drawing/2014/main" id="{B34D2927-41F1-E01D-D9D7-745E3853A93D}"/>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5E0D356-6DCB-1E45-8811-333E786CA1EC}" type="slidenum">
              <a:rPr kumimoji="0" lang="en-US" sz="800" b="0" i="0" u="none" strike="noStrike" kern="1200" cap="none" spc="0" normalizeH="0" baseline="0" noProof="0" smtClean="0">
                <a:ln>
                  <a:noFill/>
                </a:ln>
                <a:solidFill>
                  <a:srgbClr val="FFFFFF"/>
                </a:solidFill>
                <a:effectLst/>
                <a:uLnTx/>
                <a:uFillTx/>
                <a:latin typeface="Poppins Light" pitchFamily="2" charset="77"/>
                <a:ea typeface="+mn-ea"/>
                <a:cs typeface="Poppins Light" pitchFamily="2" charset="77"/>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800" b="0" i="0" u="none" strike="noStrike" kern="1200" cap="none" spc="0" normalizeH="0" baseline="0" noProof="0">
              <a:ln>
                <a:noFill/>
              </a:ln>
              <a:solidFill>
                <a:srgbClr val="FFFFFF"/>
              </a:solidFill>
              <a:effectLst/>
              <a:uLnTx/>
              <a:uFillTx/>
              <a:latin typeface="Poppins Light" pitchFamily="2" charset="77"/>
              <a:ea typeface="+mn-ea"/>
              <a:cs typeface="Poppins Light" pitchFamily="2" charset="77"/>
            </a:endParaRPr>
          </a:p>
        </p:txBody>
      </p:sp>
      <p:sp>
        <p:nvSpPr>
          <p:cNvPr id="6" name="Text Placeholder 5">
            <a:extLst>
              <a:ext uri="{FF2B5EF4-FFF2-40B4-BE49-F238E27FC236}">
                <a16:creationId xmlns:a16="http://schemas.microsoft.com/office/drawing/2014/main" id="{01C69779-E405-900F-27A9-43BF14A93107}"/>
              </a:ext>
            </a:extLst>
          </p:cNvPr>
          <p:cNvSpPr>
            <a:spLocks noGrp="1"/>
          </p:cNvSpPr>
          <p:nvPr>
            <p:ph type="body" sz="quarter" idx="12"/>
          </p:nvPr>
        </p:nvSpPr>
        <p:spPr/>
        <p:txBody>
          <a:bodyPr/>
          <a:lstStyle/>
          <a:p>
            <a:r>
              <a:rPr lang="en-US" dirty="0"/>
              <a:t>FMCG | SOUTH AFRICA</a:t>
            </a:r>
          </a:p>
        </p:txBody>
      </p:sp>
      <p:sp>
        <p:nvSpPr>
          <p:cNvPr id="17" name="Text Placeholder 16">
            <a:extLst>
              <a:ext uri="{FF2B5EF4-FFF2-40B4-BE49-F238E27FC236}">
                <a16:creationId xmlns:a16="http://schemas.microsoft.com/office/drawing/2014/main" id="{B515466F-2499-4622-C646-BBCBC16D8865}"/>
              </a:ext>
            </a:extLst>
          </p:cNvPr>
          <p:cNvSpPr>
            <a:spLocks noGrp="1"/>
          </p:cNvSpPr>
          <p:nvPr>
            <p:ph type="body" sz="quarter" idx="42"/>
          </p:nvPr>
        </p:nvSpPr>
        <p:spPr>
          <a:xfrm>
            <a:off x="3213085" y="1906973"/>
            <a:ext cx="1168671" cy="300576"/>
          </a:xfrm>
        </p:spPr>
        <p:txBody>
          <a:bodyPr/>
          <a:lstStyle/>
          <a:p>
            <a:r>
              <a:rPr lang="en-US" dirty="0"/>
              <a:t>Challenge</a:t>
            </a:r>
          </a:p>
        </p:txBody>
      </p:sp>
      <p:sp>
        <p:nvSpPr>
          <p:cNvPr id="18" name="Text Placeholder 17">
            <a:extLst>
              <a:ext uri="{FF2B5EF4-FFF2-40B4-BE49-F238E27FC236}">
                <a16:creationId xmlns:a16="http://schemas.microsoft.com/office/drawing/2014/main" id="{97317387-F5D2-FDA6-A20C-42B3353F1552}"/>
              </a:ext>
            </a:extLst>
          </p:cNvPr>
          <p:cNvSpPr>
            <a:spLocks noGrp="1"/>
          </p:cNvSpPr>
          <p:nvPr>
            <p:ph type="body" sz="quarter" idx="43"/>
          </p:nvPr>
        </p:nvSpPr>
        <p:spPr>
          <a:xfrm>
            <a:off x="3213085" y="2239930"/>
            <a:ext cx="2068920" cy="1271674"/>
          </a:xfrm>
        </p:spPr>
        <p:txBody>
          <a:bodyPr/>
          <a:lstStyle/>
          <a:p>
            <a:r>
              <a:rPr lang="en-US" dirty="0"/>
              <a:t>In South Africa, Colgate-Palmolive wanted to try retargeting engaged users based on their interests to improve their media buying efficiency. </a:t>
            </a:r>
          </a:p>
        </p:txBody>
      </p:sp>
      <p:sp>
        <p:nvSpPr>
          <p:cNvPr id="22" name="Text Placeholder 21">
            <a:extLst>
              <a:ext uri="{FF2B5EF4-FFF2-40B4-BE49-F238E27FC236}">
                <a16:creationId xmlns:a16="http://schemas.microsoft.com/office/drawing/2014/main" id="{31F39907-1214-89C1-1019-5D6CA7AFB45C}"/>
              </a:ext>
            </a:extLst>
          </p:cNvPr>
          <p:cNvSpPr>
            <a:spLocks noGrp="1"/>
          </p:cNvSpPr>
          <p:nvPr>
            <p:ph type="body" sz="quarter" idx="47"/>
          </p:nvPr>
        </p:nvSpPr>
        <p:spPr>
          <a:xfrm>
            <a:off x="6009940" y="1906973"/>
            <a:ext cx="1168671" cy="300576"/>
          </a:xfrm>
        </p:spPr>
        <p:txBody>
          <a:bodyPr/>
          <a:lstStyle/>
          <a:p>
            <a:r>
              <a:rPr lang="en-US" dirty="0"/>
              <a:t>Approach</a:t>
            </a:r>
          </a:p>
        </p:txBody>
      </p:sp>
      <p:pic>
        <p:nvPicPr>
          <p:cNvPr id="33" name="Picture Placeholder 32">
            <a:extLst>
              <a:ext uri="{FF2B5EF4-FFF2-40B4-BE49-F238E27FC236}">
                <a16:creationId xmlns:a16="http://schemas.microsoft.com/office/drawing/2014/main" id="{7D7139EB-8029-3B33-AB02-84F4B71B8688}"/>
              </a:ext>
            </a:extLst>
          </p:cNvPr>
          <p:cNvPicPr>
            <a:picLocks noGrp="1" noChangeAspect="1"/>
          </p:cNvPicPr>
          <p:nvPr>
            <p:ph type="pic" sz="quarter" idx="48"/>
          </p:nvPr>
        </p:nvPicPr>
        <p:blipFill>
          <a:blip r:embed="rId3">
            <a:extLst>
              <a:ext uri="{96DAC541-7B7A-43D3-8B79-37D633B846F1}">
                <asvg:svgBlip xmlns:asvg="http://schemas.microsoft.com/office/drawing/2016/SVG/main" r:embed="rId4"/>
              </a:ext>
            </a:extLst>
          </a:blip>
          <a:srcRect l="581" r="581"/>
          <a:stretch/>
        </p:blipFill>
        <p:spPr>
          <a:xfrm>
            <a:off x="5471793" y="1938472"/>
            <a:ext cx="360000" cy="360000"/>
          </a:xfrm>
        </p:spPr>
      </p:pic>
      <p:sp>
        <p:nvSpPr>
          <p:cNvPr id="24" name="Text Placeholder 23">
            <a:extLst>
              <a:ext uri="{FF2B5EF4-FFF2-40B4-BE49-F238E27FC236}">
                <a16:creationId xmlns:a16="http://schemas.microsoft.com/office/drawing/2014/main" id="{4FCB15C4-8160-7FED-E47F-70452CB86AAC}"/>
              </a:ext>
            </a:extLst>
          </p:cNvPr>
          <p:cNvSpPr>
            <a:spLocks noGrp="1"/>
          </p:cNvSpPr>
          <p:nvPr>
            <p:ph type="body" sz="quarter" idx="49"/>
          </p:nvPr>
        </p:nvSpPr>
        <p:spPr>
          <a:xfrm>
            <a:off x="6009940" y="2239930"/>
            <a:ext cx="2899282" cy="1804210"/>
          </a:xfrm>
        </p:spPr>
        <p:txBody>
          <a:bodyPr/>
          <a:lstStyle/>
          <a:p>
            <a:r>
              <a:rPr lang="en-US" dirty="0"/>
              <a:t>Partnering with Wavemaker and Google, GroupM Nexus set up a dynamic creative optimization (DCO) and developed a custom bidding script for Colgate. Along with</a:t>
            </a:r>
            <a:br>
              <a:rPr lang="en-US" dirty="0"/>
            </a:br>
            <a:r>
              <a:rPr lang="en-US" dirty="0"/>
              <a:t>e-tailer-specific custom bidding scripts, the team also targeted users with triggers synced to their interests.</a:t>
            </a:r>
          </a:p>
        </p:txBody>
      </p:sp>
      <p:sp>
        <p:nvSpPr>
          <p:cNvPr id="60" name="Text Placeholder 59">
            <a:extLst>
              <a:ext uri="{FF2B5EF4-FFF2-40B4-BE49-F238E27FC236}">
                <a16:creationId xmlns:a16="http://schemas.microsoft.com/office/drawing/2014/main" id="{0CE105A3-AFC6-91B0-6093-C9C300C949D1}"/>
              </a:ext>
            </a:extLst>
          </p:cNvPr>
          <p:cNvSpPr>
            <a:spLocks noGrp="1"/>
          </p:cNvSpPr>
          <p:nvPr>
            <p:ph type="body" sz="quarter" idx="52"/>
          </p:nvPr>
        </p:nvSpPr>
        <p:spPr>
          <a:xfrm>
            <a:off x="816889" y="5591940"/>
            <a:ext cx="1755326" cy="165437"/>
          </a:xfrm>
        </p:spPr>
        <p:txBody>
          <a:bodyPr/>
          <a:lstStyle/>
          <a:p>
            <a:r>
              <a:rPr lang="en-US" dirty="0"/>
              <a:t>Lisa Mains </a:t>
            </a:r>
            <a:r>
              <a:rPr lang="en-US" dirty="0" err="1"/>
              <a:t>Shread</a:t>
            </a:r>
            <a:endParaRPr lang="en-US" dirty="0"/>
          </a:p>
        </p:txBody>
      </p:sp>
      <p:sp>
        <p:nvSpPr>
          <p:cNvPr id="61" name="Text Placeholder 60">
            <a:extLst>
              <a:ext uri="{FF2B5EF4-FFF2-40B4-BE49-F238E27FC236}">
                <a16:creationId xmlns:a16="http://schemas.microsoft.com/office/drawing/2014/main" id="{C2229CA6-A280-1CC2-47EA-D823AEBBF1BF}"/>
              </a:ext>
            </a:extLst>
          </p:cNvPr>
          <p:cNvSpPr>
            <a:spLocks noGrp="1"/>
          </p:cNvSpPr>
          <p:nvPr>
            <p:ph type="body" sz="quarter" idx="53"/>
          </p:nvPr>
        </p:nvSpPr>
        <p:spPr>
          <a:xfrm>
            <a:off x="819263" y="5804503"/>
            <a:ext cx="2204024" cy="268724"/>
          </a:xfrm>
        </p:spPr>
        <p:txBody>
          <a:bodyPr/>
          <a:lstStyle/>
          <a:p>
            <a:r>
              <a:rPr lang="en-US" dirty="0"/>
              <a:t>Digital &amp; Media Manager, Colgate – Palmolive, South Africa</a:t>
            </a:r>
          </a:p>
        </p:txBody>
      </p:sp>
      <p:sp>
        <p:nvSpPr>
          <p:cNvPr id="62" name="Text Placeholder 61">
            <a:extLst>
              <a:ext uri="{FF2B5EF4-FFF2-40B4-BE49-F238E27FC236}">
                <a16:creationId xmlns:a16="http://schemas.microsoft.com/office/drawing/2014/main" id="{3EB7176A-5A99-A0E6-7016-6B1902D1C6E7}"/>
              </a:ext>
            </a:extLst>
          </p:cNvPr>
          <p:cNvSpPr>
            <a:spLocks noGrp="1"/>
          </p:cNvSpPr>
          <p:nvPr>
            <p:ph type="body" sz="quarter" idx="54"/>
          </p:nvPr>
        </p:nvSpPr>
        <p:spPr/>
        <p:txBody>
          <a:bodyPr/>
          <a:lstStyle/>
          <a:p>
            <a:r>
              <a:rPr lang="en-US" dirty="0"/>
              <a:t>“</a:t>
            </a:r>
          </a:p>
        </p:txBody>
      </p:sp>
      <p:sp>
        <p:nvSpPr>
          <p:cNvPr id="8" name="Text Placeholder 7">
            <a:extLst>
              <a:ext uri="{FF2B5EF4-FFF2-40B4-BE49-F238E27FC236}">
                <a16:creationId xmlns:a16="http://schemas.microsoft.com/office/drawing/2014/main" id="{CEE1DBBA-5270-42F4-9329-BB571B9CCA2D}"/>
              </a:ext>
            </a:extLst>
          </p:cNvPr>
          <p:cNvSpPr>
            <a:spLocks noGrp="1"/>
          </p:cNvSpPr>
          <p:nvPr>
            <p:ph type="body" sz="quarter" idx="32"/>
          </p:nvPr>
        </p:nvSpPr>
        <p:spPr>
          <a:xfrm>
            <a:off x="634832" y="5589824"/>
            <a:ext cx="99788" cy="175821"/>
          </a:xfrm>
        </p:spPr>
        <p:txBody>
          <a:bodyPr/>
          <a:lstStyle/>
          <a:p>
            <a:r>
              <a:rPr lang="en-US" dirty="0"/>
              <a:t>Click here to insert stat</a:t>
            </a:r>
          </a:p>
        </p:txBody>
      </p:sp>
      <p:sp>
        <p:nvSpPr>
          <p:cNvPr id="63" name="Text Placeholder 62">
            <a:extLst>
              <a:ext uri="{FF2B5EF4-FFF2-40B4-BE49-F238E27FC236}">
                <a16:creationId xmlns:a16="http://schemas.microsoft.com/office/drawing/2014/main" id="{CBBEE392-138A-B98B-0485-B08EE70E99FB}"/>
              </a:ext>
            </a:extLst>
          </p:cNvPr>
          <p:cNvSpPr>
            <a:spLocks noGrp="1"/>
          </p:cNvSpPr>
          <p:nvPr>
            <p:ph type="body" sz="quarter" idx="55"/>
          </p:nvPr>
        </p:nvSpPr>
        <p:spPr>
          <a:xfrm>
            <a:off x="802889" y="4643124"/>
            <a:ext cx="3027706" cy="671154"/>
          </a:xfrm>
        </p:spPr>
        <p:txBody>
          <a:bodyPr/>
          <a:lstStyle/>
          <a:p>
            <a:r>
              <a:rPr lang="en-US" dirty="0"/>
              <a:t>“Our  DCO approach across the customer journey significantly increased conversions – confirming for us that advertising relevancy plays a part in driving full funnel results .”</a:t>
            </a:r>
          </a:p>
        </p:txBody>
      </p:sp>
      <p:pic>
        <p:nvPicPr>
          <p:cNvPr id="9" name="Picture Placeholder 8">
            <a:extLst>
              <a:ext uri="{FF2B5EF4-FFF2-40B4-BE49-F238E27FC236}">
                <a16:creationId xmlns:a16="http://schemas.microsoft.com/office/drawing/2014/main" id="{58801FAD-5E0B-7775-5E1C-5518703900FB}"/>
              </a:ext>
            </a:extLst>
          </p:cNvPr>
          <p:cNvPicPr>
            <a:picLocks noGrp="1" noChangeAspect="1"/>
          </p:cNvPicPr>
          <p:nvPr>
            <p:ph type="pic" sz="quarter" idx="21"/>
          </p:nvPr>
        </p:nvPicPr>
        <p:blipFill>
          <a:blip r:embed="rId5"/>
          <a:srcRect/>
          <a:stretch/>
        </p:blipFill>
        <p:spPr>
          <a:xfrm>
            <a:off x="2674938" y="1938472"/>
            <a:ext cx="360000" cy="360000"/>
          </a:xfrm>
          <a:prstGeom prst="rect">
            <a:avLst/>
          </a:prstGeom>
        </p:spPr>
      </p:pic>
      <p:sp>
        <p:nvSpPr>
          <p:cNvPr id="28" name="Text Placeholder 19">
            <a:extLst>
              <a:ext uri="{FF2B5EF4-FFF2-40B4-BE49-F238E27FC236}">
                <a16:creationId xmlns:a16="http://schemas.microsoft.com/office/drawing/2014/main" id="{6912533F-A5A3-B860-9261-2197D5974416}"/>
              </a:ext>
            </a:extLst>
          </p:cNvPr>
          <p:cNvSpPr txBox="1">
            <a:spLocks/>
          </p:cNvSpPr>
          <p:nvPr/>
        </p:nvSpPr>
        <p:spPr>
          <a:xfrm>
            <a:off x="550863" y="1887530"/>
            <a:ext cx="1595673" cy="442644"/>
          </a:xfrm>
          <a:prstGeom prst="rect">
            <a:avLst/>
          </a:prstGeom>
        </p:spPr>
        <p:txBody>
          <a:bodyPr lIns="0" tIns="0" rIns="0" bIns="0"/>
          <a:lstStyle>
            <a:lvl1pPr marL="18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1pPr>
            <a:lvl2pPr marL="54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80FF"/>
                </a:solidFill>
                <a:effectLst/>
                <a:uLnTx/>
                <a:uFillTx/>
                <a:latin typeface="Poppins Light"/>
                <a:ea typeface="+mn-ea"/>
                <a:cs typeface="Poppins" pitchFamily="2" charset="77"/>
              </a:rPr>
              <a:t>33%</a:t>
            </a:r>
            <a:endParaRPr kumimoji="0" lang="en-US" sz="2800" b="0" i="0" u="none" strike="noStrike" kern="1200" cap="none" spc="0" normalizeH="0" baseline="0" noProof="0" dirty="0">
              <a:ln>
                <a:noFill/>
              </a:ln>
              <a:solidFill>
                <a:srgbClr val="0080FF"/>
              </a:solidFill>
              <a:effectLst/>
              <a:uLnTx/>
              <a:uFillTx/>
              <a:latin typeface="Poppins Light"/>
              <a:ea typeface="+mn-ea"/>
              <a:cs typeface="Poppins" pitchFamily="2" charset="77"/>
            </a:endParaRPr>
          </a:p>
        </p:txBody>
      </p:sp>
      <p:sp>
        <p:nvSpPr>
          <p:cNvPr id="29" name="Text Placeholder 25">
            <a:extLst>
              <a:ext uri="{FF2B5EF4-FFF2-40B4-BE49-F238E27FC236}">
                <a16:creationId xmlns:a16="http://schemas.microsoft.com/office/drawing/2014/main" id="{8C20A025-A1F1-8F34-A8FF-8F01CE7397B2}"/>
              </a:ext>
            </a:extLst>
          </p:cNvPr>
          <p:cNvSpPr txBox="1">
            <a:spLocks/>
          </p:cNvSpPr>
          <p:nvPr/>
        </p:nvSpPr>
        <p:spPr>
          <a:xfrm>
            <a:off x="550863" y="2435297"/>
            <a:ext cx="2030972" cy="450189"/>
          </a:xfrm>
          <a:prstGeom prst="rect">
            <a:avLst/>
          </a:prstGeom>
        </p:spPr>
        <p:txBody>
          <a:bodyPr lIns="0" tIns="0" rIns="0" bIns="0"/>
          <a:lstStyle>
            <a:lvl1pPr marL="18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1pPr>
            <a:lvl2pPr marL="54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400"/>
              </a:spcAft>
              <a:buClr>
                <a:srgbClr val="0080FF"/>
              </a:buClr>
              <a:buSzTx/>
              <a:buFont typeface="Arial" panose="020B0604020202020204" pitchFamily="34" charset="0"/>
              <a:buNone/>
              <a:tabLst/>
              <a:defRPr/>
            </a:pPr>
            <a:r>
              <a:rPr kumimoji="0" lang="en-GB" sz="1200" b="0" i="0" u="none" strike="noStrike" kern="1200" cap="none" spc="0" normalizeH="0" baseline="0" noProof="0" dirty="0">
                <a:ln>
                  <a:noFill/>
                </a:ln>
                <a:solidFill>
                  <a:srgbClr val="0A2756"/>
                </a:solidFill>
                <a:effectLst/>
                <a:uLnTx/>
                <a:uFillTx/>
                <a:latin typeface="Poppins" pitchFamily="2" charset="77"/>
                <a:ea typeface="+mn-ea"/>
                <a:cs typeface="Poppins" pitchFamily="2" charset="77"/>
              </a:rPr>
              <a:t>Lower CPA</a:t>
            </a:r>
          </a:p>
        </p:txBody>
      </p:sp>
      <p:sp>
        <p:nvSpPr>
          <p:cNvPr id="30" name="Text Placeholder 6">
            <a:extLst>
              <a:ext uri="{FF2B5EF4-FFF2-40B4-BE49-F238E27FC236}">
                <a16:creationId xmlns:a16="http://schemas.microsoft.com/office/drawing/2014/main" id="{E1FE5232-7299-01A9-1068-A2C7ED5E8EEE}"/>
              </a:ext>
            </a:extLst>
          </p:cNvPr>
          <p:cNvSpPr txBox="1">
            <a:spLocks/>
          </p:cNvSpPr>
          <p:nvPr/>
        </p:nvSpPr>
        <p:spPr>
          <a:xfrm>
            <a:off x="243512" y="1980008"/>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vert="horz" wrap="square" lIns="0" tIns="0" rIns="0" bIns="0" rtlCol="0" anchor="t" anchorCtr="0">
            <a:noAutofit/>
          </a:bodyPr>
          <a:lstStyle>
            <a:lvl1pPr marL="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noFill/>
                <a:latin typeface="Poppins" pitchFamily="2" charset="77"/>
                <a:ea typeface="+mn-ea"/>
                <a:cs typeface="Poppins" pitchFamily="2" charset="77"/>
              </a:defRPr>
            </a:lvl1pPr>
            <a:lvl2pPr marL="54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400"/>
              </a:spcAft>
              <a:buClr>
                <a:srgbClr val="0080FF"/>
              </a:buClr>
              <a:buSzTx/>
              <a:buFont typeface="Arial" panose="020B0604020202020204" pitchFamily="34" charset="0"/>
              <a:buNone/>
              <a:tabLst/>
              <a:defRPr/>
            </a:pPr>
            <a:endParaRPr kumimoji="0" lang="en-US" sz="1200" b="0" i="0" u="none" strike="noStrike" kern="1200" cap="none" spc="0" normalizeH="0" baseline="0" noProof="0" dirty="0">
              <a:ln>
                <a:noFill/>
              </a:ln>
              <a:noFill/>
              <a:effectLst/>
              <a:uLnTx/>
              <a:uFillTx/>
              <a:latin typeface="Poppins" pitchFamily="2" charset="77"/>
              <a:ea typeface="+mn-ea"/>
              <a:cs typeface="Poppins" pitchFamily="2" charset="77"/>
            </a:endParaRPr>
          </a:p>
        </p:txBody>
      </p:sp>
      <p:sp>
        <p:nvSpPr>
          <p:cNvPr id="31" name="Text Placeholder 19">
            <a:extLst>
              <a:ext uri="{FF2B5EF4-FFF2-40B4-BE49-F238E27FC236}">
                <a16:creationId xmlns:a16="http://schemas.microsoft.com/office/drawing/2014/main" id="{DAE8FD91-7265-197D-DAA5-35431C5A33EC}"/>
              </a:ext>
            </a:extLst>
          </p:cNvPr>
          <p:cNvSpPr txBox="1">
            <a:spLocks/>
          </p:cNvSpPr>
          <p:nvPr/>
        </p:nvSpPr>
        <p:spPr>
          <a:xfrm>
            <a:off x="550863" y="3068960"/>
            <a:ext cx="1595673" cy="442644"/>
          </a:xfrm>
          <a:prstGeom prst="rect">
            <a:avLst/>
          </a:prstGeom>
        </p:spPr>
        <p:txBody>
          <a:bodyPr lIns="0" tIns="0" rIns="0" bIns="0"/>
          <a:lstStyle>
            <a:lvl1pPr marL="18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1pPr>
            <a:lvl2pPr marL="54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80FF"/>
                </a:solidFill>
                <a:effectLst/>
                <a:uLnTx/>
                <a:uFillTx/>
                <a:latin typeface="Poppins Light"/>
                <a:ea typeface="+mn-ea"/>
                <a:cs typeface="Poppins" pitchFamily="2" charset="77"/>
              </a:rPr>
              <a:t>49%</a:t>
            </a:r>
            <a:endParaRPr kumimoji="0" lang="en-US" sz="2800" b="0" i="0" u="none" strike="noStrike" kern="1200" cap="none" spc="0" normalizeH="0" baseline="0" noProof="0" dirty="0">
              <a:ln>
                <a:noFill/>
              </a:ln>
              <a:solidFill>
                <a:srgbClr val="0080FF"/>
              </a:solidFill>
              <a:effectLst/>
              <a:uLnTx/>
              <a:uFillTx/>
              <a:latin typeface="Poppins Light"/>
              <a:ea typeface="+mn-ea"/>
              <a:cs typeface="Poppins" pitchFamily="2" charset="77"/>
            </a:endParaRPr>
          </a:p>
        </p:txBody>
      </p:sp>
      <p:sp>
        <p:nvSpPr>
          <p:cNvPr id="32" name="Text Placeholder 25">
            <a:extLst>
              <a:ext uri="{FF2B5EF4-FFF2-40B4-BE49-F238E27FC236}">
                <a16:creationId xmlns:a16="http://schemas.microsoft.com/office/drawing/2014/main" id="{496577A3-8BD8-EF38-E023-E67CA931B8D2}"/>
              </a:ext>
            </a:extLst>
          </p:cNvPr>
          <p:cNvSpPr txBox="1">
            <a:spLocks/>
          </p:cNvSpPr>
          <p:nvPr/>
        </p:nvSpPr>
        <p:spPr>
          <a:xfrm>
            <a:off x="550863" y="3616727"/>
            <a:ext cx="2030972" cy="450189"/>
          </a:xfrm>
          <a:prstGeom prst="rect">
            <a:avLst/>
          </a:prstGeom>
        </p:spPr>
        <p:txBody>
          <a:bodyPr lIns="0" tIns="0" rIns="0" bIns="0"/>
          <a:lstStyle>
            <a:lvl1pPr marL="18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1pPr>
            <a:lvl2pPr marL="54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400"/>
              </a:spcAft>
              <a:buClr>
                <a:srgbClr val="0080FF"/>
              </a:buClr>
              <a:buSzTx/>
              <a:buFont typeface="Arial" panose="020B0604020202020204" pitchFamily="34" charset="0"/>
              <a:buNone/>
              <a:tabLst/>
              <a:defRPr/>
            </a:pPr>
            <a:r>
              <a:rPr kumimoji="0" lang="en-GB" sz="1200" b="0" i="0" u="none" strike="noStrike" kern="1200" cap="none" spc="0" normalizeH="0" baseline="0" noProof="0" dirty="0">
                <a:ln>
                  <a:noFill/>
                </a:ln>
                <a:solidFill>
                  <a:srgbClr val="0A2756"/>
                </a:solidFill>
                <a:effectLst/>
                <a:uLnTx/>
                <a:uFillTx/>
                <a:latin typeface="Poppins" pitchFamily="2" charset="77"/>
                <a:ea typeface="+mn-ea"/>
                <a:cs typeface="Poppins" pitchFamily="2" charset="77"/>
              </a:rPr>
              <a:t>More conversions </a:t>
            </a:r>
          </a:p>
        </p:txBody>
      </p:sp>
      <p:sp>
        <p:nvSpPr>
          <p:cNvPr id="34" name="Text Placeholder 6">
            <a:extLst>
              <a:ext uri="{FF2B5EF4-FFF2-40B4-BE49-F238E27FC236}">
                <a16:creationId xmlns:a16="http://schemas.microsoft.com/office/drawing/2014/main" id="{AD4324BD-3091-23B4-37F2-F1AE277D9183}"/>
              </a:ext>
            </a:extLst>
          </p:cNvPr>
          <p:cNvSpPr txBox="1">
            <a:spLocks/>
          </p:cNvSpPr>
          <p:nvPr/>
        </p:nvSpPr>
        <p:spPr>
          <a:xfrm>
            <a:off x="243512" y="3161438"/>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vert="horz" wrap="square" lIns="0" tIns="0" rIns="0" bIns="0" rtlCol="0" anchor="t" anchorCtr="0">
            <a:noAutofit/>
          </a:bodyPr>
          <a:lstStyle>
            <a:lvl1pPr marL="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noFill/>
                <a:latin typeface="Poppins" pitchFamily="2" charset="77"/>
                <a:ea typeface="+mn-ea"/>
                <a:cs typeface="Poppins" pitchFamily="2" charset="77"/>
              </a:defRPr>
            </a:lvl1pPr>
            <a:lvl2pPr marL="54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400"/>
              </a:spcAft>
              <a:buClr>
                <a:srgbClr val="0080FF"/>
              </a:buClr>
              <a:buSzTx/>
              <a:buFont typeface="Arial" panose="020B0604020202020204" pitchFamily="34" charset="0"/>
              <a:buNone/>
              <a:tabLst/>
              <a:defRPr/>
            </a:pPr>
            <a:endParaRPr kumimoji="0" lang="en-US" sz="1200" b="0" i="0" u="none" strike="noStrike" kern="1200" cap="none" spc="0" normalizeH="0" baseline="0" noProof="0" dirty="0">
              <a:ln>
                <a:noFill/>
              </a:ln>
              <a:noFill/>
              <a:effectLst/>
              <a:uLnTx/>
              <a:uFillTx/>
              <a:latin typeface="Poppins" pitchFamily="2" charset="77"/>
              <a:ea typeface="+mn-ea"/>
              <a:cs typeface="Poppins" pitchFamily="2" charset="77"/>
            </a:endParaRPr>
          </a:p>
        </p:txBody>
      </p:sp>
      <p:sp>
        <p:nvSpPr>
          <p:cNvPr id="40" name="TextBox 39">
            <a:extLst>
              <a:ext uri="{FF2B5EF4-FFF2-40B4-BE49-F238E27FC236}">
                <a16:creationId xmlns:a16="http://schemas.microsoft.com/office/drawing/2014/main" id="{9C13E6E4-3595-5246-7D41-43C40DEEB3F0}"/>
              </a:ext>
            </a:extLst>
          </p:cNvPr>
          <p:cNvSpPr txBox="1"/>
          <p:nvPr/>
        </p:nvSpPr>
        <p:spPr>
          <a:xfrm>
            <a:off x="8197327" y="6320399"/>
            <a:ext cx="337597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Poppins Regular"/>
                <a:ea typeface="+mn-ea"/>
                <a:cs typeface="+mn-cs"/>
              </a:rPr>
              <a:t>The campaign ran between May and July 2022, in South Africa.</a:t>
            </a:r>
          </a:p>
        </p:txBody>
      </p:sp>
      <p:sp>
        <p:nvSpPr>
          <p:cNvPr id="2" name="Text Placeholder 21">
            <a:extLst>
              <a:ext uri="{FF2B5EF4-FFF2-40B4-BE49-F238E27FC236}">
                <a16:creationId xmlns:a16="http://schemas.microsoft.com/office/drawing/2014/main" id="{FB9CD732-0D75-F01B-2D0E-A5BA9226C636}"/>
              </a:ext>
            </a:extLst>
          </p:cNvPr>
          <p:cNvSpPr txBox="1">
            <a:spLocks/>
          </p:cNvSpPr>
          <p:nvPr/>
        </p:nvSpPr>
        <p:spPr>
          <a:xfrm>
            <a:off x="9226435" y="1906973"/>
            <a:ext cx="1168671" cy="300576"/>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600" b="1" i="0" kern="1200">
                <a:solidFill>
                  <a:schemeClr val="accent1"/>
                </a:solidFill>
                <a:latin typeface="Poppins" pitchFamily="2" charset="77"/>
                <a:ea typeface="+mn-ea"/>
                <a:cs typeface="Poppins" pitchFamily="2" charset="77"/>
              </a:defRPr>
            </a:lvl1pPr>
            <a:lvl2pPr marL="36000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400"/>
              </a:spcAft>
              <a:buClr>
                <a:srgbClr val="0080FF"/>
              </a:buClr>
              <a:buSzTx/>
              <a:buFont typeface="Arial" panose="020B0604020202020204" pitchFamily="34" charset="0"/>
              <a:buNone/>
              <a:tabLst/>
              <a:defRPr/>
            </a:pPr>
            <a:r>
              <a:rPr kumimoji="0" lang="en-US" sz="1600" b="1" i="0" u="none" strike="noStrike" kern="1200" cap="none" spc="0" normalizeH="0" baseline="0" noProof="0" dirty="0">
                <a:ln>
                  <a:noFill/>
                </a:ln>
                <a:solidFill>
                  <a:srgbClr val="0080FF"/>
                </a:solidFill>
                <a:effectLst/>
                <a:uLnTx/>
                <a:uFillTx/>
                <a:latin typeface="Poppins" pitchFamily="2" charset="77"/>
                <a:ea typeface="+mn-ea"/>
                <a:cs typeface="Poppins" pitchFamily="2" charset="77"/>
              </a:rPr>
              <a:t>Outcomes</a:t>
            </a:r>
          </a:p>
        </p:txBody>
      </p:sp>
      <p:sp>
        <p:nvSpPr>
          <p:cNvPr id="10" name="Text Placeholder 23">
            <a:extLst>
              <a:ext uri="{FF2B5EF4-FFF2-40B4-BE49-F238E27FC236}">
                <a16:creationId xmlns:a16="http://schemas.microsoft.com/office/drawing/2014/main" id="{7C5393E0-73FE-0179-6883-B3DAC7883B7D}"/>
              </a:ext>
            </a:extLst>
          </p:cNvPr>
          <p:cNvSpPr txBox="1">
            <a:spLocks/>
          </p:cNvSpPr>
          <p:nvPr/>
        </p:nvSpPr>
        <p:spPr>
          <a:xfrm>
            <a:off x="9226435" y="2239930"/>
            <a:ext cx="2584566" cy="1804210"/>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solidFill>
                  <a:schemeClr val="tx1"/>
                </a:solidFill>
                <a:latin typeface="Poppins" pitchFamily="2" charset="77"/>
                <a:ea typeface="+mn-ea"/>
                <a:cs typeface="Poppins" pitchFamily="2" charset="77"/>
              </a:defRPr>
            </a:lvl1pPr>
            <a:lvl2pPr marL="36000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solidFill>
                  <a:schemeClr val="tx1"/>
                </a:solidFill>
                <a:latin typeface="Poppins" pitchFamily="2" charset="77"/>
                <a:ea typeface="+mn-ea"/>
                <a:cs typeface="Poppins" pitchFamily="2" charset="77"/>
              </a:defRPr>
            </a:lvl2pPr>
            <a:lvl3pPr marL="72000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solidFill>
                  <a:schemeClr val="tx1"/>
                </a:solidFill>
                <a:latin typeface="Poppins" pitchFamily="2" charset="77"/>
                <a:ea typeface="+mn-ea"/>
                <a:cs typeface="Poppins" pitchFamily="2" charset="77"/>
              </a:defRPr>
            </a:lvl3pPr>
            <a:lvl4pPr marL="108000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solidFill>
                  <a:schemeClr val="tx1"/>
                </a:solidFill>
                <a:latin typeface="Poppins" pitchFamily="2" charset="77"/>
                <a:ea typeface="+mn-ea"/>
                <a:cs typeface="Poppins" pitchFamily="2" charset="77"/>
              </a:defRPr>
            </a:lvl4pPr>
            <a:lvl5pPr marL="144000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400"/>
              </a:spcAft>
              <a:buClr>
                <a:srgbClr val="0080FF"/>
              </a:buClr>
              <a:buSzTx/>
              <a:buFont typeface="Arial" panose="020B0604020202020204" pitchFamily="34" charset="0"/>
              <a:buNone/>
              <a:tabLst/>
              <a:defRPr/>
            </a:pPr>
            <a:r>
              <a:rPr kumimoji="0" lang="en-US" sz="1200" b="0" i="0" u="none" strike="noStrike" kern="1200" cap="none" spc="0" normalizeH="0" baseline="0" noProof="0" dirty="0">
                <a:ln>
                  <a:noFill/>
                </a:ln>
                <a:solidFill>
                  <a:srgbClr val="0A2756"/>
                </a:solidFill>
                <a:effectLst/>
                <a:uLnTx/>
                <a:uFillTx/>
                <a:latin typeface="Poppins" pitchFamily="2" charset="77"/>
                <a:ea typeface="+mn-ea"/>
                <a:cs typeface="Poppins" pitchFamily="2" charset="77"/>
              </a:rPr>
              <a:t>The major insight was that unique audiences will lead to better conversions and</a:t>
            </a:r>
            <a:br>
              <a:rPr kumimoji="0" lang="en-US" sz="1200" b="0" i="0" u="none" strike="noStrike" kern="1200" cap="none" spc="0" normalizeH="0" baseline="0" noProof="0" dirty="0">
                <a:ln>
                  <a:noFill/>
                </a:ln>
                <a:solidFill>
                  <a:srgbClr val="0A2756"/>
                </a:solidFill>
                <a:effectLst/>
                <a:uLnTx/>
                <a:uFillTx/>
                <a:latin typeface="Poppins" pitchFamily="2" charset="77"/>
                <a:ea typeface="+mn-ea"/>
                <a:cs typeface="Poppins" pitchFamily="2" charset="77"/>
              </a:rPr>
            </a:br>
            <a:r>
              <a:rPr kumimoji="0" lang="en-US" sz="1200" b="0" i="0" u="none" strike="noStrike" kern="1200" cap="none" spc="0" normalizeH="0" baseline="0" noProof="0" dirty="0">
                <a:ln>
                  <a:noFill/>
                </a:ln>
                <a:solidFill>
                  <a:srgbClr val="0A2756"/>
                </a:solidFill>
                <a:effectLst/>
                <a:uLnTx/>
                <a:uFillTx/>
                <a:latin typeface="Poppins" pitchFamily="2" charset="77"/>
                <a:ea typeface="+mn-ea"/>
                <a:cs typeface="Poppins" pitchFamily="2" charset="77"/>
              </a:rPr>
              <a:t>engaged users. </a:t>
            </a:r>
          </a:p>
          <a:p>
            <a:pPr marL="0" marR="0" lvl="0" indent="0" algn="l" defTabSz="914400" rtl="0" eaLnBrk="1" fontAlgn="auto" latinLnBrk="0" hangingPunct="1">
              <a:lnSpc>
                <a:spcPct val="120000"/>
              </a:lnSpc>
              <a:spcBef>
                <a:spcPts val="0"/>
              </a:spcBef>
              <a:spcAft>
                <a:spcPts val="1400"/>
              </a:spcAft>
              <a:buClr>
                <a:srgbClr val="0080FF"/>
              </a:buClr>
              <a:buSzTx/>
              <a:buFont typeface="Arial" panose="020B0604020202020204" pitchFamily="34" charset="0"/>
              <a:buNone/>
              <a:tabLst/>
              <a:defRPr/>
            </a:pPr>
            <a:endParaRPr kumimoji="0" lang="en-US" sz="1200" b="0" i="0" u="none" strike="noStrike" kern="1200" cap="none" spc="0" normalizeH="0" baseline="0" noProof="0" dirty="0">
              <a:ln>
                <a:noFill/>
              </a:ln>
              <a:solidFill>
                <a:srgbClr val="0A2756"/>
              </a:solidFill>
              <a:effectLst/>
              <a:uLnTx/>
              <a:uFillTx/>
              <a:latin typeface="Poppins" pitchFamily="2" charset="77"/>
              <a:ea typeface="+mn-ea"/>
              <a:cs typeface="Poppins" pitchFamily="2" charset="77"/>
            </a:endParaRPr>
          </a:p>
        </p:txBody>
      </p:sp>
      <p:pic>
        <p:nvPicPr>
          <p:cNvPr id="11" name="Picture 10">
            <a:extLst>
              <a:ext uri="{FF2B5EF4-FFF2-40B4-BE49-F238E27FC236}">
                <a16:creationId xmlns:a16="http://schemas.microsoft.com/office/drawing/2014/main" id="{24F862EC-CCDD-2E6B-3114-BD5E40B9137D}"/>
              </a:ext>
            </a:extLst>
          </p:cNvPr>
          <p:cNvPicPr>
            <a:picLocks noChangeAspect="1"/>
          </p:cNvPicPr>
          <p:nvPr/>
        </p:nvPicPr>
        <p:blipFill>
          <a:blip r:embed="rId6"/>
          <a:stretch>
            <a:fillRect/>
          </a:stretch>
        </p:blipFill>
        <p:spPr>
          <a:xfrm>
            <a:off x="10543116" y="246438"/>
            <a:ext cx="1135062" cy="501539"/>
          </a:xfrm>
          <a:prstGeom prst="rect">
            <a:avLst/>
          </a:prstGeom>
        </p:spPr>
      </p:pic>
      <p:pic>
        <p:nvPicPr>
          <p:cNvPr id="13" name="Picture Placeholder 12">
            <a:extLst>
              <a:ext uri="{FF2B5EF4-FFF2-40B4-BE49-F238E27FC236}">
                <a16:creationId xmlns:a16="http://schemas.microsoft.com/office/drawing/2014/main" id="{5E21646F-0C6F-9721-7FFA-0CE17D452951}"/>
              </a:ext>
            </a:extLst>
          </p:cNvPr>
          <p:cNvPicPr>
            <a:picLocks noChangeAspect="1"/>
          </p:cNvPicPr>
          <p:nvPr/>
        </p:nvPicPr>
        <p:blipFill>
          <a:blip r:embed="rId7"/>
          <a:srcRect/>
          <a:stretch/>
        </p:blipFill>
        <p:spPr>
          <a:xfrm>
            <a:off x="8801117" y="1871451"/>
            <a:ext cx="360000" cy="360000"/>
          </a:xfrm>
          <a:prstGeom prst="rect">
            <a:avLst/>
          </a:prstGeom>
        </p:spPr>
      </p:pic>
      <p:sp>
        <p:nvSpPr>
          <p:cNvPr id="16" name="Title 15">
            <a:extLst>
              <a:ext uri="{FF2B5EF4-FFF2-40B4-BE49-F238E27FC236}">
                <a16:creationId xmlns:a16="http://schemas.microsoft.com/office/drawing/2014/main" id="{981172A1-8219-8507-355C-319BEAB53AB3}"/>
              </a:ext>
            </a:extLst>
          </p:cNvPr>
          <p:cNvSpPr>
            <a:spLocks noGrp="1"/>
          </p:cNvSpPr>
          <p:nvPr>
            <p:ph type="title"/>
          </p:nvPr>
        </p:nvSpPr>
        <p:spPr/>
        <p:txBody>
          <a:bodyPr/>
          <a:lstStyle/>
          <a:p>
            <a:r>
              <a:rPr lang="en-US" dirty="0"/>
              <a:t>Colgate-Palmolive's conversions</a:t>
            </a:r>
            <a:br>
              <a:rPr lang="en-US" dirty="0"/>
            </a:br>
            <a:r>
              <a:rPr lang="en-US" dirty="0"/>
              <a:t>soar with custom algorithm</a:t>
            </a:r>
          </a:p>
        </p:txBody>
      </p:sp>
      <p:pic>
        <p:nvPicPr>
          <p:cNvPr id="4" name="Picture 3" descr="Logo&#10;&#10;Description automatically generated with medium confidence">
            <a:extLst>
              <a:ext uri="{FF2B5EF4-FFF2-40B4-BE49-F238E27FC236}">
                <a16:creationId xmlns:a16="http://schemas.microsoft.com/office/drawing/2014/main" id="{677E480B-E5F5-271F-DBE2-ED7D73E073F4}"/>
              </a:ext>
            </a:extLst>
          </p:cNvPr>
          <p:cNvPicPr>
            <a:picLocks noChangeAspect="1"/>
          </p:cNvPicPr>
          <p:nvPr/>
        </p:nvPicPr>
        <p:blipFill>
          <a:blip r:embed="rId8"/>
          <a:stretch>
            <a:fillRect/>
          </a:stretch>
        </p:blipFill>
        <p:spPr>
          <a:xfrm>
            <a:off x="550863" y="835028"/>
            <a:ext cx="1495934" cy="456187"/>
          </a:xfrm>
          <a:prstGeom prst="rect">
            <a:avLst/>
          </a:prstGeom>
        </p:spPr>
      </p:pic>
      <p:pic>
        <p:nvPicPr>
          <p:cNvPr id="7" name="Picture 6">
            <a:extLst>
              <a:ext uri="{FF2B5EF4-FFF2-40B4-BE49-F238E27FC236}">
                <a16:creationId xmlns:a16="http://schemas.microsoft.com/office/drawing/2014/main" id="{AA68326C-6D83-BE3B-8738-8BD6BD75EB4D}"/>
              </a:ext>
            </a:extLst>
          </p:cNvPr>
          <p:cNvPicPr>
            <a:picLocks noChangeAspect="1"/>
          </p:cNvPicPr>
          <p:nvPr/>
        </p:nvPicPr>
        <p:blipFill>
          <a:blip r:embed="rId9"/>
          <a:stretch>
            <a:fillRect/>
          </a:stretch>
        </p:blipFill>
        <p:spPr>
          <a:xfrm>
            <a:off x="10762425" y="986662"/>
            <a:ext cx="810877" cy="280688"/>
          </a:xfrm>
          <a:prstGeom prst="rect">
            <a:avLst/>
          </a:prstGeom>
        </p:spPr>
      </p:pic>
    </p:spTree>
    <p:extLst>
      <p:ext uri="{BB962C8B-B14F-4D97-AF65-F5344CB8AC3E}">
        <p14:creationId xmlns:p14="http://schemas.microsoft.com/office/powerpoint/2010/main" val="676773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45CC71-179F-D41C-E438-7A394D387AC8}"/>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5E0D356-6DCB-1E45-8811-333E786CA1EC}" type="slidenum">
              <a:rPr kumimoji="0" lang="en-US" sz="800" b="0" i="0" u="none" strike="noStrike" kern="1200" cap="none" spc="0" normalizeH="0" baseline="0" noProof="0" smtClean="0">
                <a:ln>
                  <a:noFill/>
                </a:ln>
                <a:solidFill>
                  <a:srgbClr val="0A2756"/>
                </a:solidFill>
                <a:effectLst/>
                <a:uLnTx/>
                <a:uFillTx/>
                <a:latin typeface="Poppins Light" pitchFamily="2" charset="77"/>
                <a:ea typeface="+mn-ea"/>
                <a:cs typeface="Poppins Light" pitchFamily="2" charset="77"/>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srgbClr val="0A2756"/>
              </a:solidFill>
              <a:effectLst/>
              <a:uLnTx/>
              <a:uFillTx/>
              <a:latin typeface="Poppins Light" pitchFamily="2" charset="77"/>
              <a:ea typeface="+mn-ea"/>
              <a:cs typeface="Poppins Light" pitchFamily="2" charset="77"/>
            </a:endParaRPr>
          </a:p>
        </p:txBody>
      </p:sp>
      <p:pic>
        <p:nvPicPr>
          <p:cNvPr id="2" name="Picture Placeholder 12">
            <a:extLst>
              <a:ext uri="{FF2B5EF4-FFF2-40B4-BE49-F238E27FC236}">
                <a16:creationId xmlns:a16="http://schemas.microsoft.com/office/drawing/2014/main" id="{7D607B04-6779-D44E-1A58-520B12171306}"/>
              </a:ext>
            </a:extLst>
          </p:cNvPr>
          <p:cNvPicPr>
            <a:picLocks noChangeAspect="1"/>
          </p:cNvPicPr>
          <p:nvPr/>
        </p:nvPicPr>
        <p:blipFill rotWithShape="1">
          <a:blip r:embed="rId2"/>
          <a:srcRect l="11395" t="801" r="8073" b="765"/>
          <a:stretch/>
        </p:blipFill>
        <p:spPr>
          <a:xfrm>
            <a:off x="6145502" y="2204357"/>
            <a:ext cx="5495636" cy="3435555"/>
          </a:xfrm>
          <a:prstGeom prst="rect">
            <a:avLst/>
          </a:prstGeom>
        </p:spPr>
      </p:pic>
      <p:sp>
        <p:nvSpPr>
          <p:cNvPr id="4" name="Text Placeholder 16">
            <a:extLst>
              <a:ext uri="{FF2B5EF4-FFF2-40B4-BE49-F238E27FC236}">
                <a16:creationId xmlns:a16="http://schemas.microsoft.com/office/drawing/2014/main" id="{AD8DEBC1-99DE-F923-AFF5-0BEDA22552CF}"/>
              </a:ext>
            </a:extLst>
          </p:cNvPr>
          <p:cNvSpPr txBox="1">
            <a:spLocks/>
          </p:cNvSpPr>
          <p:nvPr/>
        </p:nvSpPr>
        <p:spPr>
          <a:xfrm>
            <a:off x="1039652" y="1846839"/>
            <a:ext cx="1821902" cy="308263"/>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600" b="1" i="0" kern="1200">
                <a:solidFill>
                  <a:schemeClr val="accent1"/>
                </a:solidFill>
                <a:latin typeface="Poppins" pitchFamily="2" charset="77"/>
                <a:ea typeface="+mn-ea"/>
                <a:cs typeface="Poppins" pitchFamily="2" charset="77"/>
              </a:defRPr>
            </a:lvl1pPr>
            <a:lvl2pPr marL="36000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400"/>
              </a:spcAft>
              <a:buClr>
                <a:srgbClr val="0080FF"/>
              </a:buClr>
              <a:buSzTx/>
              <a:buFont typeface="Arial" panose="020B0604020202020204" pitchFamily="34" charset="0"/>
              <a:buNone/>
              <a:tabLst/>
              <a:defRPr/>
            </a:pPr>
            <a:r>
              <a:rPr kumimoji="0" lang="en-US" sz="1600" b="1" i="0" u="none" strike="noStrike" kern="1200" cap="none" spc="0" normalizeH="0" baseline="0" noProof="0">
                <a:ln>
                  <a:noFill/>
                </a:ln>
                <a:solidFill>
                  <a:srgbClr val="0080FF"/>
                </a:solidFill>
                <a:effectLst/>
                <a:uLnTx/>
                <a:uFillTx/>
                <a:latin typeface="Poppins" pitchFamily="2" charset="77"/>
                <a:ea typeface="+mn-ea"/>
                <a:cs typeface="Poppins" pitchFamily="2" charset="77"/>
              </a:rPr>
              <a:t>Challenge</a:t>
            </a:r>
            <a:endParaRPr kumimoji="0" lang="en-US" sz="1600" b="1" i="0" u="none" strike="noStrike" kern="1200" cap="none" spc="0" normalizeH="0" baseline="0" noProof="0" dirty="0">
              <a:ln>
                <a:noFill/>
              </a:ln>
              <a:solidFill>
                <a:srgbClr val="0080FF"/>
              </a:solidFill>
              <a:effectLst/>
              <a:uLnTx/>
              <a:uFillTx/>
              <a:latin typeface="Poppins" pitchFamily="2" charset="77"/>
              <a:ea typeface="+mn-ea"/>
              <a:cs typeface="Poppins" pitchFamily="2" charset="77"/>
            </a:endParaRPr>
          </a:p>
        </p:txBody>
      </p:sp>
      <p:sp>
        <p:nvSpPr>
          <p:cNvPr id="5" name="Text Placeholder 17">
            <a:extLst>
              <a:ext uri="{FF2B5EF4-FFF2-40B4-BE49-F238E27FC236}">
                <a16:creationId xmlns:a16="http://schemas.microsoft.com/office/drawing/2014/main" id="{E527EDE1-5F7B-6DD2-442F-5175F0CD412D}"/>
              </a:ext>
            </a:extLst>
          </p:cNvPr>
          <p:cNvSpPr txBox="1">
            <a:spLocks/>
          </p:cNvSpPr>
          <p:nvPr/>
        </p:nvSpPr>
        <p:spPr>
          <a:xfrm>
            <a:off x="1039650" y="2179796"/>
            <a:ext cx="4301608" cy="3121024"/>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solidFill>
                  <a:schemeClr val="tx1"/>
                </a:solidFill>
                <a:latin typeface="Poppins" pitchFamily="2" charset="77"/>
                <a:ea typeface="+mn-ea"/>
                <a:cs typeface="Poppins" pitchFamily="2" charset="77"/>
              </a:defRPr>
            </a:lvl1pPr>
            <a:lvl2pPr marL="36000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solidFill>
                  <a:schemeClr val="tx1"/>
                </a:solidFill>
                <a:latin typeface="Poppins" pitchFamily="2" charset="77"/>
                <a:ea typeface="+mn-ea"/>
                <a:cs typeface="Poppins" pitchFamily="2" charset="77"/>
              </a:defRPr>
            </a:lvl2pPr>
            <a:lvl3pPr marL="72000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solidFill>
                  <a:schemeClr val="tx1"/>
                </a:solidFill>
                <a:latin typeface="Poppins" pitchFamily="2" charset="77"/>
                <a:ea typeface="+mn-ea"/>
                <a:cs typeface="Poppins" pitchFamily="2" charset="77"/>
              </a:defRPr>
            </a:lvl3pPr>
            <a:lvl4pPr marL="108000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solidFill>
                  <a:schemeClr val="tx1"/>
                </a:solidFill>
                <a:latin typeface="Poppins" pitchFamily="2" charset="77"/>
                <a:ea typeface="+mn-ea"/>
                <a:cs typeface="Poppins" pitchFamily="2" charset="77"/>
              </a:defRPr>
            </a:lvl4pPr>
            <a:lvl5pPr marL="144000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400"/>
              </a:spcAft>
              <a:buClr>
                <a:srgbClr val="0080FF"/>
              </a:buClr>
              <a:buSzTx/>
              <a:buFont typeface="Arial" panose="020B0604020202020204" pitchFamily="34" charset="0"/>
              <a:buNone/>
              <a:tabLst/>
              <a:defRPr/>
            </a:pPr>
            <a:r>
              <a:rPr kumimoji="0" lang="en-US" sz="1200" b="0" i="0" u="none" strike="noStrike" kern="1200" cap="none" spc="0" normalizeH="0" baseline="0" noProof="0" dirty="0">
                <a:ln>
                  <a:noFill/>
                </a:ln>
                <a:solidFill>
                  <a:srgbClr val="0A2756"/>
                </a:solidFill>
                <a:effectLst/>
                <a:uLnTx/>
                <a:uFillTx/>
                <a:latin typeface="Poppins" pitchFamily="2" charset="77"/>
                <a:ea typeface="+mn-ea"/>
                <a:cs typeface="Poppins" pitchFamily="2" charset="77"/>
              </a:rPr>
              <a:t>To improve their media buying efficiency, Colgate-Palmolive in South Africa wanted to try retargeting engaged users based on interests.</a:t>
            </a:r>
          </a:p>
          <a:p>
            <a:pPr marL="0" marR="0" lvl="0" indent="0" algn="l" defTabSz="914400" rtl="0" eaLnBrk="1" fontAlgn="auto" latinLnBrk="0" hangingPunct="1">
              <a:lnSpc>
                <a:spcPct val="120000"/>
              </a:lnSpc>
              <a:spcBef>
                <a:spcPts val="0"/>
              </a:spcBef>
              <a:spcAft>
                <a:spcPts val="1400"/>
              </a:spcAft>
              <a:buClr>
                <a:srgbClr val="0080FF"/>
              </a:buClr>
              <a:buSzTx/>
              <a:buFont typeface="Arial" panose="020B0604020202020204" pitchFamily="34" charset="0"/>
              <a:buNone/>
              <a:tabLst/>
              <a:defRPr/>
            </a:pPr>
            <a:r>
              <a:rPr kumimoji="0" lang="en-US" sz="1200" b="0" i="0" u="none" strike="noStrike" kern="1200" cap="none" spc="0" normalizeH="0" baseline="0" noProof="0" dirty="0">
                <a:ln>
                  <a:noFill/>
                </a:ln>
                <a:solidFill>
                  <a:srgbClr val="0A2756"/>
                </a:solidFill>
                <a:effectLst/>
                <a:uLnTx/>
                <a:uFillTx/>
                <a:latin typeface="Poppins" pitchFamily="2" charset="77"/>
                <a:ea typeface="+mn-ea"/>
                <a:cs typeface="Poppins" pitchFamily="2" charset="77"/>
              </a:rPr>
              <a:t>GroupM Nexus South Africa, in partnership with Wavemaker, realized that custom tagging was not an option for the client’s KPIs. </a:t>
            </a:r>
            <a:br>
              <a:rPr kumimoji="0" lang="en-US" sz="1200" b="0" i="0" u="none" strike="noStrike" kern="1200" cap="none" spc="0" normalizeH="0" baseline="0" noProof="0" dirty="0">
                <a:ln>
                  <a:noFill/>
                </a:ln>
                <a:solidFill>
                  <a:srgbClr val="0A2756"/>
                </a:solidFill>
                <a:effectLst/>
                <a:uLnTx/>
                <a:uFillTx/>
                <a:latin typeface="Poppins" pitchFamily="2" charset="77"/>
                <a:ea typeface="+mn-ea"/>
                <a:cs typeface="Poppins" pitchFamily="2" charset="77"/>
              </a:rPr>
            </a:br>
            <a:br>
              <a:rPr kumimoji="0" lang="en-US" sz="1200" b="0" i="0" u="none" strike="noStrike" kern="1200" cap="none" spc="0" normalizeH="0" baseline="0" noProof="0" dirty="0">
                <a:ln>
                  <a:noFill/>
                </a:ln>
                <a:solidFill>
                  <a:srgbClr val="0A2756"/>
                </a:solidFill>
                <a:effectLst/>
                <a:uLnTx/>
                <a:uFillTx/>
                <a:latin typeface="Poppins" pitchFamily="2" charset="77"/>
                <a:ea typeface="+mn-ea"/>
                <a:cs typeface="Poppins" pitchFamily="2" charset="77"/>
              </a:rPr>
            </a:br>
            <a:r>
              <a:rPr kumimoji="0" lang="en-US" sz="1200" b="0" i="0" u="none" strike="noStrike" kern="1200" cap="none" spc="0" normalizeH="0" baseline="0" noProof="0" dirty="0">
                <a:ln>
                  <a:noFill/>
                </a:ln>
                <a:solidFill>
                  <a:srgbClr val="0A2756"/>
                </a:solidFill>
                <a:effectLst/>
                <a:uLnTx/>
                <a:uFillTx/>
                <a:latin typeface="Poppins" pitchFamily="2" charset="77"/>
                <a:ea typeface="+mn-ea"/>
                <a:cs typeface="Poppins" pitchFamily="2" charset="77"/>
              </a:rPr>
              <a:t>Could programmatic display and a custom bidding script be the right way to drive new activations and achieve desired results?          </a:t>
            </a:r>
          </a:p>
          <a:p>
            <a:pPr marL="0" marR="0" lvl="0" indent="0" algn="l" defTabSz="914400" rtl="0" eaLnBrk="1" fontAlgn="auto" latinLnBrk="0" hangingPunct="1">
              <a:lnSpc>
                <a:spcPct val="120000"/>
              </a:lnSpc>
              <a:spcBef>
                <a:spcPts val="0"/>
              </a:spcBef>
              <a:spcAft>
                <a:spcPts val="1400"/>
              </a:spcAft>
              <a:buClr>
                <a:srgbClr val="0080FF"/>
              </a:buClr>
              <a:buSzTx/>
              <a:buFont typeface="Arial" panose="020B0604020202020204" pitchFamily="34" charset="0"/>
              <a:buNone/>
              <a:tabLst/>
              <a:defRPr/>
            </a:pPr>
            <a:r>
              <a:rPr kumimoji="0" lang="en-US" sz="1200" b="0" i="0" u="none" strike="noStrike" kern="1200" cap="none" spc="0" normalizeH="0" baseline="0" noProof="0" dirty="0">
                <a:ln>
                  <a:noFill/>
                </a:ln>
                <a:solidFill>
                  <a:srgbClr val="0A2756"/>
                </a:solidFill>
                <a:effectLst/>
                <a:uLnTx/>
                <a:uFillTx/>
                <a:latin typeface="Poppins" pitchFamily="2" charset="77"/>
                <a:ea typeface="+mn-ea"/>
                <a:cs typeface="Poppins" pitchFamily="2" charset="77"/>
              </a:rPr>
              <a:t>The limitations of tracking setup meant the team had to produce a better way to collect unique audiences. </a:t>
            </a:r>
          </a:p>
        </p:txBody>
      </p:sp>
      <p:pic>
        <p:nvPicPr>
          <p:cNvPr id="6" name="Picture Placeholder 218">
            <a:extLst>
              <a:ext uri="{FF2B5EF4-FFF2-40B4-BE49-F238E27FC236}">
                <a16:creationId xmlns:a16="http://schemas.microsoft.com/office/drawing/2014/main" id="{3A8EACA4-5217-2D03-966B-153A6B92D7EF}"/>
              </a:ext>
            </a:extLst>
          </p:cNvPr>
          <p:cNvPicPr>
            <a:picLocks noChangeAspect="1"/>
          </p:cNvPicPr>
          <p:nvPr/>
        </p:nvPicPr>
        <p:blipFill>
          <a:blip r:embed="rId3"/>
          <a:srcRect/>
          <a:stretch/>
        </p:blipFill>
        <p:spPr>
          <a:xfrm>
            <a:off x="552304" y="1853316"/>
            <a:ext cx="295307" cy="295307"/>
          </a:xfrm>
          <a:prstGeom prst="rect">
            <a:avLst/>
          </a:prstGeom>
        </p:spPr>
      </p:pic>
      <p:sp>
        <p:nvSpPr>
          <p:cNvPr id="8" name="Title 15">
            <a:extLst>
              <a:ext uri="{FF2B5EF4-FFF2-40B4-BE49-F238E27FC236}">
                <a16:creationId xmlns:a16="http://schemas.microsoft.com/office/drawing/2014/main" id="{82E85A48-8B58-56A3-30E1-2735100E8F6D}"/>
              </a:ext>
            </a:extLst>
          </p:cNvPr>
          <p:cNvSpPr>
            <a:spLocks noGrp="1"/>
          </p:cNvSpPr>
          <p:nvPr>
            <p:ph type="title"/>
          </p:nvPr>
        </p:nvSpPr>
        <p:spPr>
          <a:xfrm>
            <a:off x="2674937" y="802889"/>
            <a:ext cx="8966199" cy="695096"/>
          </a:xfrm>
        </p:spPr>
        <p:txBody>
          <a:bodyPr/>
          <a:lstStyle/>
          <a:p>
            <a:r>
              <a:rPr lang="en-US" dirty="0"/>
              <a:t>Colgate-Palmolive's conversions</a:t>
            </a:r>
            <a:br>
              <a:rPr lang="en-US" dirty="0"/>
            </a:br>
            <a:r>
              <a:rPr lang="en-US" dirty="0"/>
              <a:t>soar with custom algorithm</a:t>
            </a:r>
          </a:p>
        </p:txBody>
      </p:sp>
      <p:sp>
        <p:nvSpPr>
          <p:cNvPr id="9" name="Text Placeholder 5">
            <a:extLst>
              <a:ext uri="{FF2B5EF4-FFF2-40B4-BE49-F238E27FC236}">
                <a16:creationId xmlns:a16="http://schemas.microsoft.com/office/drawing/2014/main" id="{4382FA16-8974-163B-19C0-7519F1E525E9}"/>
              </a:ext>
            </a:extLst>
          </p:cNvPr>
          <p:cNvSpPr>
            <a:spLocks noGrp="1"/>
          </p:cNvSpPr>
          <p:nvPr>
            <p:ph type="body" sz="quarter" idx="12"/>
          </p:nvPr>
        </p:nvSpPr>
        <p:spPr>
          <a:xfrm>
            <a:off x="2674938" y="430213"/>
            <a:ext cx="8966200" cy="133991"/>
          </a:xfrm>
        </p:spPr>
        <p:txBody>
          <a:bodyPr/>
          <a:lstStyle/>
          <a:p>
            <a:r>
              <a:rPr lang="en-US" dirty="0"/>
              <a:t>FMCG | SOUTH AFRICA</a:t>
            </a:r>
          </a:p>
        </p:txBody>
      </p:sp>
      <p:pic>
        <p:nvPicPr>
          <p:cNvPr id="10" name="Picture 9" descr="Logo&#10;&#10;Description automatically generated with medium confidence">
            <a:extLst>
              <a:ext uri="{FF2B5EF4-FFF2-40B4-BE49-F238E27FC236}">
                <a16:creationId xmlns:a16="http://schemas.microsoft.com/office/drawing/2014/main" id="{69E44995-F465-DD5E-2E44-D9017899E194}"/>
              </a:ext>
            </a:extLst>
          </p:cNvPr>
          <p:cNvPicPr>
            <a:picLocks noChangeAspect="1"/>
          </p:cNvPicPr>
          <p:nvPr/>
        </p:nvPicPr>
        <p:blipFill>
          <a:blip r:embed="rId4"/>
          <a:stretch>
            <a:fillRect/>
          </a:stretch>
        </p:blipFill>
        <p:spPr>
          <a:xfrm>
            <a:off x="550863" y="835028"/>
            <a:ext cx="1495934" cy="456187"/>
          </a:xfrm>
          <a:prstGeom prst="rect">
            <a:avLst/>
          </a:prstGeom>
        </p:spPr>
      </p:pic>
    </p:spTree>
    <p:extLst>
      <p:ext uri="{BB962C8B-B14F-4D97-AF65-F5344CB8AC3E}">
        <p14:creationId xmlns:p14="http://schemas.microsoft.com/office/powerpoint/2010/main" val="2328021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45CC71-179F-D41C-E438-7A394D387AC8}"/>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5E0D356-6DCB-1E45-8811-333E786CA1EC}" type="slidenum">
              <a:rPr kumimoji="0" lang="en-US" sz="800" b="0" i="0" u="none" strike="noStrike" kern="1200" cap="none" spc="0" normalizeH="0" baseline="0" noProof="0" smtClean="0">
                <a:ln>
                  <a:noFill/>
                </a:ln>
                <a:solidFill>
                  <a:srgbClr val="0A2756"/>
                </a:solidFill>
                <a:effectLst/>
                <a:uLnTx/>
                <a:uFillTx/>
                <a:latin typeface="Poppins Light" pitchFamily="2" charset="77"/>
                <a:ea typeface="+mn-ea"/>
                <a:cs typeface="Poppins Light" pitchFamily="2" charset="77"/>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a:ln>
                <a:noFill/>
              </a:ln>
              <a:solidFill>
                <a:srgbClr val="0A2756"/>
              </a:solidFill>
              <a:effectLst/>
              <a:uLnTx/>
              <a:uFillTx/>
              <a:latin typeface="Poppins Light" pitchFamily="2" charset="77"/>
              <a:ea typeface="+mn-ea"/>
              <a:cs typeface="Poppins Light" pitchFamily="2" charset="77"/>
            </a:endParaRPr>
          </a:p>
        </p:txBody>
      </p:sp>
      <p:pic>
        <p:nvPicPr>
          <p:cNvPr id="2" name="Picture Placeholder 12">
            <a:extLst>
              <a:ext uri="{FF2B5EF4-FFF2-40B4-BE49-F238E27FC236}">
                <a16:creationId xmlns:a16="http://schemas.microsoft.com/office/drawing/2014/main" id="{7D607B04-6779-D44E-1A58-520B12171306}"/>
              </a:ext>
            </a:extLst>
          </p:cNvPr>
          <p:cNvPicPr>
            <a:picLocks noChangeAspect="1"/>
          </p:cNvPicPr>
          <p:nvPr/>
        </p:nvPicPr>
        <p:blipFill rotWithShape="1">
          <a:blip r:embed="rId2"/>
          <a:srcRect l="113" r="113"/>
          <a:stretch/>
        </p:blipFill>
        <p:spPr>
          <a:xfrm>
            <a:off x="6145502" y="2204357"/>
            <a:ext cx="5495636" cy="3435555"/>
          </a:xfrm>
          <a:prstGeom prst="rect">
            <a:avLst/>
          </a:prstGeom>
        </p:spPr>
      </p:pic>
      <p:sp>
        <p:nvSpPr>
          <p:cNvPr id="9" name="Text Placeholder 5">
            <a:extLst>
              <a:ext uri="{FF2B5EF4-FFF2-40B4-BE49-F238E27FC236}">
                <a16:creationId xmlns:a16="http://schemas.microsoft.com/office/drawing/2014/main" id="{4382FA16-8974-163B-19C0-7519F1E525E9}"/>
              </a:ext>
            </a:extLst>
          </p:cNvPr>
          <p:cNvSpPr>
            <a:spLocks noGrp="1"/>
          </p:cNvSpPr>
          <p:nvPr>
            <p:ph type="body" sz="quarter" idx="12"/>
          </p:nvPr>
        </p:nvSpPr>
        <p:spPr>
          <a:xfrm>
            <a:off x="2674938" y="430213"/>
            <a:ext cx="8966200" cy="133991"/>
          </a:xfrm>
        </p:spPr>
        <p:txBody>
          <a:bodyPr/>
          <a:lstStyle/>
          <a:p>
            <a:r>
              <a:rPr lang="en-US" dirty="0"/>
              <a:t>FMCG | SOUTH AFRICA</a:t>
            </a:r>
          </a:p>
        </p:txBody>
      </p:sp>
      <p:sp>
        <p:nvSpPr>
          <p:cNvPr id="8" name="Text Placeholder 16">
            <a:extLst>
              <a:ext uri="{FF2B5EF4-FFF2-40B4-BE49-F238E27FC236}">
                <a16:creationId xmlns:a16="http://schemas.microsoft.com/office/drawing/2014/main" id="{712E53E2-7F64-C884-6A8E-9CAC3D00F295}"/>
              </a:ext>
            </a:extLst>
          </p:cNvPr>
          <p:cNvSpPr txBox="1">
            <a:spLocks/>
          </p:cNvSpPr>
          <p:nvPr/>
        </p:nvSpPr>
        <p:spPr>
          <a:xfrm>
            <a:off x="1039652" y="1846839"/>
            <a:ext cx="1821902" cy="308263"/>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600" b="1" i="0" kern="1200">
                <a:solidFill>
                  <a:schemeClr val="accent1"/>
                </a:solidFill>
                <a:latin typeface="Poppins" pitchFamily="2" charset="77"/>
                <a:ea typeface="+mn-ea"/>
                <a:cs typeface="Poppins" pitchFamily="2" charset="77"/>
              </a:defRPr>
            </a:lvl1pPr>
            <a:lvl2pPr marL="36000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400"/>
              </a:spcAft>
              <a:buClr>
                <a:srgbClr val="0080FF"/>
              </a:buClr>
              <a:buSzTx/>
              <a:buFont typeface="Arial" panose="020B0604020202020204" pitchFamily="34" charset="0"/>
              <a:buNone/>
              <a:tabLst/>
              <a:defRPr/>
            </a:pPr>
            <a:r>
              <a:rPr kumimoji="0" lang="en-US" sz="1600" b="1" i="0" u="none" strike="noStrike" kern="1200" cap="none" spc="0" normalizeH="0" baseline="0" noProof="0" dirty="0">
                <a:ln>
                  <a:noFill/>
                </a:ln>
                <a:solidFill>
                  <a:srgbClr val="0080FF"/>
                </a:solidFill>
                <a:effectLst/>
                <a:uLnTx/>
                <a:uFillTx/>
                <a:latin typeface="Poppins" pitchFamily="2" charset="77"/>
                <a:ea typeface="+mn-ea"/>
                <a:cs typeface="Poppins" pitchFamily="2" charset="77"/>
              </a:rPr>
              <a:t>Approach</a:t>
            </a:r>
          </a:p>
        </p:txBody>
      </p:sp>
      <p:sp>
        <p:nvSpPr>
          <p:cNvPr id="10" name="Text Placeholder 17">
            <a:extLst>
              <a:ext uri="{FF2B5EF4-FFF2-40B4-BE49-F238E27FC236}">
                <a16:creationId xmlns:a16="http://schemas.microsoft.com/office/drawing/2014/main" id="{316F31E9-7F35-1F23-06B1-C563777EBCBA}"/>
              </a:ext>
            </a:extLst>
          </p:cNvPr>
          <p:cNvSpPr txBox="1">
            <a:spLocks/>
          </p:cNvSpPr>
          <p:nvPr/>
        </p:nvSpPr>
        <p:spPr>
          <a:xfrm>
            <a:off x="1039650" y="2179795"/>
            <a:ext cx="4301608" cy="3435555"/>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solidFill>
                  <a:schemeClr val="tx1"/>
                </a:solidFill>
                <a:latin typeface="Poppins" pitchFamily="2" charset="77"/>
                <a:ea typeface="+mn-ea"/>
                <a:cs typeface="Poppins" pitchFamily="2" charset="77"/>
              </a:defRPr>
            </a:lvl1pPr>
            <a:lvl2pPr marL="36000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solidFill>
                  <a:schemeClr val="tx1"/>
                </a:solidFill>
                <a:latin typeface="Poppins" pitchFamily="2" charset="77"/>
                <a:ea typeface="+mn-ea"/>
                <a:cs typeface="Poppins" pitchFamily="2" charset="77"/>
              </a:defRPr>
            </a:lvl2pPr>
            <a:lvl3pPr marL="72000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solidFill>
                  <a:schemeClr val="tx1"/>
                </a:solidFill>
                <a:latin typeface="Poppins" pitchFamily="2" charset="77"/>
                <a:ea typeface="+mn-ea"/>
                <a:cs typeface="Poppins" pitchFamily="2" charset="77"/>
              </a:defRPr>
            </a:lvl3pPr>
            <a:lvl4pPr marL="108000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solidFill>
                  <a:schemeClr val="tx1"/>
                </a:solidFill>
                <a:latin typeface="Poppins" pitchFamily="2" charset="77"/>
                <a:ea typeface="+mn-ea"/>
                <a:cs typeface="Poppins" pitchFamily="2" charset="77"/>
              </a:defRPr>
            </a:lvl4pPr>
            <a:lvl5pPr marL="144000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400"/>
              </a:spcAft>
              <a:buClr>
                <a:srgbClr val="0080FF"/>
              </a:buClr>
              <a:buSzTx/>
              <a:buFont typeface="Arial" panose="020B0604020202020204" pitchFamily="34" charset="0"/>
              <a:buNone/>
              <a:tabLst/>
              <a:defRPr/>
            </a:pPr>
            <a:r>
              <a:rPr kumimoji="0" lang="en-US" sz="1200" b="0" i="0" u="none" strike="noStrike" kern="1200" cap="none" spc="0" normalizeH="0" baseline="0" noProof="0" dirty="0">
                <a:ln>
                  <a:noFill/>
                </a:ln>
                <a:solidFill>
                  <a:srgbClr val="0A2756"/>
                </a:solidFill>
                <a:effectLst/>
                <a:uLnTx/>
                <a:uFillTx/>
                <a:latin typeface="Poppins" pitchFamily="2" charset="77"/>
                <a:ea typeface="+mn-ea"/>
                <a:cs typeface="Poppins" pitchFamily="2" charset="77"/>
              </a:rPr>
              <a:t>Partnering with Wavemaker and Google, GroupM Nexus set up a dynamic creative optimization (DCO) and developed a custom bidding script for Colgate. </a:t>
            </a:r>
          </a:p>
          <a:p>
            <a:pPr marL="0" marR="0" lvl="0" indent="0" algn="l" defTabSz="914400" rtl="0" eaLnBrk="1" fontAlgn="auto" latinLnBrk="0" hangingPunct="1">
              <a:lnSpc>
                <a:spcPct val="120000"/>
              </a:lnSpc>
              <a:spcBef>
                <a:spcPts val="0"/>
              </a:spcBef>
              <a:spcAft>
                <a:spcPts val="1400"/>
              </a:spcAft>
              <a:buClr>
                <a:srgbClr val="0080FF"/>
              </a:buClr>
              <a:buSzTx/>
              <a:buFont typeface="Arial" panose="020B0604020202020204" pitchFamily="34" charset="0"/>
              <a:buNone/>
              <a:tabLst/>
              <a:defRPr/>
            </a:pPr>
            <a:r>
              <a:rPr kumimoji="0" lang="en-US" sz="1200" b="0" i="0" u="none" strike="noStrike" kern="1200" cap="none" spc="0" normalizeH="0" baseline="0" noProof="0" dirty="0">
                <a:ln>
                  <a:noFill/>
                </a:ln>
                <a:solidFill>
                  <a:srgbClr val="0A2756"/>
                </a:solidFill>
                <a:effectLst/>
                <a:uLnTx/>
                <a:uFillTx/>
                <a:latin typeface="Poppins" pitchFamily="2" charset="77"/>
                <a:ea typeface="+mn-ea"/>
                <a:cs typeface="Poppins" pitchFamily="2" charset="77"/>
              </a:rPr>
              <a:t>Along with e-tailer-specific custom bidding scripts, the campaign team also targeted users with triggers synced to their interests. </a:t>
            </a:r>
          </a:p>
          <a:p>
            <a:pPr marL="0" marR="0" lvl="0" indent="0" algn="l" defTabSz="914400" rtl="0" eaLnBrk="1" fontAlgn="auto" latinLnBrk="0" hangingPunct="1">
              <a:lnSpc>
                <a:spcPct val="120000"/>
              </a:lnSpc>
              <a:spcBef>
                <a:spcPts val="0"/>
              </a:spcBef>
              <a:spcAft>
                <a:spcPts val="1400"/>
              </a:spcAft>
              <a:buClr>
                <a:srgbClr val="0080FF"/>
              </a:buClr>
              <a:buSzTx/>
              <a:buFont typeface="Arial" panose="020B0604020202020204" pitchFamily="34" charset="0"/>
              <a:buNone/>
              <a:tabLst/>
              <a:defRPr/>
            </a:pPr>
            <a:r>
              <a:rPr kumimoji="0" lang="en-US" sz="1200" b="0" i="0" u="none" strike="noStrike" kern="1200" cap="none" spc="0" normalizeH="0" baseline="0" noProof="0" dirty="0">
                <a:ln>
                  <a:noFill/>
                </a:ln>
                <a:solidFill>
                  <a:srgbClr val="0A2756"/>
                </a:solidFill>
                <a:effectLst/>
                <a:uLnTx/>
                <a:uFillTx/>
                <a:latin typeface="Poppins" pitchFamily="2" charset="77"/>
                <a:ea typeface="+mn-ea"/>
                <a:cs typeface="Poppins" pitchFamily="2" charset="77"/>
              </a:rPr>
              <a:t>To enhance the campaign further, visuals, text, CTAs, and other creative assets were aligned with the user’s position in the funnel. </a:t>
            </a:r>
          </a:p>
          <a:p>
            <a:pPr marL="0" marR="0" lvl="0" indent="0" algn="l" defTabSz="914400" rtl="0" eaLnBrk="1" fontAlgn="auto" latinLnBrk="0" hangingPunct="1">
              <a:lnSpc>
                <a:spcPct val="120000"/>
              </a:lnSpc>
              <a:spcBef>
                <a:spcPts val="0"/>
              </a:spcBef>
              <a:spcAft>
                <a:spcPts val="1400"/>
              </a:spcAft>
              <a:buClr>
                <a:srgbClr val="0080FF"/>
              </a:buClr>
              <a:buSzTx/>
              <a:buFont typeface="Arial" panose="020B0604020202020204" pitchFamily="34" charset="0"/>
              <a:buNone/>
              <a:tabLst/>
              <a:defRPr/>
            </a:pPr>
            <a:r>
              <a:rPr kumimoji="0" lang="en-US" sz="1200" b="0" i="0" u="none" strike="noStrike" kern="1200" cap="none" spc="0" normalizeH="0" baseline="0" noProof="0" dirty="0">
                <a:ln>
                  <a:noFill/>
                </a:ln>
                <a:solidFill>
                  <a:srgbClr val="0A2756"/>
                </a:solidFill>
                <a:effectLst/>
                <a:uLnTx/>
                <a:uFillTx/>
                <a:latin typeface="Poppins" pitchFamily="2" charset="77"/>
                <a:ea typeface="+mn-ea"/>
                <a:cs typeface="Poppins" pitchFamily="2" charset="77"/>
              </a:rPr>
              <a:t>Working with the data science team to determine the best positioning of the script parameters, the team built a big enough audience for re-marketing, while keeping the audience unique to the brand.</a:t>
            </a:r>
          </a:p>
        </p:txBody>
      </p:sp>
      <p:pic>
        <p:nvPicPr>
          <p:cNvPr id="4" name="Picture Placeholder 32">
            <a:extLst>
              <a:ext uri="{FF2B5EF4-FFF2-40B4-BE49-F238E27FC236}">
                <a16:creationId xmlns:a16="http://schemas.microsoft.com/office/drawing/2014/main" id="{01E45701-391D-3FEB-7D35-52A11BA995CE}"/>
              </a:ext>
            </a:extLst>
          </p:cNvPr>
          <p:cNvPicPr>
            <a:picLocks noChangeAspect="1"/>
          </p:cNvPicPr>
          <p:nvPr/>
        </p:nvPicPr>
        <p:blipFill>
          <a:blip r:embed="rId3">
            <a:extLst>
              <a:ext uri="{96DAC541-7B7A-43D3-8B79-37D633B846F1}">
                <asvg:svgBlip xmlns:asvg="http://schemas.microsoft.com/office/drawing/2016/SVG/main" r:embed="rId4"/>
              </a:ext>
            </a:extLst>
          </a:blip>
          <a:srcRect l="581" r="581"/>
          <a:stretch/>
        </p:blipFill>
        <p:spPr>
          <a:xfrm>
            <a:off x="555426" y="1865989"/>
            <a:ext cx="297348" cy="297348"/>
          </a:xfrm>
          <a:prstGeom prst="rect">
            <a:avLst/>
          </a:prstGeom>
        </p:spPr>
      </p:pic>
      <p:sp>
        <p:nvSpPr>
          <p:cNvPr id="5" name="Title 15">
            <a:extLst>
              <a:ext uri="{FF2B5EF4-FFF2-40B4-BE49-F238E27FC236}">
                <a16:creationId xmlns:a16="http://schemas.microsoft.com/office/drawing/2014/main" id="{CE264366-514B-9B39-C5C7-072D8F12F041}"/>
              </a:ext>
            </a:extLst>
          </p:cNvPr>
          <p:cNvSpPr>
            <a:spLocks noGrp="1"/>
          </p:cNvSpPr>
          <p:nvPr>
            <p:ph type="title"/>
          </p:nvPr>
        </p:nvSpPr>
        <p:spPr>
          <a:xfrm>
            <a:off x="2674937" y="802889"/>
            <a:ext cx="8966199" cy="695096"/>
          </a:xfrm>
        </p:spPr>
        <p:txBody>
          <a:bodyPr/>
          <a:lstStyle/>
          <a:p>
            <a:r>
              <a:rPr lang="en-US" dirty="0"/>
              <a:t>Colgate-Palmolive's conversions</a:t>
            </a:r>
            <a:br>
              <a:rPr lang="en-US" dirty="0"/>
            </a:br>
            <a:r>
              <a:rPr lang="en-US" dirty="0"/>
              <a:t>soar with custom algorithm</a:t>
            </a:r>
          </a:p>
        </p:txBody>
      </p:sp>
      <p:pic>
        <p:nvPicPr>
          <p:cNvPr id="6" name="Picture 5" descr="Logo&#10;&#10;Description automatically generated with medium confidence">
            <a:extLst>
              <a:ext uri="{FF2B5EF4-FFF2-40B4-BE49-F238E27FC236}">
                <a16:creationId xmlns:a16="http://schemas.microsoft.com/office/drawing/2014/main" id="{8B3E29F9-58A4-E428-FA20-FAFA50038303}"/>
              </a:ext>
            </a:extLst>
          </p:cNvPr>
          <p:cNvPicPr>
            <a:picLocks noChangeAspect="1"/>
          </p:cNvPicPr>
          <p:nvPr/>
        </p:nvPicPr>
        <p:blipFill>
          <a:blip r:embed="rId5"/>
          <a:stretch>
            <a:fillRect/>
          </a:stretch>
        </p:blipFill>
        <p:spPr>
          <a:xfrm>
            <a:off x="550863" y="835028"/>
            <a:ext cx="1495934" cy="456187"/>
          </a:xfrm>
          <a:prstGeom prst="rect">
            <a:avLst/>
          </a:prstGeom>
        </p:spPr>
      </p:pic>
    </p:spTree>
    <p:extLst>
      <p:ext uri="{BB962C8B-B14F-4D97-AF65-F5344CB8AC3E}">
        <p14:creationId xmlns:p14="http://schemas.microsoft.com/office/powerpoint/2010/main" val="1685889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4D2927-41F1-E01D-D9D7-745E3853A93D}"/>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5E0D356-6DCB-1E45-8811-333E786CA1EC}" type="slidenum">
              <a:rPr kumimoji="0" lang="en-US" sz="800" b="0" i="0" u="none" strike="noStrike" kern="1200" cap="none" spc="0" normalizeH="0" baseline="0" noProof="0" smtClean="0">
                <a:ln>
                  <a:noFill/>
                </a:ln>
                <a:solidFill>
                  <a:srgbClr val="0A2756"/>
                </a:solidFill>
                <a:effectLst/>
                <a:uLnTx/>
                <a:uFillTx/>
                <a:latin typeface="Poppins Light" pitchFamily="2" charset="77"/>
                <a:ea typeface="+mn-ea"/>
                <a:cs typeface="Poppins Light" pitchFamily="2" charset="77"/>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a:ln>
                <a:noFill/>
              </a:ln>
              <a:solidFill>
                <a:srgbClr val="0A2756"/>
              </a:solidFill>
              <a:effectLst/>
              <a:uLnTx/>
              <a:uFillTx/>
              <a:latin typeface="Poppins Light" pitchFamily="2" charset="77"/>
              <a:ea typeface="+mn-ea"/>
              <a:cs typeface="Poppins Light" pitchFamily="2" charset="77"/>
            </a:endParaRPr>
          </a:p>
        </p:txBody>
      </p:sp>
      <p:sp>
        <p:nvSpPr>
          <p:cNvPr id="18" name="Text Placeholder 17">
            <a:extLst>
              <a:ext uri="{FF2B5EF4-FFF2-40B4-BE49-F238E27FC236}">
                <a16:creationId xmlns:a16="http://schemas.microsoft.com/office/drawing/2014/main" id="{97317387-F5D2-FDA6-A20C-42B3353F1552}"/>
              </a:ext>
            </a:extLst>
          </p:cNvPr>
          <p:cNvSpPr>
            <a:spLocks noGrp="1"/>
          </p:cNvSpPr>
          <p:nvPr>
            <p:ph type="body" sz="quarter" idx="43"/>
          </p:nvPr>
        </p:nvSpPr>
        <p:spPr>
          <a:xfrm>
            <a:off x="3179946" y="2295235"/>
            <a:ext cx="7997373" cy="1683657"/>
          </a:xfrm>
        </p:spPr>
        <p:txBody>
          <a:bodyPr/>
          <a:lstStyle/>
          <a:p>
            <a:pPr lvl="0"/>
            <a:r>
              <a:rPr lang="en-US" dirty="0"/>
              <a:t>The results using the new custom bidding script delivered 49% more conversions than the previous bidding method. </a:t>
            </a:r>
          </a:p>
          <a:p>
            <a:pPr lvl="0"/>
            <a:r>
              <a:rPr lang="en-US" dirty="0"/>
              <a:t>Cost-per-conversion also dropped by a third. Measurement was carried out using an A/B test with the same targeting, media spend, and creative assets as before, with the only variable being bid strategy.</a:t>
            </a:r>
          </a:p>
          <a:p>
            <a:pPr lvl="0"/>
            <a:r>
              <a:rPr lang="en-US" dirty="0"/>
              <a:t>Another valuable outcome was that the dynamic setup meant that the creatives didn’t have to be manually updated, but were produced dynamically. </a:t>
            </a:r>
          </a:p>
        </p:txBody>
      </p:sp>
      <p:sp>
        <p:nvSpPr>
          <p:cNvPr id="13" name="Text Placeholder 19">
            <a:extLst>
              <a:ext uri="{FF2B5EF4-FFF2-40B4-BE49-F238E27FC236}">
                <a16:creationId xmlns:a16="http://schemas.microsoft.com/office/drawing/2014/main" id="{5E5ADBD1-9BC5-75AE-373E-1624D94D7705}"/>
              </a:ext>
            </a:extLst>
          </p:cNvPr>
          <p:cNvSpPr txBox="1">
            <a:spLocks/>
          </p:cNvSpPr>
          <p:nvPr/>
        </p:nvSpPr>
        <p:spPr>
          <a:xfrm>
            <a:off x="550863" y="1844474"/>
            <a:ext cx="1595673" cy="442644"/>
          </a:xfrm>
          <a:prstGeom prst="rect">
            <a:avLst/>
          </a:prstGeom>
        </p:spPr>
        <p:txBody>
          <a:bodyPr lIns="0" tIns="0" rIns="0" bIns="0"/>
          <a:lstStyle>
            <a:lvl1pPr marL="18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1pPr>
            <a:lvl2pPr marL="54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80FF"/>
                </a:solidFill>
                <a:effectLst/>
                <a:uLnTx/>
                <a:uFillTx/>
                <a:latin typeface="Poppins Light"/>
                <a:ea typeface="+mn-ea"/>
                <a:cs typeface="Poppins" pitchFamily="2" charset="77"/>
              </a:rPr>
              <a:t>33%</a:t>
            </a:r>
          </a:p>
        </p:txBody>
      </p:sp>
      <p:sp>
        <p:nvSpPr>
          <p:cNvPr id="14" name="Text Placeholder 25">
            <a:extLst>
              <a:ext uri="{FF2B5EF4-FFF2-40B4-BE49-F238E27FC236}">
                <a16:creationId xmlns:a16="http://schemas.microsoft.com/office/drawing/2014/main" id="{5022264D-234D-D2C1-C9E3-E3D87C55004F}"/>
              </a:ext>
            </a:extLst>
          </p:cNvPr>
          <p:cNvSpPr txBox="1">
            <a:spLocks/>
          </p:cNvSpPr>
          <p:nvPr/>
        </p:nvSpPr>
        <p:spPr>
          <a:xfrm>
            <a:off x="550863" y="2392241"/>
            <a:ext cx="2030972" cy="450189"/>
          </a:xfrm>
          <a:prstGeom prst="rect">
            <a:avLst/>
          </a:prstGeom>
        </p:spPr>
        <p:txBody>
          <a:bodyPr lIns="0" tIns="0" rIns="0" bIns="0"/>
          <a:lstStyle>
            <a:lvl1pPr marL="18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1pPr>
            <a:lvl2pPr marL="54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400"/>
              </a:spcAft>
              <a:buClr>
                <a:srgbClr val="0080FF"/>
              </a:buClr>
              <a:buSzTx/>
              <a:buFont typeface="Arial" panose="020B0604020202020204" pitchFamily="34" charset="0"/>
              <a:buNone/>
              <a:tabLst/>
              <a:defRPr/>
            </a:pPr>
            <a:r>
              <a:rPr kumimoji="0" lang="en-GB" sz="1200" b="0" i="0" u="none" strike="noStrike" kern="1200" cap="none" spc="0" normalizeH="0" baseline="0" noProof="0" dirty="0">
                <a:ln>
                  <a:noFill/>
                </a:ln>
                <a:solidFill>
                  <a:srgbClr val="0A2756"/>
                </a:solidFill>
                <a:effectLst/>
                <a:uLnTx/>
                <a:uFillTx/>
                <a:latin typeface="Poppins" pitchFamily="2" charset="77"/>
                <a:ea typeface="+mn-ea"/>
                <a:cs typeface="Poppins" pitchFamily="2" charset="77"/>
              </a:rPr>
              <a:t>Lower CPA</a:t>
            </a:r>
          </a:p>
        </p:txBody>
      </p:sp>
      <p:sp>
        <p:nvSpPr>
          <p:cNvPr id="16" name="Text Placeholder 6">
            <a:extLst>
              <a:ext uri="{FF2B5EF4-FFF2-40B4-BE49-F238E27FC236}">
                <a16:creationId xmlns:a16="http://schemas.microsoft.com/office/drawing/2014/main" id="{73095E9A-E9D9-6F38-12B9-55B086572CAC}"/>
              </a:ext>
            </a:extLst>
          </p:cNvPr>
          <p:cNvSpPr txBox="1">
            <a:spLocks/>
          </p:cNvSpPr>
          <p:nvPr/>
        </p:nvSpPr>
        <p:spPr>
          <a:xfrm>
            <a:off x="243512" y="1936952"/>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vert="horz" wrap="square" lIns="0" tIns="0" rIns="0" bIns="0" rtlCol="0" anchor="t" anchorCtr="0">
            <a:noAutofit/>
          </a:bodyPr>
          <a:lstStyle>
            <a:lvl1pPr marL="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noFill/>
                <a:latin typeface="Poppins" pitchFamily="2" charset="77"/>
                <a:ea typeface="+mn-ea"/>
                <a:cs typeface="Poppins" pitchFamily="2" charset="77"/>
              </a:defRPr>
            </a:lvl1pPr>
            <a:lvl2pPr marL="54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400"/>
              </a:spcAft>
              <a:buClr>
                <a:srgbClr val="0080FF"/>
              </a:buClr>
              <a:buSzTx/>
              <a:buFont typeface="Arial" panose="020B0604020202020204" pitchFamily="34" charset="0"/>
              <a:buNone/>
              <a:tabLst/>
              <a:defRPr/>
            </a:pPr>
            <a:endParaRPr kumimoji="0" lang="en-US" sz="1200" b="0" i="0" u="none" strike="noStrike" kern="1200" cap="none" spc="0" normalizeH="0" baseline="0" noProof="0" dirty="0">
              <a:ln>
                <a:noFill/>
              </a:ln>
              <a:noFill/>
              <a:effectLst/>
              <a:uLnTx/>
              <a:uFillTx/>
              <a:latin typeface="Poppins" pitchFamily="2" charset="77"/>
              <a:ea typeface="+mn-ea"/>
              <a:cs typeface="Poppins" pitchFamily="2" charset="77"/>
            </a:endParaRPr>
          </a:p>
        </p:txBody>
      </p:sp>
      <p:sp>
        <p:nvSpPr>
          <p:cNvPr id="20" name="Text Placeholder 19">
            <a:extLst>
              <a:ext uri="{FF2B5EF4-FFF2-40B4-BE49-F238E27FC236}">
                <a16:creationId xmlns:a16="http://schemas.microsoft.com/office/drawing/2014/main" id="{8D58C615-57C8-DFC6-E049-B927599835CA}"/>
              </a:ext>
            </a:extLst>
          </p:cNvPr>
          <p:cNvSpPr txBox="1">
            <a:spLocks/>
          </p:cNvSpPr>
          <p:nvPr/>
        </p:nvSpPr>
        <p:spPr>
          <a:xfrm>
            <a:off x="550863" y="3281919"/>
            <a:ext cx="1595673" cy="442644"/>
          </a:xfrm>
          <a:prstGeom prst="rect">
            <a:avLst/>
          </a:prstGeom>
        </p:spPr>
        <p:txBody>
          <a:bodyPr lIns="0" tIns="0" rIns="0" bIns="0"/>
          <a:lstStyle>
            <a:lvl1pPr marL="18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1pPr>
            <a:lvl2pPr marL="54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80FF"/>
                </a:solidFill>
                <a:effectLst/>
                <a:uLnTx/>
                <a:uFillTx/>
                <a:latin typeface="Poppins Light"/>
                <a:ea typeface="+mn-ea"/>
                <a:cs typeface="Poppins" pitchFamily="2" charset="77"/>
              </a:rPr>
              <a:t>49%</a:t>
            </a:r>
          </a:p>
        </p:txBody>
      </p:sp>
      <p:sp>
        <p:nvSpPr>
          <p:cNvPr id="24" name="Text Placeholder 25">
            <a:extLst>
              <a:ext uri="{FF2B5EF4-FFF2-40B4-BE49-F238E27FC236}">
                <a16:creationId xmlns:a16="http://schemas.microsoft.com/office/drawing/2014/main" id="{A54FCB56-7306-580F-925A-EF2B0039F6F7}"/>
              </a:ext>
            </a:extLst>
          </p:cNvPr>
          <p:cNvSpPr txBox="1">
            <a:spLocks/>
          </p:cNvSpPr>
          <p:nvPr/>
        </p:nvSpPr>
        <p:spPr>
          <a:xfrm>
            <a:off x="550863" y="3829686"/>
            <a:ext cx="2030972" cy="450189"/>
          </a:xfrm>
          <a:prstGeom prst="rect">
            <a:avLst/>
          </a:prstGeom>
        </p:spPr>
        <p:txBody>
          <a:bodyPr lIns="0" tIns="0" rIns="0" bIns="0"/>
          <a:lstStyle>
            <a:lvl1pPr marL="18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1pPr>
            <a:lvl2pPr marL="54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400"/>
              </a:spcAft>
              <a:buClr>
                <a:srgbClr val="0080FF"/>
              </a:buClr>
              <a:buSzTx/>
              <a:buFont typeface="Arial" panose="020B0604020202020204" pitchFamily="34" charset="0"/>
              <a:buNone/>
              <a:tabLst/>
              <a:defRPr/>
            </a:pPr>
            <a:r>
              <a:rPr kumimoji="0" lang="en-GB" sz="1200" b="0" i="0" u="none" strike="noStrike" kern="1200" cap="none" spc="0" normalizeH="0" baseline="0" noProof="0" dirty="0">
                <a:ln>
                  <a:noFill/>
                </a:ln>
                <a:solidFill>
                  <a:srgbClr val="0A2756"/>
                </a:solidFill>
                <a:effectLst/>
                <a:uLnTx/>
                <a:uFillTx/>
                <a:latin typeface="Poppins" pitchFamily="2" charset="77"/>
                <a:ea typeface="+mn-ea"/>
                <a:cs typeface="Poppins" pitchFamily="2" charset="77"/>
              </a:rPr>
              <a:t>More conversions* </a:t>
            </a:r>
          </a:p>
        </p:txBody>
      </p:sp>
      <p:sp>
        <p:nvSpPr>
          <p:cNvPr id="25" name="Text Placeholder 6">
            <a:extLst>
              <a:ext uri="{FF2B5EF4-FFF2-40B4-BE49-F238E27FC236}">
                <a16:creationId xmlns:a16="http://schemas.microsoft.com/office/drawing/2014/main" id="{D898B976-A83B-66BA-3721-4D8AA048E2B7}"/>
              </a:ext>
            </a:extLst>
          </p:cNvPr>
          <p:cNvSpPr txBox="1">
            <a:spLocks/>
          </p:cNvSpPr>
          <p:nvPr/>
        </p:nvSpPr>
        <p:spPr>
          <a:xfrm>
            <a:off x="243512" y="3374397"/>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vert="horz" wrap="square" lIns="0" tIns="0" rIns="0" bIns="0" rtlCol="0" anchor="t" anchorCtr="0">
            <a:noAutofit/>
          </a:bodyPr>
          <a:lstStyle>
            <a:lvl1pPr marL="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noFill/>
                <a:latin typeface="Poppins" pitchFamily="2" charset="77"/>
                <a:ea typeface="+mn-ea"/>
                <a:cs typeface="Poppins" pitchFamily="2" charset="77"/>
              </a:defRPr>
            </a:lvl1pPr>
            <a:lvl2pPr marL="54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400"/>
              </a:spcAft>
              <a:buClr>
                <a:srgbClr val="0080FF"/>
              </a:buClr>
              <a:buSzTx/>
              <a:buFont typeface="Arial" panose="020B0604020202020204" pitchFamily="34" charset="0"/>
              <a:buNone/>
              <a:tabLst/>
              <a:defRPr/>
            </a:pPr>
            <a:endParaRPr kumimoji="0" lang="en-US" sz="1200" b="0" i="0" u="none" strike="noStrike" kern="1200" cap="none" spc="0" normalizeH="0" baseline="0" noProof="0" dirty="0">
              <a:ln>
                <a:noFill/>
              </a:ln>
              <a:noFill/>
              <a:effectLst/>
              <a:uLnTx/>
              <a:uFillTx/>
              <a:latin typeface="Poppins" pitchFamily="2" charset="77"/>
              <a:ea typeface="+mn-ea"/>
              <a:cs typeface="Poppins" pitchFamily="2" charset="77"/>
            </a:endParaRPr>
          </a:p>
        </p:txBody>
      </p:sp>
      <p:sp>
        <p:nvSpPr>
          <p:cNvPr id="26" name="Text Placeholder 19">
            <a:extLst>
              <a:ext uri="{FF2B5EF4-FFF2-40B4-BE49-F238E27FC236}">
                <a16:creationId xmlns:a16="http://schemas.microsoft.com/office/drawing/2014/main" id="{C620CBC0-D905-9CE6-5C24-53A9D30D2E2D}"/>
              </a:ext>
            </a:extLst>
          </p:cNvPr>
          <p:cNvSpPr txBox="1">
            <a:spLocks/>
          </p:cNvSpPr>
          <p:nvPr/>
        </p:nvSpPr>
        <p:spPr>
          <a:xfrm>
            <a:off x="550863" y="4653136"/>
            <a:ext cx="1595673" cy="442644"/>
          </a:xfrm>
          <a:prstGeom prst="rect">
            <a:avLst/>
          </a:prstGeom>
        </p:spPr>
        <p:txBody>
          <a:bodyPr lIns="0" tIns="0" rIns="0" bIns="0"/>
          <a:lstStyle>
            <a:lvl1pPr marL="18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1pPr>
            <a:lvl2pPr marL="54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80FF"/>
                </a:solidFill>
                <a:effectLst/>
                <a:uLnTx/>
                <a:uFillTx/>
                <a:latin typeface="Poppins Light"/>
                <a:ea typeface="+mn-ea"/>
                <a:cs typeface="Poppins" pitchFamily="2" charset="77"/>
              </a:rPr>
              <a:t>72</a:t>
            </a:r>
            <a:endParaRPr kumimoji="0" lang="en-US" sz="3600" b="0" i="0" u="none" strike="noStrike" kern="1200" cap="none" spc="0" normalizeH="0" baseline="30000" noProof="0" dirty="0">
              <a:ln>
                <a:noFill/>
              </a:ln>
              <a:solidFill>
                <a:srgbClr val="0080FF"/>
              </a:solidFill>
              <a:effectLst/>
              <a:uLnTx/>
              <a:uFillTx/>
              <a:latin typeface="Poppins Light"/>
              <a:ea typeface="+mn-ea"/>
              <a:cs typeface="Poppins" pitchFamily="2" charset="77"/>
            </a:endParaRPr>
          </a:p>
        </p:txBody>
      </p:sp>
      <p:sp>
        <p:nvSpPr>
          <p:cNvPr id="27" name="Text Placeholder 25">
            <a:extLst>
              <a:ext uri="{FF2B5EF4-FFF2-40B4-BE49-F238E27FC236}">
                <a16:creationId xmlns:a16="http://schemas.microsoft.com/office/drawing/2014/main" id="{5EB3806F-3D6B-FD32-B47E-9EE83257D2F1}"/>
              </a:ext>
            </a:extLst>
          </p:cNvPr>
          <p:cNvSpPr txBox="1">
            <a:spLocks/>
          </p:cNvSpPr>
          <p:nvPr/>
        </p:nvSpPr>
        <p:spPr>
          <a:xfrm>
            <a:off x="550863" y="5200903"/>
            <a:ext cx="1056264" cy="230079"/>
          </a:xfrm>
          <a:prstGeom prst="rect">
            <a:avLst/>
          </a:prstGeom>
        </p:spPr>
        <p:txBody>
          <a:bodyPr lIns="0" tIns="0" rIns="0" bIns="0"/>
          <a:lstStyle>
            <a:lvl1pPr marL="18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1pPr>
            <a:lvl2pPr marL="54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400"/>
              </a:spcAft>
              <a:buClr>
                <a:srgbClr val="0080FF"/>
              </a:buClr>
              <a:buSzTx/>
              <a:buFont typeface="Arial" panose="020B0604020202020204" pitchFamily="34" charset="0"/>
              <a:buNone/>
              <a:tabLst/>
              <a:defRPr/>
            </a:pPr>
            <a:r>
              <a:rPr kumimoji="0" lang="en-GB" sz="1200" b="0" i="0" u="none" strike="noStrike" kern="1200" cap="none" spc="0" normalizeH="0" baseline="0" noProof="0" dirty="0">
                <a:ln>
                  <a:noFill/>
                </a:ln>
                <a:solidFill>
                  <a:srgbClr val="0A2756"/>
                </a:solidFill>
                <a:effectLst/>
                <a:uLnTx/>
                <a:uFillTx/>
                <a:latin typeface="Poppins" pitchFamily="2" charset="77"/>
                <a:ea typeface="+mn-ea"/>
                <a:cs typeface="Poppins" pitchFamily="2" charset="77"/>
              </a:rPr>
              <a:t>Hours saved*</a:t>
            </a:r>
          </a:p>
        </p:txBody>
      </p:sp>
      <p:sp>
        <p:nvSpPr>
          <p:cNvPr id="28" name="Text Placeholder 6">
            <a:extLst>
              <a:ext uri="{FF2B5EF4-FFF2-40B4-BE49-F238E27FC236}">
                <a16:creationId xmlns:a16="http://schemas.microsoft.com/office/drawing/2014/main" id="{B322218A-16B5-98FF-A220-1D93C984062B}"/>
              </a:ext>
            </a:extLst>
          </p:cNvPr>
          <p:cNvSpPr txBox="1">
            <a:spLocks/>
          </p:cNvSpPr>
          <p:nvPr/>
        </p:nvSpPr>
        <p:spPr>
          <a:xfrm>
            <a:off x="243512" y="4745614"/>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vert="horz" wrap="square" lIns="0" tIns="0" rIns="0" bIns="0" rtlCol="0" anchor="t" anchorCtr="0">
            <a:noAutofit/>
          </a:bodyPr>
          <a:lstStyle>
            <a:lvl1pPr marL="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noFill/>
                <a:latin typeface="Poppins" pitchFamily="2" charset="77"/>
                <a:ea typeface="+mn-ea"/>
                <a:cs typeface="Poppins" pitchFamily="2" charset="77"/>
              </a:defRPr>
            </a:lvl1pPr>
            <a:lvl2pPr marL="54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400"/>
              </a:spcAft>
              <a:buClr>
                <a:srgbClr val="0080FF"/>
              </a:buClr>
              <a:buSzTx/>
              <a:buFont typeface="Arial" panose="020B0604020202020204" pitchFamily="34" charset="0"/>
              <a:buNone/>
              <a:tabLst/>
              <a:defRPr/>
            </a:pPr>
            <a:endParaRPr kumimoji="0" lang="en-US" sz="1200" b="0" i="0" u="none" strike="noStrike" kern="1200" cap="none" spc="0" normalizeH="0" baseline="0" noProof="0" dirty="0">
              <a:ln>
                <a:noFill/>
              </a:ln>
              <a:noFill/>
              <a:effectLst/>
              <a:uLnTx/>
              <a:uFillTx/>
              <a:latin typeface="Poppins" pitchFamily="2" charset="77"/>
              <a:ea typeface="+mn-ea"/>
              <a:cs typeface="Poppins" pitchFamily="2" charset="77"/>
            </a:endParaRPr>
          </a:p>
        </p:txBody>
      </p:sp>
      <p:sp>
        <p:nvSpPr>
          <p:cNvPr id="8" name="Text Placeholder 5">
            <a:extLst>
              <a:ext uri="{FF2B5EF4-FFF2-40B4-BE49-F238E27FC236}">
                <a16:creationId xmlns:a16="http://schemas.microsoft.com/office/drawing/2014/main" id="{8278630B-FE8A-29B7-DCEB-CF5B18B34CC0}"/>
              </a:ext>
            </a:extLst>
          </p:cNvPr>
          <p:cNvSpPr>
            <a:spLocks noGrp="1"/>
          </p:cNvSpPr>
          <p:nvPr>
            <p:ph type="body" sz="quarter" idx="12"/>
          </p:nvPr>
        </p:nvSpPr>
        <p:spPr>
          <a:xfrm>
            <a:off x="2674938" y="430213"/>
            <a:ext cx="8966200" cy="133991"/>
          </a:xfrm>
        </p:spPr>
        <p:txBody>
          <a:bodyPr/>
          <a:lstStyle/>
          <a:p>
            <a:r>
              <a:rPr lang="en-US" dirty="0"/>
              <a:t>FMCG | SOUTH AFRICA</a:t>
            </a:r>
          </a:p>
        </p:txBody>
      </p:sp>
      <p:pic>
        <p:nvPicPr>
          <p:cNvPr id="9" name="Picture Placeholder 74">
            <a:extLst>
              <a:ext uri="{FF2B5EF4-FFF2-40B4-BE49-F238E27FC236}">
                <a16:creationId xmlns:a16="http://schemas.microsoft.com/office/drawing/2014/main" id="{CCC541E2-8343-B245-368F-D73042E5B4B1}"/>
              </a:ext>
            </a:extLst>
          </p:cNvPr>
          <p:cNvPicPr>
            <a:picLocks/>
          </p:cNvPicPr>
          <p:nvPr/>
        </p:nvPicPr>
        <p:blipFill>
          <a:blip r:embed="rId2"/>
          <a:srcRect/>
          <a:stretch/>
        </p:blipFill>
        <p:spPr>
          <a:xfrm>
            <a:off x="2674938" y="1875869"/>
            <a:ext cx="295309" cy="292608"/>
          </a:xfrm>
          <a:prstGeom prst="rect">
            <a:avLst/>
          </a:prstGeom>
        </p:spPr>
      </p:pic>
      <p:sp>
        <p:nvSpPr>
          <p:cNvPr id="15" name="Text Placeholder 16">
            <a:extLst>
              <a:ext uri="{FF2B5EF4-FFF2-40B4-BE49-F238E27FC236}">
                <a16:creationId xmlns:a16="http://schemas.microsoft.com/office/drawing/2014/main" id="{E86716E8-00B4-D517-5A3F-AEB9FC71A548}"/>
              </a:ext>
            </a:extLst>
          </p:cNvPr>
          <p:cNvSpPr>
            <a:spLocks noGrp="1"/>
          </p:cNvSpPr>
          <p:nvPr>
            <p:ph type="body" sz="quarter" idx="42"/>
          </p:nvPr>
        </p:nvSpPr>
        <p:spPr>
          <a:xfrm>
            <a:off x="3134575" y="1846413"/>
            <a:ext cx="1821902" cy="271414"/>
          </a:xfrm>
        </p:spPr>
        <p:txBody>
          <a:bodyPr/>
          <a:lstStyle/>
          <a:p>
            <a:r>
              <a:rPr lang="en-US" dirty="0"/>
              <a:t>Outcomes</a:t>
            </a:r>
          </a:p>
        </p:txBody>
      </p:sp>
      <p:sp>
        <p:nvSpPr>
          <p:cNvPr id="2" name="Text Placeholder 25">
            <a:extLst>
              <a:ext uri="{FF2B5EF4-FFF2-40B4-BE49-F238E27FC236}">
                <a16:creationId xmlns:a16="http://schemas.microsoft.com/office/drawing/2014/main" id="{D125D7F1-F595-56FF-A5E8-A740143F5AB3}"/>
              </a:ext>
            </a:extLst>
          </p:cNvPr>
          <p:cNvSpPr txBox="1">
            <a:spLocks/>
          </p:cNvSpPr>
          <p:nvPr/>
        </p:nvSpPr>
        <p:spPr>
          <a:xfrm>
            <a:off x="533602" y="5867841"/>
            <a:ext cx="2259025" cy="359964"/>
          </a:xfrm>
          <a:prstGeom prst="rect">
            <a:avLst/>
          </a:prstGeom>
        </p:spPr>
        <p:txBody>
          <a:bodyPr lIns="0" tIns="0" rIns="0" bIns="0"/>
          <a:lstStyle>
            <a:lvl1pPr marL="18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1pPr>
            <a:lvl2pPr marL="54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400"/>
              </a:spcAft>
              <a:buClr>
                <a:srgbClr val="0080FF"/>
              </a:buClr>
              <a:buSzTx/>
              <a:buFont typeface="Arial" panose="020B0604020202020204" pitchFamily="34" charset="0"/>
              <a:buNone/>
              <a:tabLst/>
              <a:defRPr/>
            </a:pPr>
            <a:r>
              <a:rPr kumimoji="0" lang="en-GB" sz="1000" b="0" i="0" u="none" strike="noStrike" kern="1200" cap="none" spc="0" normalizeH="0" baseline="0" noProof="0" dirty="0">
                <a:ln>
                  <a:noFill/>
                </a:ln>
                <a:solidFill>
                  <a:srgbClr val="0A2756"/>
                </a:solidFill>
                <a:effectLst/>
                <a:uLnTx/>
                <a:uFillTx/>
                <a:latin typeface="Poppins" pitchFamily="2" charset="77"/>
                <a:ea typeface="+mn-ea"/>
                <a:cs typeface="Poppins" pitchFamily="2" charset="77"/>
              </a:rPr>
              <a:t>*Results achieved during the campaign period May to July 2022.  </a:t>
            </a:r>
          </a:p>
          <a:p>
            <a:pPr marL="0" marR="0" lvl="0" indent="0" algn="l" defTabSz="914400" rtl="0" eaLnBrk="1" fontAlgn="auto" latinLnBrk="0" hangingPunct="1">
              <a:lnSpc>
                <a:spcPct val="120000"/>
              </a:lnSpc>
              <a:spcBef>
                <a:spcPts val="0"/>
              </a:spcBef>
              <a:spcAft>
                <a:spcPts val="1400"/>
              </a:spcAft>
              <a:buClr>
                <a:srgbClr val="0080FF"/>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0A2756"/>
              </a:solidFill>
              <a:effectLst/>
              <a:uLnTx/>
              <a:uFillTx/>
              <a:latin typeface="Poppins" pitchFamily="2" charset="77"/>
              <a:ea typeface="+mn-ea"/>
              <a:cs typeface="Poppins" pitchFamily="2" charset="77"/>
            </a:endParaRPr>
          </a:p>
        </p:txBody>
      </p:sp>
      <p:sp>
        <p:nvSpPr>
          <p:cNvPr id="4" name="Title 15">
            <a:extLst>
              <a:ext uri="{FF2B5EF4-FFF2-40B4-BE49-F238E27FC236}">
                <a16:creationId xmlns:a16="http://schemas.microsoft.com/office/drawing/2014/main" id="{7725384C-C0AD-1C83-823E-C774564F8AC4}"/>
              </a:ext>
            </a:extLst>
          </p:cNvPr>
          <p:cNvSpPr>
            <a:spLocks noGrp="1"/>
          </p:cNvSpPr>
          <p:nvPr>
            <p:ph type="title"/>
          </p:nvPr>
        </p:nvSpPr>
        <p:spPr>
          <a:xfrm>
            <a:off x="2674937" y="802889"/>
            <a:ext cx="8966199" cy="695096"/>
          </a:xfrm>
        </p:spPr>
        <p:txBody>
          <a:bodyPr/>
          <a:lstStyle/>
          <a:p>
            <a:r>
              <a:rPr lang="en-US" dirty="0"/>
              <a:t>Colgate-Palmolive's conversions</a:t>
            </a:r>
            <a:br>
              <a:rPr lang="en-US" dirty="0"/>
            </a:br>
            <a:r>
              <a:rPr lang="en-US" dirty="0"/>
              <a:t>soar with custom algorithm</a:t>
            </a:r>
          </a:p>
        </p:txBody>
      </p:sp>
      <p:pic>
        <p:nvPicPr>
          <p:cNvPr id="5" name="Picture 4" descr="Logo&#10;&#10;Description automatically generated with medium confidence">
            <a:extLst>
              <a:ext uri="{FF2B5EF4-FFF2-40B4-BE49-F238E27FC236}">
                <a16:creationId xmlns:a16="http://schemas.microsoft.com/office/drawing/2014/main" id="{1C454517-8732-58FC-6209-8F8E79C538D5}"/>
              </a:ext>
            </a:extLst>
          </p:cNvPr>
          <p:cNvPicPr>
            <a:picLocks noChangeAspect="1"/>
          </p:cNvPicPr>
          <p:nvPr/>
        </p:nvPicPr>
        <p:blipFill>
          <a:blip r:embed="rId3"/>
          <a:stretch>
            <a:fillRect/>
          </a:stretch>
        </p:blipFill>
        <p:spPr>
          <a:xfrm>
            <a:off x="550863" y="835028"/>
            <a:ext cx="1495934" cy="456187"/>
          </a:xfrm>
          <a:prstGeom prst="rect">
            <a:avLst/>
          </a:prstGeom>
        </p:spPr>
      </p:pic>
    </p:spTree>
    <p:extLst>
      <p:ext uri="{BB962C8B-B14F-4D97-AF65-F5344CB8AC3E}">
        <p14:creationId xmlns:p14="http://schemas.microsoft.com/office/powerpoint/2010/main" val="4184635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A638BDE-1F1C-40EC-A307-DF794500EB28}"/>
              </a:ext>
            </a:extLst>
          </p:cNvPr>
          <p:cNvSpPr>
            <a:spLocks noGrp="1"/>
          </p:cNvSpPr>
          <p:nvPr>
            <p:ph type="body" sz="quarter" idx="12"/>
          </p:nvPr>
        </p:nvSpPr>
        <p:spPr/>
        <p:txBody>
          <a:bodyPr/>
          <a:lstStyle/>
          <a:p>
            <a:r>
              <a:rPr lang="en-US" dirty="0"/>
              <a:t>“</a:t>
            </a:r>
          </a:p>
        </p:txBody>
      </p:sp>
      <p:sp>
        <p:nvSpPr>
          <p:cNvPr id="5" name="Title 4">
            <a:extLst>
              <a:ext uri="{FF2B5EF4-FFF2-40B4-BE49-F238E27FC236}">
                <a16:creationId xmlns:a16="http://schemas.microsoft.com/office/drawing/2014/main" id="{0171F7BE-76C2-741F-06BA-66FBF012D0E2}"/>
              </a:ext>
            </a:extLst>
          </p:cNvPr>
          <p:cNvSpPr>
            <a:spLocks noGrp="1"/>
          </p:cNvSpPr>
          <p:nvPr>
            <p:ph type="title"/>
          </p:nvPr>
        </p:nvSpPr>
        <p:spPr>
          <a:xfrm>
            <a:off x="550863" y="1776559"/>
            <a:ext cx="7132828" cy="3368647"/>
          </a:xfrm>
        </p:spPr>
        <p:txBody>
          <a:bodyPr/>
          <a:lstStyle/>
          <a:p>
            <a:r>
              <a:rPr lang="en-US" sz="2400" dirty="0"/>
              <a:t>Our  DCO approach across the customer journey significantly increased conversions – confirming for us that advertising relevancy plays a part in driving full funnel results.”</a:t>
            </a:r>
          </a:p>
        </p:txBody>
      </p:sp>
      <p:sp>
        <p:nvSpPr>
          <p:cNvPr id="2" name="Text Placeholder 1">
            <a:extLst>
              <a:ext uri="{FF2B5EF4-FFF2-40B4-BE49-F238E27FC236}">
                <a16:creationId xmlns:a16="http://schemas.microsoft.com/office/drawing/2014/main" id="{CB8E707D-BF6F-759C-ECCB-524B8E600B33}"/>
              </a:ext>
            </a:extLst>
          </p:cNvPr>
          <p:cNvSpPr>
            <a:spLocks noGrp="1"/>
          </p:cNvSpPr>
          <p:nvPr>
            <p:ph type="body" sz="quarter" idx="10"/>
          </p:nvPr>
        </p:nvSpPr>
        <p:spPr>
          <a:xfrm>
            <a:off x="858830" y="3666094"/>
            <a:ext cx="3690937" cy="202265"/>
          </a:xfrm>
        </p:spPr>
        <p:txBody>
          <a:bodyPr/>
          <a:lstStyle/>
          <a:p>
            <a:r>
              <a:rPr lang="en-US" dirty="0"/>
              <a:t>Lisa Mains-Sheard</a:t>
            </a:r>
          </a:p>
          <a:p>
            <a:endParaRPr lang="en-US" dirty="0" err="1"/>
          </a:p>
        </p:txBody>
      </p:sp>
      <p:sp>
        <p:nvSpPr>
          <p:cNvPr id="3" name="Text Placeholder 2">
            <a:extLst>
              <a:ext uri="{FF2B5EF4-FFF2-40B4-BE49-F238E27FC236}">
                <a16:creationId xmlns:a16="http://schemas.microsoft.com/office/drawing/2014/main" id="{600031F2-6D5E-3396-FD07-9C93270F5494}"/>
              </a:ext>
            </a:extLst>
          </p:cNvPr>
          <p:cNvSpPr>
            <a:spLocks noGrp="1"/>
          </p:cNvSpPr>
          <p:nvPr>
            <p:ph type="body" sz="quarter" idx="11"/>
          </p:nvPr>
        </p:nvSpPr>
        <p:spPr>
          <a:xfrm>
            <a:off x="858829" y="3949606"/>
            <a:ext cx="4807679" cy="250919"/>
          </a:xfrm>
        </p:spPr>
        <p:txBody>
          <a:bodyPr/>
          <a:lstStyle/>
          <a:p>
            <a:r>
              <a:rPr lang="en-US" dirty="0"/>
              <a:t>Digital &amp; Media Manager,  Colgate-Palmolive South Africa</a:t>
            </a:r>
          </a:p>
          <a:p>
            <a:endParaRPr lang="en-US" dirty="0"/>
          </a:p>
          <a:p>
            <a:endParaRPr lang="en-US" dirty="0"/>
          </a:p>
        </p:txBody>
      </p:sp>
      <p:sp>
        <p:nvSpPr>
          <p:cNvPr id="6" name="Text Placeholder 5">
            <a:extLst>
              <a:ext uri="{FF2B5EF4-FFF2-40B4-BE49-F238E27FC236}">
                <a16:creationId xmlns:a16="http://schemas.microsoft.com/office/drawing/2014/main" id="{8BA79B82-2AB8-37C0-0DB6-BD10F3A0E495}"/>
              </a:ext>
            </a:extLst>
          </p:cNvPr>
          <p:cNvSpPr>
            <a:spLocks noGrp="1"/>
          </p:cNvSpPr>
          <p:nvPr>
            <p:ph type="body" sz="quarter" idx="32"/>
          </p:nvPr>
        </p:nvSpPr>
        <p:spPr>
          <a:xfrm>
            <a:off x="546100" y="3625792"/>
            <a:ext cx="173756" cy="282870"/>
          </a:xfrm>
        </p:spPr>
        <p:txBody>
          <a:bodyPr/>
          <a:lstStyle/>
          <a:p>
            <a:endParaRPr lang="en-US" dirty="0"/>
          </a:p>
        </p:txBody>
      </p:sp>
      <p:sp>
        <p:nvSpPr>
          <p:cNvPr id="7" name="Slide Number Placeholder 6">
            <a:extLst>
              <a:ext uri="{FF2B5EF4-FFF2-40B4-BE49-F238E27FC236}">
                <a16:creationId xmlns:a16="http://schemas.microsoft.com/office/drawing/2014/main" id="{96170C23-3BC3-DB9D-5D16-C4FE666912CB}"/>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5E0D356-6DCB-1E45-8811-333E786CA1EC}" type="slidenum">
              <a:rPr kumimoji="0" lang="en-US" sz="800" b="0" i="0" u="none" strike="noStrike" kern="1200" cap="none" spc="0" normalizeH="0" baseline="0" noProof="0" smtClean="0">
                <a:ln>
                  <a:noFill/>
                </a:ln>
                <a:solidFill>
                  <a:srgbClr val="FFFFFF"/>
                </a:solidFill>
                <a:effectLst/>
                <a:uLnTx/>
                <a:uFillTx/>
                <a:latin typeface="Poppins Light" pitchFamily="2" charset="77"/>
                <a:ea typeface="+mn-ea"/>
                <a:cs typeface="Poppins Light" pitchFamily="2" charset="77"/>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a:ln>
                <a:noFill/>
              </a:ln>
              <a:solidFill>
                <a:srgbClr val="FFFFFF"/>
              </a:solidFill>
              <a:effectLst/>
              <a:uLnTx/>
              <a:uFillTx/>
              <a:latin typeface="Poppins Light" pitchFamily="2" charset="77"/>
              <a:ea typeface="+mn-ea"/>
              <a:cs typeface="Poppins Light" pitchFamily="2" charset="77"/>
            </a:endParaRPr>
          </a:p>
        </p:txBody>
      </p:sp>
    </p:spTree>
    <p:extLst>
      <p:ext uri="{BB962C8B-B14F-4D97-AF65-F5344CB8AC3E}">
        <p14:creationId xmlns:p14="http://schemas.microsoft.com/office/powerpoint/2010/main" val="2508386643"/>
      </p:ext>
    </p:extLst>
  </p:cSld>
  <p:clrMapOvr>
    <a:masterClrMapping/>
  </p:clrMapOvr>
</p:sld>
</file>

<file path=ppt/theme/theme1.xml><?xml version="1.0" encoding="utf-8"?>
<a:theme xmlns:a="http://schemas.openxmlformats.org/drawingml/2006/main" name="GroupM Nexus Template 2023">
  <a:themeElements>
    <a:clrScheme name="GroupM Nexus">
      <a:dk1>
        <a:srgbClr val="FFFFFF"/>
      </a:dk1>
      <a:lt1>
        <a:srgbClr val="0A2756"/>
      </a:lt1>
      <a:dk2>
        <a:srgbClr val="0A2756"/>
      </a:dk2>
      <a:lt2>
        <a:srgbClr val="FFFFFF"/>
      </a:lt2>
      <a:accent1>
        <a:srgbClr val="0080FF"/>
      </a:accent1>
      <a:accent2>
        <a:srgbClr val="00B5B1"/>
      </a:accent2>
      <a:accent3>
        <a:srgbClr val="DEE1E7"/>
      </a:accent3>
      <a:accent4>
        <a:srgbClr val="CBE5FF"/>
      </a:accent4>
      <a:accent5>
        <a:srgbClr val="CEF1F0"/>
      </a:accent5>
      <a:accent6>
        <a:srgbClr val="00FFB3"/>
      </a:accent6>
      <a:hlink>
        <a:srgbClr val="EFB6A3"/>
      </a:hlink>
      <a:folHlink>
        <a:srgbClr val="FFEDCA"/>
      </a:folHlink>
    </a:clrScheme>
    <a:fontScheme name="GroupM">
      <a:majorFont>
        <a:latin typeface="Poppins Light"/>
        <a:ea typeface=""/>
        <a:cs typeface=""/>
      </a:majorFont>
      <a:minorFont>
        <a:latin typeface="Poppins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545</Words>
  <Application>Microsoft Office PowerPoint</Application>
  <PresentationFormat>Widescreen</PresentationFormat>
  <Paragraphs>53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Georgia</vt:lpstr>
      <vt:lpstr>Poppins</vt:lpstr>
      <vt:lpstr>Poppins Light</vt:lpstr>
      <vt:lpstr>Poppins Regular</vt:lpstr>
      <vt:lpstr>GroupM Nexus Template 2023</vt:lpstr>
      <vt:lpstr>Colgate-Palmolive's conversions soar with custom algorithm</vt:lpstr>
      <vt:lpstr>Colgate-Palmolive's conversions soar with custom algorithm</vt:lpstr>
      <vt:lpstr>Colgate-Palmolive's conversions soar with custom algorithm</vt:lpstr>
      <vt:lpstr>Colgate-Palmolive's conversions soar with custom algorithm</vt:lpstr>
      <vt:lpstr>Our  DCO approach across the customer journey significantly increased conversions – confirming for us that advertising relevancy plays a part in driving full funnel results.”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Colgate-Palmolive's conversions soar with custom algorithm</dc:title>
  <dc:creator>Cymone Thomas</dc:creator>
  <cp:lastModifiedBy>Cymone Thomas</cp:lastModifiedBy>
  <cp:revision>1</cp:revision>
  <dcterms:created xsi:type="dcterms:W3CDTF">2024-02-01T10:30:07Z</dcterms:created>
  <dcterms:modified xsi:type="dcterms:W3CDTF">2024-02-01T10:31:40Z</dcterms:modified>
</cp:coreProperties>
</file>