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3"/>
  </p:sldMasterIdLst>
  <p:notesMasterIdLst>
    <p:notesMasterId r:id="rId5"/>
  </p:notesMasterIdLst>
  <p:handoutMasterIdLst>
    <p:handoutMasterId r:id="rId6"/>
  </p:handoutMasterIdLst>
  <p:sldIdLst>
    <p:sldId id="214747091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99"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4F939-4853-0573-CB87-03F41C92F1B2}" name="Veronica Sack" initials="VS" userId="S::veronica.sack@groupm.com::111e944e-9757-4a9d-a3be-493245e45265" providerId="AD"/>
  <p188:author id="{38038E42-450C-2BD6-0EDB-4FB80F43AA38}" name="Maria Teresa Siman" initials="MS" userId="4c103234a1b0d772" providerId="Windows Live"/>
  <p188:author id="{8443ED59-20C7-4FDF-8DCA-8A14D1AA1C8C}" name="Microsoft Office User" initials="MOU" userId="Microsoft Office User" providerId="None"/>
  <p188:author id="{78F91DF9-624B-1AAB-3DD9-D6275B8E3C56}" name="Cymone Thomas" initials="" userId="S::cymone.thomas@groupm.com::a2723990-4b30-4330-b5c1-3b06627e8283" providerId="AD"/>
  <p188:author id="{2BF111FF-B8C6-A9E5-0581-9DDA9E5D49AD}" name="Natasha Prinsloo" initials="NP" userId="1c35df2814c4ff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FFF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F8DEB-1D04-4056-9074-331D658B3BE6}" v="7" dt="2024-01-22T11:44:34.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p:restoredTop sz="95661"/>
  </p:normalViewPr>
  <p:slideViewPr>
    <p:cSldViewPr snapToGrid="0" showGuides="1">
      <p:cViewPr>
        <p:scale>
          <a:sx n="66" d="100"/>
          <a:sy n="66" d="100"/>
        </p:scale>
        <p:origin x="684" y="-32"/>
      </p:cViewPr>
      <p:guideLst>
        <p:guide orient="horz" pos="799"/>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167" d="100"/>
          <a:sy n="167" d="100"/>
        </p:scale>
        <p:origin x="2448"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998F8DEB-1D04-4056-9074-331D658B3BE6}"/>
    <pc:docChg chg="undo custSel modSld">
      <pc:chgData name="Cymone Thomas" userId="a2723990-4b30-4330-b5c1-3b06627e8283" providerId="ADAL" clId="{998F8DEB-1D04-4056-9074-331D658B3BE6}" dt="2024-01-22T11:50:38.929" v="355" actId="20577"/>
      <pc:docMkLst>
        <pc:docMk/>
      </pc:docMkLst>
      <pc:sldChg chg="addSp delSp modSp mod">
        <pc:chgData name="Cymone Thomas" userId="a2723990-4b30-4330-b5c1-3b06627e8283" providerId="ADAL" clId="{998F8DEB-1D04-4056-9074-331D658B3BE6}" dt="2024-01-22T11:50:38.929" v="355" actId="20577"/>
        <pc:sldMkLst>
          <pc:docMk/>
          <pc:sldMk cId="3522207531" sldId="2147470916"/>
        </pc:sldMkLst>
        <pc:spChg chg="mod">
          <ac:chgData name="Cymone Thomas" userId="a2723990-4b30-4330-b5c1-3b06627e8283" providerId="ADAL" clId="{998F8DEB-1D04-4056-9074-331D658B3BE6}" dt="2024-01-22T11:36:37.552" v="120" actId="1076"/>
          <ac:spMkLst>
            <pc:docMk/>
            <pc:sldMk cId="3522207531" sldId="2147470916"/>
            <ac:spMk id="3" creationId="{34BADEBE-D6CF-3FEB-B394-30D7528CBC16}"/>
          </ac:spMkLst>
        </pc:spChg>
        <pc:spChg chg="add del mod">
          <ac:chgData name="Cymone Thomas" userId="a2723990-4b30-4330-b5c1-3b06627e8283" providerId="ADAL" clId="{998F8DEB-1D04-4056-9074-331D658B3BE6}" dt="2024-01-22T11:46:29.797" v="290" actId="1076"/>
          <ac:spMkLst>
            <pc:docMk/>
            <pc:sldMk cId="3522207531" sldId="2147470916"/>
            <ac:spMk id="5" creationId="{4878E7DE-A4D5-813D-9C9E-D6AA36FD1AAF}"/>
          </ac:spMkLst>
        </pc:spChg>
        <pc:spChg chg="mod">
          <ac:chgData name="Cymone Thomas" userId="a2723990-4b30-4330-b5c1-3b06627e8283" providerId="ADAL" clId="{998F8DEB-1D04-4056-9074-331D658B3BE6}" dt="2024-01-22T11:36:37.552" v="120" actId="1076"/>
          <ac:spMkLst>
            <pc:docMk/>
            <pc:sldMk cId="3522207531" sldId="2147470916"/>
            <ac:spMk id="7" creationId="{9443E6C9-DCEC-F961-D1CF-0F3DE8F4CCCE}"/>
          </ac:spMkLst>
        </pc:spChg>
        <pc:spChg chg="del">
          <ac:chgData name="Cymone Thomas" userId="a2723990-4b30-4330-b5c1-3b06627e8283" providerId="ADAL" clId="{998F8DEB-1D04-4056-9074-331D658B3BE6}" dt="2024-01-22T11:37:20.292" v="133" actId="478"/>
          <ac:spMkLst>
            <pc:docMk/>
            <pc:sldMk cId="3522207531" sldId="2147470916"/>
            <ac:spMk id="13" creationId="{150635A4-B40C-84A4-2BC2-717A8BD55F00}"/>
          </ac:spMkLst>
        </pc:spChg>
        <pc:spChg chg="del">
          <ac:chgData name="Cymone Thomas" userId="a2723990-4b30-4330-b5c1-3b06627e8283" providerId="ADAL" clId="{998F8DEB-1D04-4056-9074-331D658B3BE6}" dt="2024-01-22T11:37:23.447" v="135" actId="478"/>
          <ac:spMkLst>
            <pc:docMk/>
            <pc:sldMk cId="3522207531" sldId="2147470916"/>
            <ac:spMk id="16" creationId="{17B41254-2805-56D7-573C-962689F78AFF}"/>
          </ac:spMkLst>
        </pc:spChg>
        <pc:spChg chg="mod">
          <ac:chgData name="Cymone Thomas" userId="a2723990-4b30-4330-b5c1-3b06627e8283" providerId="ADAL" clId="{998F8DEB-1D04-4056-9074-331D658B3BE6}" dt="2024-01-22T11:50:38.929" v="355" actId="20577"/>
          <ac:spMkLst>
            <pc:docMk/>
            <pc:sldMk cId="3522207531" sldId="2147470916"/>
            <ac:spMk id="17" creationId="{3CE42476-A57C-F642-4D65-DF4034C7F6ED}"/>
          </ac:spMkLst>
        </pc:spChg>
        <pc:spChg chg="add mod">
          <ac:chgData name="Cymone Thomas" userId="a2723990-4b30-4330-b5c1-3b06627e8283" providerId="ADAL" clId="{998F8DEB-1D04-4056-9074-331D658B3BE6}" dt="2024-01-22T11:39:13.971" v="144" actId="1076"/>
          <ac:spMkLst>
            <pc:docMk/>
            <pc:sldMk cId="3522207531" sldId="2147470916"/>
            <ac:spMk id="18" creationId="{96F0E01F-0130-318E-E7AA-8FC61105BCFA}"/>
          </ac:spMkLst>
        </pc:spChg>
        <pc:spChg chg="mod">
          <ac:chgData name="Cymone Thomas" userId="a2723990-4b30-4330-b5c1-3b06627e8283" providerId="ADAL" clId="{998F8DEB-1D04-4056-9074-331D658B3BE6}" dt="2024-01-22T11:36:26.950" v="119" actId="14100"/>
          <ac:spMkLst>
            <pc:docMk/>
            <pc:sldMk cId="3522207531" sldId="2147470916"/>
            <ac:spMk id="21" creationId="{5D78C586-AAF5-4A4D-32E1-DC21E422C36C}"/>
          </ac:spMkLst>
        </pc:spChg>
        <pc:spChg chg="mod">
          <ac:chgData name="Cymone Thomas" userId="a2723990-4b30-4330-b5c1-3b06627e8283" providerId="ADAL" clId="{998F8DEB-1D04-4056-9074-331D658B3BE6}" dt="2024-01-22T11:50:25.376" v="346" actId="20577"/>
          <ac:spMkLst>
            <pc:docMk/>
            <pc:sldMk cId="3522207531" sldId="2147470916"/>
            <ac:spMk id="24" creationId="{FAC7286E-1B7D-8DF7-3154-F71AE4F69ADD}"/>
          </ac:spMkLst>
        </pc:spChg>
        <pc:spChg chg="mod">
          <ac:chgData name="Cymone Thomas" userId="a2723990-4b30-4330-b5c1-3b06627e8283" providerId="ADAL" clId="{998F8DEB-1D04-4056-9074-331D658B3BE6}" dt="2024-01-22T11:38:46.752" v="139" actId="20577"/>
          <ac:spMkLst>
            <pc:docMk/>
            <pc:sldMk cId="3522207531" sldId="2147470916"/>
            <ac:spMk id="26" creationId="{7ED808A5-096D-AD6A-C904-4AFE3A4B3B0A}"/>
          </ac:spMkLst>
        </pc:spChg>
        <pc:spChg chg="del mod topLvl">
          <ac:chgData name="Cymone Thomas" userId="a2723990-4b30-4330-b5c1-3b06627e8283" providerId="ADAL" clId="{998F8DEB-1D04-4056-9074-331D658B3BE6}" dt="2024-01-22T11:49:16.518" v="312" actId="478"/>
          <ac:spMkLst>
            <pc:docMk/>
            <pc:sldMk cId="3522207531" sldId="2147470916"/>
            <ac:spMk id="31" creationId="{8672CFD5-C8CB-C745-91A1-42FC032111CB}"/>
          </ac:spMkLst>
        </pc:spChg>
        <pc:spChg chg="add mod ord">
          <ac:chgData name="Cymone Thomas" userId="a2723990-4b30-4330-b5c1-3b06627e8283" providerId="ADAL" clId="{998F8DEB-1D04-4056-9074-331D658B3BE6}" dt="2024-01-22T11:49:32.972" v="317" actId="166"/>
          <ac:spMkLst>
            <pc:docMk/>
            <pc:sldMk cId="3522207531" sldId="2147470916"/>
            <ac:spMk id="36" creationId="{03C74235-3795-BD0C-1856-B760EEA33B5F}"/>
          </ac:spMkLst>
        </pc:spChg>
        <pc:spChg chg="mod">
          <ac:chgData name="Cymone Thomas" userId="a2723990-4b30-4330-b5c1-3b06627e8283" providerId="ADAL" clId="{998F8DEB-1D04-4056-9074-331D658B3BE6}" dt="2024-01-22T11:39:28.566" v="150" actId="20577"/>
          <ac:spMkLst>
            <pc:docMk/>
            <pc:sldMk cId="3522207531" sldId="2147470916"/>
            <ac:spMk id="60" creationId="{D1E9957F-86F3-4065-8E70-57D65F1ABA73}"/>
          </ac:spMkLst>
        </pc:spChg>
        <pc:spChg chg="mod">
          <ac:chgData name="Cymone Thomas" userId="a2723990-4b30-4330-b5c1-3b06627e8283" providerId="ADAL" clId="{998F8DEB-1D04-4056-9074-331D658B3BE6}" dt="2024-01-22T11:39:34.265" v="153" actId="20577"/>
          <ac:spMkLst>
            <pc:docMk/>
            <pc:sldMk cId="3522207531" sldId="2147470916"/>
            <ac:spMk id="61" creationId="{42662415-C1FE-F508-4A8C-630D0417C6E9}"/>
          </ac:spMkLst>
        </pc:spChg>
        <pc:spChg chg="mod">
          <ac:chgData name="Cymone Thomas" userId="a2723990-4b30-4330-b5c1-3b06627e8283" providerId="ADAL" clId="{998F8DEB-1D04-4056-9074-331D658B3BE6}" dt="2024-01-22T11:40:38.309" v="179" actId="20577"/>
          <ac:spMkLst>
            <pc:docMk/>
            <pc:sldMk cId="3522207531" sldId="2147470916"/>
            <ac:spMk id="67" creationId="{44979A97-8A13-CE63-A776-BD786BD784D4}"/>
          </ac:spMkLst>
        </pc:spChg>
        <pc:spChg chg="mod">
          <ac:chgData name="Cymone Thomas" userId="a2723990-4b30-4330-b5c1-3b06627e8283" providerId="ADAL" clId="{998F8DEB-1D04-4056-9074-331D658B3BE6}" dt="2024-01-22T11:39:41.558" v="156" actId="20577"/>
          <ac:spMkLst>
            <pc:docMk/>
            <pc:sldMk cId="3522207531" sldId="2147470916"/>
            <ac:spMk id="68" creationId="{FE082CE4-3E7D-E288-81BA-3418520C7D63}"/>
          </ac:spMkLst>
        </pc:spChg>
        <pc:spChg chg="mod">
          <ac:chgData name="Cymone Thomas" userId="a2723990-4b30-4330-b5c1-3b06627e8283" providerId="ADAL" clId="{998F8DEB-1D04-4056-9074-331D658B3BE6}" dt="2024-01-22T11:40:45.210" v="184" actId="20577"/>
          <ac:spMkLst>
            <pc:docMk/>
            <pc:sldMk cId="3522207531" sldId="2147470916"/>
            <ac:spMk id="73" creationId="{79C8A9A1-DFEF-ED7E-1498-3F135D91DC95}"/>
          </ac:spMkLst>
        </pc:spChg>
        <pc:spChg chg="mod">
          <ac:chgData name="Cymone Thomas" userId="a2723990-4b30-4330-b5c1-3b06627e8283" providerId="ADAL" clId="{998F8DEB-1D04-4056-9074-331D658B3BE6}" dt="2024-01-22T11:39:48.036" v="159" actId="20577"/>
          <ac:spMkLst>
            <pc:docMk/>
            <pc:sldMk cId="3522207531" sldId="2147470916"/>
            <ac:spMk id="74" creationId="{CA20F2AB-7F6D-F7EC-104B-606A51A7BAC7}"/>
          </ac:spMkLst>
        </pc:spChg>
        <pc:spChg chg="del">
          <ac:chgData name="Cymone Thomas" userId="a2723990-4b30-4330-b5c1-3b06627e8283" providerId="ADAL" clId="{998F8DEB-1D04-4056-9074-331D658B3BE6}" dt="2024-01-22T11:40:16.374" v="170" actId="478"/>
          <ac:spMkLst>
            <pc:docMk/>
            <pc:sldMk cId="3522207531" sldId="2147470916"/>
            <ac:spMk id="76" creationId="{C9AFC6F5-B1CC-5DEB-575A-020557E7B300}"/>
          </ac:spMkLst>
        </pc:spChg>
        <pc:spChg chg="del">
          <ac:chgData name="Cymone Thomas" userId="a2723990-4b30-4330-b5c1-3b06627e8283" providerId="ADAL" clId="{998F8DEB-1D04-4056-9074-331D658B3BE6}" dt="2024-01-22T11:40:18.563" v="171" actId="478"/>
          <ac:spMkLst>
            <pc:docMk/>
            <pc:sldMk cId="3522207531" sldId="2147470916"/>
            <ac:spMk id="77" creationId="{2ACCEC05-7736-38C4-F6B0-D1F4F19F3F2A}"/>
          </ac:spMkLst>
        </pc:spChg>
        <pc:spChg chg="mod">
          <ac:chgData name="Cymone Thomas" userId="a2723990-4b30-4330-b5c1-3b06627e8283" providerId="ADAL" clId="{998F8DEB-1D04-4056-9074-331D658B3BE6}" dt="2024-01-22T11:50:01.067" v="334" actId="20577"/>
          <ac:spMkLst>
            <pc:docMk/>
            <pc:sldMk cId="3522207531" sldId="2147470916"/>
            <ac:spMk id="91" creationId="{632D935D-F828-ED03-D26B-81953E23D72F}"/>
          </ac:spMkLst>
        </pc:spChg>
        <pc:spChg chg="mod">
          <ac:chgData name="Cymone Thomas" userId="a2723990-4b30-4330-b5c1-3b06627e8283" providerId="ADAL" clId="{998F8DEB-1D04-4056-9074-331D658B3BE6}" dt="2024-01-22T11:33:08.871" v="23" actId="20577"/>
          <ac:spMkLst>
            <pc:docMk/>
            <pc:sldMk cId="3522207531" sldId="2147470916"/>
            <ac:spMk id="92" creationId="{B5C54137-3483-0DFE-DE54-0902E3D26733}"/>
          </ac:spMkLst>
        </pc:spChg>
        <pc:grpChg chg="add del mod">
          <ac:chgData name="Cymone Thomas" userId="a2723990-4b30-4330-b5c1-3b06627e8283" providerId="ADAL" clId="{998F8DEB-1D04-4056-9074-331D658B3BE6}" dt="2024-01-22T11:42:11.555" v="237" actId="165"/>
          <ac:grpSpMkLst>
            <pc:docMk/>
            <pc:sldMk cId="3522207531" sldId="2147470916"/>
            <ac:grpSpMk id="19" creationId="{BF9FFD95-AD55-9938-087A-28DB1A7B7E4B}"/>
          </ac:grpSpMkLst>
        </pc:grpChg>
        <pc:grpChg chg="del">
          <ac:chgData name="Cymone Thomas" userId="a2723990-4b30-4330-b5c1-3b06627e8283" providerId="ADAL" clId="{998F8DEB-1D04-4056-9074-331D658B3BE6}" dt="2024-01-22T11:32:37.514" v="0" actId="478"/>
          <ac:grpSpMkLst>
            <pc:docMk/>
            <pc:sldMk cId="3522207531" sldId="2147470916"/>
            <ac:grpSpMk id="22" creationId="{62282E0F-FE58-6A7C-9A6B-A40023C3F62F}"/>
          </ac:grpSpMkLst>
        </pc:grpChg>
        <pc:grpChg chg="del">
          <ac:chgData name="Cymone Thomas" userId="a2723990-4b30-4330-b5c1-3b06627e8283" providerId="ADAL" clId="{998F8DEB-1D04-4056-9074-331D658B3BE6}" dt="2024-01-22T11:39:57.243" v="161" actId="478"/>
          <ac:grpSpMkLst>
            <pc:docMk/>
            <pc:sldMk cId="3522207531" sldId="2147470916"/>
            <ac:grpSpMk id="33" creationId="{2ED8A948-E687-6BD8-73FF-C5B0F20A7C45}"/>
          </ac:grpSpMkLst>
        </pc:grpChg>
        <pc:grpChg chg="del">
          <ac:chgData name="Cymone Thomas" userId="a2723990-4b30-4330-b5c1-3b06627e8283" providerId="ADAL" clId="{998F8DEB-1D04-4056-9074-331D658B3BE6}" dt="2024-01-22T11:39:56.347" v="160" actId="478"/>
          <ac:grpSpMkLst>
            <pc:docMk/>
            <pc:sldMk cId="3522207531" sldId="2147470916"/>
            <ac:grpSpMk id="35" creationId="{A5948F58-23DC-5211-D13B-C539221620CF}"/>
          </ac:grpSpMkLst>
        </pc:grpChg>
        <pc:picChg chg="mod">
          <ac:chgData name="Cymone Thomas" userId="a2723990-4b30-4330-b5c1-3b06627e8283" providerId="ADAL" clId="{998F8DEB-1D04-4056-9074-331D658B3BE6}" dt="2024-01-22T11:36:37.552" v="120" actId="1076"/>
          <ac:picMkLst>
            <pc:docMk/>
            <pc:sldMk cId="3522207531" sldId="2147470916"/>
            <ac:picMk id="8" creationId="{BE9D8FED-B373-4E23-E1D5-5DF249C9AAFC}"/>
          </ac:picMkLst>
        </pc:picChg>
        <pc:picChg chg="add mod">
          <ac:chgData name="Cymone Thomas" userId="a2723990-4b30-4330-b5c1-3b06627e8283" providerId="ADAL" clId="{998F8DEB-1D04-4056-9074-331D658B3BE6}" dt="2024-01-22T11:32:56.472" v="9" actId="1076"/>
          <ac:picMkLst>
            <pc:docMk/>
            <pc:sldMk cId="3522207531" sldId="2147470916"/>
            <ac:picMk id="12" creationId="{EC31BE75-9215-163D-104B-C83D6250CF87}"/>
          </ac:picMkLst>
        </pc:picChg>
        <pc:picChg chg="del">
          <ac:chgData name="Cymone Thomas" userId="a2723990-4b30-4330-b5c1-3b06627e8283" providerId="ADAL" clId="{998F8DEB-1D04-4056-9074-331D658B3BE6}" dt="2024-01-22T11:37:21.226" v="134" actId="478"/>
          <ac:picMkLst>
            <pc:docMk/>
            <pc:sldMk cId="3522207531" sldId="2147470916"/>
            <ac:picMk id="14" creationId="{F5F35710-64C6-4B1A-7406-2CB37043D2CC}"/>
          </ac:picMkLst>
        </pc:picChg>
        <pc:picChg chg="del mod">
          <ac:chgData name="Cymone Thomas" userId="a2723990-4b30-4330-b5c1-3b06627e8283" providerId="ADAL" clId="{998F8DEB-1D04-4056-9074-331D658B3BE6}" dt="2024-01-22T11:40:07.014" v="166" actId="478"/>
          <ac:picMkLst>
            <pc:docMk/>
            <pc:sldMk cId="3522207531" sldId="2147470916"/>
            <ac:picMk id="20" creationId="{489A1CC7-89BB-D3B5-6059-2CD00E8D9202}"/>
          </ac:picMkLst>
        </pc:picChg>
        <pc:picChg chg="del mod">
          <ac:chgData name="Cymone Thomas" userId="a2723990-4b30-4330-b5c1-3b06627e8283" providerId="ADAL" clId="{998F8DEB-1D04-4056-9074-331D658B3BE6}" dt="2024-01-22T11:40:04.762" v="164" actId="478"/>
          <ac:picMkLst>
            <pc:docMk/>
            <pc:sldMk cId="3522207531" sldId="2147470916"/>
            <ac:picMk id="28" creationId="{17048FB8-DD70-5F36-7E30-C48BA737BB40}"/>
          </ac:picMkLst>
        </pc:picChg>
        <pc:picChg chg="del mod topLvl">
          <ac:chgData name="Cymone Thomas" userId="a2723990-4b30-4330-b5c1-3b06627e8283" providerId="ADAL" clId="{998F8DEB-1D04-4056-9074-331D658B3BE6}" dt="2024-01-22T11:42:20.020" v="239" actId="478"/>
          <ac:picMkLst>
            <pc:docMk/>
            <pc:sldMk cId="3522207531" sldId="2147470916"/>
            <ac:picMk id="32" creationId="{899F89DE-34EA-A4A2-FF52-A3A64EA194C8}"/>
          </ac:picMkLst>
        </pc:picChg>
        <pc:picChg chg="add del mod ord topLvl">
          <ac:chgData name="Cymone Thomas" userId="a2723990-4b30-4330-b5c1-3b06627e8283" providerId="ADAL" clId="{998F8DEB-1D04-4056-9074-331D658B3BE6}" dt="2024-01-22T11:49:13.979" v="311" actId="478"/>
          <ac:picMkLst>
            <pc:docMk/>
            <pc:sldMk cId="3522207531" sldId="2147470916"/>
            <ac:picMk id="34" creationId="{13CB6B5F-B2A3-37E4-B513-26C550D4A935}"/>
          </ac:picMkLst>
        </pc:picChg>
        <pc:picChg chg="add del mod">
          <ac:chgData name="Cymone Thomas" userId="a2723990-4b30-4330-b5c1-3b06627e8283" providerId="ADAL" clId="{998F8DEB-1D04-4056-9074-331D658B3BE6}" dt="2024-01-22T11:46:12.004" v="283" actId="478"/>
          <ac:picMkLst>
            <pc:docMk/>
            <pc:sldMk cId="3522207531" sldId="2147470916"/>
            <ac:picMk id="37" creationId="{C4F631C8-298E-C937-8CF9-90115D0B63A1}"/>
          </ac:picMkLst>
        </pc:picChg>
        <pc:picChg chg="mod">
          <ac:chgData name="Cymone Thomas" userId="a2723990-4b30-4330-b5c1-3b06627e8283" providerId="ADAL" clId="{998F8DEB-1D04-4056-9074-331D658B3BE6}" dt="2024-01-22T11:36:37.552" v="120" actId="1076"/>
          <ac:picMkLst>
            <pc:docMk/>
            <pc:sldMk cId="3522207531" sldId="2147470916"/>
            <ac:picMk id="38" creationId="{E1DCA631-9E83-6106-C48B-E4ABF25AE694}"/>
          </ac:picMkLst>
        </pc:picChg>
        <pc:picChg chg="add mod">
          <ac:chgData name="Cymone Thomas" userId="a2723990-4b30-4330-b5c1-3b06627e8283" providerId="ADAL" clId="{998F8DEB-1D04-4056-9074-331D658B3BE6}" dt="2024-01-22T11:49:27.936" v="316" actId="1076"/>
          <ac:picMkLst>
            <pc:docMk/>
            <pc:sldMk cId="3522207531" sldId="2147470916"/>
            <ac:picMk id="39" creationId="{73C9BE11-2FDC-0E13-2AA2-CCE2D14D8CCC}"/>
          </ac:picMkLst>
        </pc:picChg>
        <pc:cxnChg chg="mod">
          <ac:chgData name="Cymone Thomas" userId="a2723990-4b30-4330-b5c1-3b06627e8283" providerId="ADAL" clId="{998F8DEB-1D04-4056-9074-331D658B3BE6}" dt="2024-01-22T11:36:37.552" v="120" actId="1076"/>
          <ac:cxnSpMkLst>
            <pc:docMk/>
            <pc:sldMk cId="3522207531" sldId="2147470916"/>
            <ac:cxnSpMk id="9" creationId="{E33D7F32-5D8F-CB1C-9258-4135EDCB978D}"/>
          </ac:cxnSpMkLst>
        </pc:cxnChg>
        <pc:cxnChg chg="mod">
          <ac:chgData name="Cymone Thomas" userId="a2723990-4b30-4330-b5c1-3b06627e8283" providerId="ADAL" clId="{998F8DEB-1D04-4056-9074-331D658B3BE6}" dt="2024-01-22T11:36:37.552" v="120" actId="1076"/>
          <ac:cxnSpMkLst>
            <pc:docMk/>
            <pc:sldMk cId="3522207531" sldId="2147470916"/>
            <ac:cxnSpMk id="10" creationId="{5E50F700-8F71-263A-7337-CD5D8F2A9453}"/>
          </ac:cxnSpMkLst>
        </pc:cxnChg>
        <pc:cxnChg chg="del">
          <ac:chgData name="Cymone Thomas" userId="a2723990-4b30-4330-b5c1-3b06627e8283" providerId="ADAL" clId="{998F8DEB-1D04-4056-9074-331D658B3BE6}" dt="2024-01-22T11:40:21.556" v="173" actId="478"/>
          <ac:cxnSpMkLst>
            <pc:docMk/>
            <pc:sldMk cId="3522207531" sldId="2147470916"/>
            <ac:cxnSpMk id="78" creationId="{AED2DFE5-3E77-0463-05C7-99EA4D3421BB}"/>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9E152-25C3-3B87-C987-C3EA296FA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746E3F-DA90-2EAA-7350-6E930C37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7E9739-B84D-F848-87B2-9F89E50DB2B2}" type="datetimeFigureOut">
              <a:rPr lang="en-US" smtClean="0"/>
              <a:t>1/22/2024</a:t>
            </a:fld>
            <a:endParaRPr lang="en-US"/>
          </a:p>
        </p:txBody>
      </p:sp>
      <p:sp>
        <p:nvSpPr>
          <p:cNvPr id="4" name="Footer Placeholder 3">
            <a:extLst>
              <a:ext uri="{FF2B5EF4-FFF2-40B4-BE49-F238E27FC236}">
                <a16:creationId xmlns:a16="http://schemas.microsoft.com/office/drawing/2014/main" id="{1CDC3151-FDF9-64AF-C59E-CDBA6977F0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102766-611D-D0B3-EEFA-FD364D294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4BFB9D-9303-1841-A2BF-7B9490B74AA1}" type="slidenum">
              <a:rPr lang="en-US" smtClean="0"/>
              <a:t>‹#›</a:t>
            </a:fld>
            <a:endParaRPr lang="en-US"/>
          </a:p>
        </p:txBody>
      </p:sp>
    </p:spTree>
    <p:extLst>
      <p:ext uri="{BB962C8B-B14F-4D97-AF65-F5344CB8AC3E}">
        <p14:creationId xmlns:p14="http://schemas.microsoft.com/office/powerpoint/2010/main" val="25313472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1A48C-E71B-5748-B293-1165A3DF31B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0CA92-787A-8E4E-B194-54481ABFA057}" type="slidenum">
              <a:rPr lang="en-US" smtClean="0"/>
              <a:t>‹#›</a:t>
            </a:fld>
            <a:endParaRPr lang="en-US"/>
          </a:p>
        </p:txBody>
      </p:sp>
    </p:spTree>
    <p:extLst>
      <p:ext uri="{BB962C8B-B14F-4D97-AF65-F5344CB8AC3E}">
        <p14:creationId xmlns:p14="http://schemas.microsoft.com/office/powerpoint/2010/main" val="180447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Ref idx="1001">
        <a:schemeClr val="bg1"/>
      </p:bgRef>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37481765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gradFill>
          <a:gsLst>
            <a:gs pos="10000">
              <a:schemeClr val="tx1"/>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5C899941-9451-1CCB-683B-DCB32FCE0DF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594875727"/>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C556-86FB-4657-1E34-31C3846FA159}"/>
              </a:ext>
            </a:extLst>
          </p:cNvPr>
          <p:cNvSpPr>
            <a:spLocks noGrp="1"/>
          </p:cNvSpPr>
          <p:nvPr>
            <p:ph type="title"/>
          </p:nvPr>
        </p:nvSpPr>
        <p:spPr>
          <a:xfrm>
            <a:off x="550861" y="430442"/>
            <a:ext cx="3567600" cy="69480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4E637BC7-2F29-F7AF-F39A-F40D24587C5E}"/>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6" name="Picture 5" descr="A picture containing text, person, silhouette&#10;&#10;Description automatically generated">
            <a:extLst>
              <a:ext uri="{FF2B5EF4-FFF2-40B4-BE49-F238E27FC236}">
                <a16:creationId xmlns:a16="http://schemas.microsoft.com/office/drawing/2014/main" id="{F45BE6F0-609A-B63A-0877-390D737679B6}"/>
              </a:ext>
            </a:extLst>
          </p:cNvPr>
          <p:cNvPicPr>
            <a:picLocks noChangeAspect="1"/>
          </p:cNvPicPr>
          <p:nvPr userDrawn="1"/>
        </p:nvPicPr>
        <p:blipFill>
          <a:blip r:embed="rId2" cstate="screen">
            <a:alphaModFix amt="35000"/>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317898" y="839878"/>
            <a:ext cx="9610623" cy="5514125"/>
          </a:xfrm>
          <a:prstGeom prst="rect">
            <a:avLst/>
          </a:prstGeom>
        </p:spPr>
      </p:pic>
    </p:spTree>
    <p:extLst>
      <p:ext uri="{BB962C8B-B14F-4D97-AF65-F5344CB8AC3E}">
        <p14:creationId xmlns:p14="http://schemas.microsoft.com/office/powerpoint/2010/main" val="14880531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dirty="0"/>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5758488"/>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5971051"/>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5756372"/>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94317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dirty="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pic>
        <p:nvPicPr>
          <p:cNvPr id="4" name="Graphic 3">
            <a:extLst>
              <a:ext uri="{FF2B5EF4-FFF2-40B4-BE49-F238E27FC236}">
                <a16:creationId xmlns:a16="http://schemas.microsoft.com/office/drawing/2014/main" id="{DC7F4380-B6AD-63EA-DF97-3EF7C92612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428847659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43772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75482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guide id="4" orient="horz" pos="3861"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14873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guide id="4" orient="horz" pos="3861"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256672844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2594710855"/>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to-Action Slid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751D-D585-2A5C-46B4-DE0977CC5340}"/>
              </a:ext>
            </a:extLst>
          </p:cNvPr>
          <p:cNvSpPr>
            <a:spLocks noGrp="1"/>
          </p:cNvSpPr>
          <p:nvPr>
            <p:ph type="title" hasCustomPrompt="1"/>
          </p:nvPr>
        </p:nvSpPr>
        <p:spPr>
          <a:xfrm>
            <a:off x="6635750" y="1899335"/>
            <a:ext cx="5005387" cy="1093558"/>
          </a:xfrm>
        </p:spPr>
        <p:txBody>
          <a:bodyPr/>
          <a:lstStyle>
            <a:lvl1pPr>
              <a:defRPr>
                <a:solidFill>
                  <a:schemeClr val="bg1"/>
                </a:solidFill>
              </a:defRPr>
            </a:lvl1pPr>
          </a:lstStyle>
          <a:p>
            <a:r>
              <a:rPr lang="en-GB" dirty="0"/>
              <a:t>Click here to add your title which speaks to a bold statement or fact</a:t>
            </a:r>
            <a:endParaRPr lang="en-US" dirty="0"/>
          </a:p>
        </p:txBody>
      </p:sp>
      <p:sp>
        <p:nvSpPr>
          <p:cNvPr id="3" name="Slide Number Placeholder 2">
            <a:extLst>
              <a:ext uri="{FF2B5EF4-FFF2-40B4-BE49-F238E27FC236}">
                <a16:creationId xmlns:a16="http://schemas.microsoft.com/office/drawing/2014/main" id="{78F8F59C-C3F3-2EC9-D791-71B9D04349B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4" name="Freeform 3">
            <a:extLst>
              <a:ext uri="{FF2B5EF4-FFF2-40B4-BE49-F238E27FC236}">
                <a16:creationId xmlns:a16="http://schemas.microsoft.com/office/drawing/2014/main" id="{6B1D7EDC-5C41-10DF-0F96-BF8509377B73}"/>
              </a:ext>
            </a:extLst>
          </p:cNvPr>
          <p:cNvSpPr/>
          <p:nvPr userDrawn="1"/>
        </p:nvSpPr>
        <p:spPr>
          <a:xfrm flipH="1">
            <a:off x="0" y="-1"/>
            <a:ext cx="6080125" cy="6858000"/>
          </a:xfrm>
          <a:custGeom>
            <a:avLst/>
            <a:gdLst>
              <a:gd name="connsiteX0" fmla="*/ 0 w 6080125"/>
              <a:gd name="connsiteY0" fmla="*/ 0 h 6858000"/>
              <a:gd name="connsiteX1" fmla="*/ 3705365 w 6080125"/>
              <a:gd name="connsiteY1" fmla="*/ 0 h 6858000"/>
              <a:gd name="connsiteX2" fmla="*/ 4253838 w 6080125"/>
              <a:gd name="connsiteY2" fmla="*/ 0 h 6858000"/>
              <a:gd name="connsiteX3" fmla="*/ 6080125 w 6080125"/>
              <a:gd name="connsiteY3" fmla="*/ 0 h 6858000"/>
              <a:gd name="connsiteX4" fmla="*/ 6080125 w 6080125"/>
              <a:gd name="connsiteY4" fmla="*/ 1826287 h 6858000"/>
              <a:gd name="connsiteX5" fmla="*/ 6080125 w 6080125"/>
              <a:gd name="connsiteY5" fmla="*/ 2210637 h 6858000"/>
              <a:gd name="connsiteX6" fmla="*/ 6080125 w 6080125"/>
              <a:gd name="connsiteY6" fmla="*/ 6858000 h 6858000"/>
              <a:gd name="connsiteX7" fmla="*/ 1826287 w 6080125"/>
              <a:gd name="connsiteY7" fmla="*/ 6858000 h 6858000"/>
              <a:gd name="connsiteX8" fmla="*/ 0 w 6080125"/>
              <a:gd name="connsiteY8" fmla="*/ 5031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125" h="6858000">
                <a:moveTo>
                  <a:pt x="0" y="0"/>
                </a:moveTo>
                <a:lnTo>
                  <a:pt x="3705365" y="0"/>
                </a:lnTo>
                <a:lnTo>
                  <a:pt x="4253838" y="0"/>
                </a:lnTo>
                <a:lnTo>
                  <a:pt x="6080125" y="0"/>
                </a:lnTo>
                <a:lnTo>
                  <a:pt x="6080125" y="1826287"/>
                </a:lnTo>
                <a:lnTo>
                  <a:pt x="6080125" y="2210637"/>
                </a:lnTo>
                <a:lnTo>
                  <a:pt x="6080125" y="6858000"/>
                </a:lnTo>
                <a:lnTo>
                  <a:pt x="1826287" y="6858000"/>
                </a:lnTo>
                <a:lnTo>
                  <a:pt x="0" y="503171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49286BBA-E550-D51E-FD9F-6B167D3BB2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Picture Placeholder 6">
            <a:extLst>
              <a:ext uri="{FF2B5EF4-FFF2-40B4-BE49-F238E27FC236}">
                <a16:creationId xmlns:a16="http://schemas.microsoft.com/office/drawing/2014/main" id="{15D0D5A1-F774-3A17-B500-9C6BC033D004}"/>
              </a:ext>
            </a:extLst>
          </p:cNvPr>
          <p:cNvSpPr>
            <a:spLocks noGrp="1"/>
          </p:cNvSpPr>
          <p:nvPr>
            <p:ph type="pic" sz="quarter" idx="11" hasCustomPrompt="1"/>
          </p:nvPr>
        </p:nvSpPr>
        <p:spPr>
          <a:xfrm>
            <a:off x="1430269" y="1899335"/>
            <a:ext cx="2628708" cy="2628708"/>
          </a:xfrm>
          <a:solidFill>
            <a:schemeClr val="bg1">
              <a:lumMod val="50000"/>
            </a:schemeClr>
          </a:solidFill>
        </p:spPr>
        <p:txBody>
          <a:bodyPr/>
          <a:lstStyle>
            <a:lvl1pPr marL="0" indent="0">
              <a:buNone/>
              <a:defRPr>
                <a:solidFill>
                  <a:schemeClr val="bg1"/>
                </a:solidFill>
              </a:defRPr>
            </a:lvl1pPr>
          </a:lstStyle>
          <a:p>
            <a:r>
              <a:rPr lang="en-US" dirty="0"/>
              <a:t>Click icon to add your profile, headshot, QR code or image related to the call-to-action</a:t>
            </a:r>
          </a:p>
        </p:txBody>
      </p:sp>
      <p:sp>
        <p:nvSpPr>
          <p:cNvPr id="10" name="Text Placeholder 14">
            <a:extLst>
              <a:ext uri="{FF2B5EF4-FFF2-40B4-BE49-F238E27FC236}">
                <a16:creationId xmlns:a16="http://schemas.microsoft.com/office/drawing/2014/main" id="{46A9E8A7-847C-8C8E-578B-2FA3E0A86A7D}"/>
              </a:ext>
            </a:extLst>
          </p:cNvPr>
          <p:cNvSpPr>
            <a:spLocks noGrp="1"/>
          </p:cNvSpPr>
          <p:nvPr>
            <p:ph type="body" sz="quarter" idx="32"/>
          </p:nvPr>
        </p:nvSpPr>
        <p:spPr>
          <a:xfrm>
            <a:off x="6634861" y="354685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2">
            <a:extLst>
              <a:ext uri="{FF2B5EF4-FFF2-40B4-BE49-F238E27FC236}">
                <a16:creationId xmlns:a16="http://schemas.microsoft.com/office/drawing/2014/main" id="{DF6B8907-9098-5FDD-F9F4-6F89E6912A80}"/>
              </a:ext>
            </a:extLst>
          </p:cNvPr>
          <p:cNvSpPr>
            <a:spLocks noGrp="1"/>
          </p:cNvSpPr>
          <p:nvPr>
            <p:ph type="body" idx="15" hasCustomPrompt="1"/>
          </p:nvPr>
        </p:nvSpPr>
        <p:spPr>
          <a:xfrm>
            <a:off x="6942829" y="3478902"/>
            <a:ext cx="469830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3" name="Text Placeholder 7">
            <a:extLst>
              <a:ext uri="{FF2B5EF4-FFF2-40B4-BE49-F238E27FC236}">
                <a16:creationId xmlns:a16="http://schemas.microsoft.com/office/drawing/2014/main" id="{E4C3BEDF-261C-1C14-3376-AF4A7E6139DD}"/>
              </a:ext>
            </a:extLst>
          </p:cNvPr>
          <p:cNvSpPr>
            <a:spLocks noGrp="1"/>
          </p:cNvSpPr>
          <p:nvPr>
            <p:ph type="body" sz="quarter" idx="43" hasCustomPrompt="1"/>
          </p:nvPr>
        </p:nvSpPr>
        <p:spPr>
          <a:xfrm>
            <a:off x="6942829" y="4035695"/>
            <a:ext cx="4698309" cy="92297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6" name="Text Placeholder 2">
            <a:extLst>
              <a:ext uri="{FF2B5EF4-FFF2-40B4-BE49-F238E27FC236}">
                <a16:creationId xmlns:a16="http://schemas.microsoft.com/office/drawing/2014/main" id="{9CCD18C2-0208-506D-574F-5045CE4C3780}"/>
              </a:ext>
            </a:extLst>
          </p:cNvPr>
          <p:cNvSpPr>
            <a:spLocks noGrp="1"/>
          </p:cNvSpPr>
          <p:nvPr>
            <p:ph type="body" idx="44" hasCustomPrompt="1"/>
          </p:nvPr>
        </p:nvSpPr>
        <p:spPr>
          <a:xfrm>
            <a:off x="1426006" y="4708542"/>
            <a:ext cx="2628709" cy="250125"/>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Scan QR code</a:t>
            </a:r>
            <a:endParaRPr lang="en-US" dirty="0"/>
          </a:p>
        </p:txBody>
      </p:sp>
    </p:spTree>
    <p:extLst>
      <p:ext uri="{BB962C8B-B14F-4D97-AF65-F5344CB8AC3E}">
        <p14:creationId xmlns:p14="http://schemas.microsoft.com/office/powerpoint/2010/main" val="315936264"/>
      </p:ext>
    </p:extLst>
  </p:cSld>
  <p:clrMapOvr>
    <a:masterClrMapping/>
  </p:clrMapOvr>
  <p:extLst>
    <p:ext uri="{DCECCB84-F9BA-43D5-87BE-67443E8EF086}">
      <p15:sldGuideLst xmlns:p15="http://schemas.microsoft.com/office/powerpoint/2012/main">
        <p15:guide id="1" pos="892"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to-Action Slid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10BE0D-C08E-12C0-53BE-44E2D92ABFCB}"/>
              </a:ext>
            </a:extLst>
          </p:cNvPr>
          <p:cNvSpPr>
            <a:spLocks noGrp="1"/>
          </p:cNvSpPr>
          <p:nvPr>
            <p:ph type="pic" sz="quarter" idx="11" hasCustomPrompt="1"/>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bg1">
              <a:lumMod val="50000"/>
            </a:schemeClr>
          </a:solidFill>
        </p:spPr>
        <p:txBody>
          <a:bodyPr wrap="square">
            <a:noAutofit/>
          </a:bodyPr>
          <a:lstStyle>
            <a:lvl1pPr marL="0" indent="0">
              <a:buNone/>
              <a:defRPr>
                <a:solidFill>
                  <a:schemeClr val="bg1"/>
                </a:solidFill>
              </a:defRPr>
            </a:lvl1pPr>
          </a:lstStyle>
          <a:p>
            <a:r>
              <a:rPr lang="en-US" dirty="0"/>
              <a:t>Move the blue overlay to the right &gt; click icon to add your image &gt;</a:t>
            </a:r>
            <a:br>
              <a:rPr lang="en-US" dirty="0"/>
            </a:br>
            <a:r>
              <a:rPr lang="en-US" dirty="0"/>
              <a:t>right click “Send to back” &gt; Align blue overlay back to left</a:t>
            </a:r>
          </a:p>
        </p:txBody>
      </p:sp>
      <p:sp>
        <p:nvSpPr>
          <p:cNvPr id="11" name="Text Placeholder 2">
            <a:extLst>
              <a:ext uri="{FF2B5EF4-FFF2-40B4-BE49-F238E27FC236}">
                <a16:creationId xmlns:a16="http://schemas.microsoft.com/office/drawing/2014/main" id="{5F4EEA5E-F4C1-7BF8-B0C1-1173E29D1C59}"/>
              </a:ext>
            </a:extLst>
          </p:cNvPr>
          <p:cNvSpPr>
            <a:spLocks noGrp="1"/>
          </p:cNvSpPr>
          <p:nvPr>
            <p:ph type="body" idx="15" hasCustomPrompt="1"/>
          </p:nvPr>
        </p:nvSpPr>
        <p:spPr>
          <a:xfrm>
            <a:off x="9153728" y="2833637"/>
            <a:ext cx="2487410" cy="671710"/>
          </a:xfrm>
        </p:spPr>
        <p:txBody>
          <a:bodyPr anchor="b"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2" name="Text Placeholder 7">
            <a:extLst>
              <a:ext uri="{FF2B5EF4-FFF2-40B4-BE49-F238E27FC236}">
                <a16:creationId xmlns:a16="http://schemas.microsoft.com/office/drawing/2014/main" id="{6F45C13F-22B4-F911-BB7E-C3096334590B}"/>
              </a:ext>
            </a:extLst>
          </p:cNvPr>
          <p:cNvSpPr>
            <a:spLocks noGrp="1"/>
          </p:cNvSpPr>
          <p:nvPr>
            <p:ph type="body" sz="quarter" idx="43" hasCustomPrompt="1"/>
          </p:nvPr>
        </p:nvSpPr>
        <p:spPr>
          <a:xfrm>
            <a:off x="7680325" y="3606269"/>
            <a:ext cx="3960813" cy="110370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5" name="Picture Placeholder 6">
            <a:extLst>
              <a:ext uri="{FF2B5EF4-FFF2-40B4-BE49-F238E27FC236}">
                <a16:creationId xmlns:a16="http://schemas.microsoft.com/office/drawing/2014/main" id="{821A01AE-8EC0-DAD2-54EE-011956AEB594}"/>
              </a:ext>
            </a:extLst>
          </p:cNvPr>
          <p:cNvSpPr>
            <a:spLocks noGrp="1" noChangeAspect="1"/>
          </p:cNvSpPr>
          <p:nvPr>
            <p:ph type="pic" sz="quarter" idx="44" hasCustomPrompt="1"/>
          </p:nvPr>
        </p:nvSpPr>
        <p:spPr>
          <a:xfrm>
            <a:off x="7680325" y="2187403"/>
            <a:ext cx="1260000" cy="1260000"/>
          </a:xfrm>
          <a:solidFill>
            <a:schemeClr val="bg1">
              <a:lumMod val="50000"/>
            </a:schemeClr>
          </a:solidFill>
        </p:spPr>
        <p:txBody>
          <a:bodyPr/>
          <a:lstStyle>
            <a:lvl1pPr marL="0" indent="0">
              <a:buNone/>
              <a:defRPr sz="1000">
                <a:solidFill>
                  <a:schemeClr val="bg1"/>
                </a:solidFill>
              </a:defRPr>
            </a:lvl1pPr>
          </a:lstStyle>
          <a:p>
            <a:r>
              <a:rPr lang="en-US" dirty="0"/>
              <a:t>Click icon to add your profile, headshot, QR code or image related to the call-to-action</a:t>
            </a:r>
          </a:p>
        </p:txBody>
      </p:sp>
      <p:sp>
        <p:nvSpPr>
          <p:cNvPr id="19" name="Text Placeholder 18">
            <a:extLst>
              <a:ext uri="{FF2B5EF4-FFF2-40B4-BE49-F238E27FC236}">
                <a16:creationId xmlns:a16="http://schemas.microsoft.com/office/drawing/2014/main" id="{84863DCD-B2E9-62C0-F83D-FA90F64E13B5}"/>
              </a:ext>
            </a:extLst>
          </p:cNvPr>
          <p:cNvSpPr>
            <a:spLocks noGrp="1"/>
          </p:cNvSpPr>
          <p:nvPr>
            <p:ph type="body" sz="quarter" idx="29"/>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tx1">
              <a:alpha val="75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F804DB64-74E8-7607-FB25-E371DFB94407}"/>
              </a:ext>
            </a:extLst>
          </p:cNvPr>
          <p:cNvSpPr>
            <a:spLocks noGrp="1"/>
          </p:cNvSpPr>
          <p:nvPr>
            <p:ph type="title" hasCustomPrompt="1"/>
          </p:nvPr>
        </p:nvSpPr>
        <p:spPr>
          <a:xfrm>
            <a:off x="550862" y="1952025"/>
            <a:ext cx="4963247" cy="2953951"/>
          </a:xfrm>
        </p:spPr>
        <p:txBody>
          <a:bodyPr lIns="0" anchor="ctr" anchorCtr="0"/>
          <a:lstStyle>
            <a:lvl1pPr>
              <a:defRPr sz="4400">
                <a:solidFill>
                  <a:schemeClr val="bg1"/>
                </a:solidFill>
              </a:defRPr>
            </a:lvl1pPr>
          </a:lstStyle>
          <a:p>
            <a:r>
              <a:rPr lang="en-GB" dirty="0"/>
              <a:t>Click here to</a:t>
            </a:r>
            <a:br>
              <a:rPr lang="en-GB" dirty="0"/>
            </a:br>
            <a:r>
              <a:rPr lang="en-GB" dirty="0"/>
              <a:t>add your title which speaks to a bold statement or fact</a:t>
            </a:r>
            <a:endParaRPr lang="en-US" dirty="0"/>
          </a:p>
        </p:txBody>
      </p:sp>
      <p:sp>
        <p:nvSpPr>
          <p:cNvPr id="21" name="Slide Number Placeholder 2">
            <a:extLst>
              <a:ext uri="{FF2B5EF4-FFF2-40B4-BE49-F238E27FC236}">
                <a16:creationId xmlns:a16="http://schemas.microsoft.com/office/drawing/2014/main" id="{38CFFC47-38E5-B0F7-0278-9F673A18FC21}"/>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823688730"/>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amp;A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C8FA6-0293-2220-D97D-41FF6ADC5B25}"/>
              </a:ext>
            </a:extLst>
          </p:cNvPr>
          <p:cNvSpPr>
            <a:spLocks noGrp="1"/>
          </p:cNvSpPr>
          <p:nvPr>
            <p:ph type="body" idx="15" hasCustomPrompt="1"/>
          </p:nvPr>
        </p:nvSpPr>
        <p:spPr>
          <a:xfrm>
            <a:off x="550863" y="2652375"/>
            <a:ext cx="4377397" cy="1474666"/>
          </a:xfrm>
        </p:spPr>
        <p:txBody>
          <a:bodyPr anchor="ctr" anchorCtr="0"/>
          <a:lstStyle>
            <a:lvl1pPr marL="0" indent="0">
              <a:lnSpc>
                <a:spcPct val="90000"/>
              </a:lnSpc>
              <a:spcBef>
                <a:spcPts val="0"/>
              </a:spcBef>
              <a:spcAft>
                <a:spcPts val="0"/>
              </a:spcAft>
              <a:buNone/>
              <a:defRPr sz="60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Questions?</a:t>
            </a:r>
            <a:endParaRPr lang="en-US" dirty="0"/>
          </a:p>
        </p:txBody>
      </p:sp>
      <p:pic>
        <p:nvPicPr>
          <p:cNvPr id="6" name="Graphic 5">
            <a:extLst>
              <a:ext uri="{FF2B5EF4-FFF2-40B4-BE49-F238E27FC236}">
                <a16:creationId xmlns:a16="http://schemas.microsoft.com/office/drawing/2014/main" id="{451EB0DA-379F-84F3-1C48-6B32B7D4F4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7" name="Graphic 6">
            <a:extLst>
              <a:ext uri="{FF2B5EF4-FFF2-40B4-BE49-F238E27FC236}">
                <a16:creationId xmlns:a16="http://schemas.microsoft.com/office/drawing/2014/main" id="{073C24F0-0282-C2F0-BCCF-DCB5BB87CE6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366532" y="353408"/>
            <a:ext cx="6089835" cy="6089834"/>
          </a:xfrm>
          <a:prstGeom prst="rect">
            <a:avLst/>
          </a:prstGeom>
        </p:spPr>
      </p:pic>
      <p:pic>
        <p:nvPicPr>
          <p:cNvPr id="8" name="Graphic 7">
            <a:extLst>
              <a:ext uri="{FF2B5EF4-FFF2-40B4-BE49-F238E27FC236}">
                <a16:creationId xmlns:a16="http://schemas.microsoft.com/office/drawing/2014/main" id="{C64AEAAA-5444-2318-7608-6CDE13808B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654975" y="1699930"/>
            <a:ext cx="3491761" cy="3491760"/>
          </a:xfrm>
          <a:prstGeom prst="rect">
            <a:avLst/>
          </a:prstGeom>
        </p:spPr>
      </p:pic>
      <p:pic>
        <p:nvPicPr>
          <p:cNvPr id="9" name="Graphic 8">
            <a:extLst>
              <a:ext uri="{FF2B5EF4-FFF2-40B4-BE49-F238E27FC236}">
                <a16:creationId xmlns:a16="http://schemas.microsoft.com/office/drawing/2014/main" id="{8F531294-1716-74B7-2CA1-B1CA3770BF5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396683" y="4465529"/>
            <a:ext cx="2386839" cy="2386838"/>
          </a:xfrm>
          <a:prstGeom prst="rect">
            <a:avLst/>
          </a:prstGeom>
        </p:spPr>
      </p:pic>
      <p:pic>
        <p:nvPicPr>
          <p:cNvPr id="10" name="Graphic 9">
            <a:extLst>
              <a:ext uri="{FF2B5EF4-FFF2-40B4-BE49-F238E27FC236}">
                <a16:creationId xmlns:a16="http://schemas.microsoft.com/office/drawing/2014/main" id="{1853CDB4-E9E0-44E9-3927-DD19583DED9E}"/>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682977" y="-364667"/>
            <a:ext cx="2509023" cy="2509022"/>
          </a:xfrm>
          <a:prstGeom prst="rect">
            <a:avLst/>
          </a:prstGeom>
        </p:spPr>
      </p:pic>
      <p:sp>
        <p:nvSpPr>
          <p:cNvPr id="11" name="Freeform 10">
            <a:extLst>
              <a:ext uri="{FF2B5EF4-FFF2-40B4-BE49-F238E27FC236}">
                <a16:creationId xmlns:a16="http://schemas.microsoft.com/office/drawing/2014/main" id="{EE8BE74A-E760-D847-90E9-16752F1DC14F}"/>
              </a:ext>
            </a:extLst>
          </p:cNvPr>
          <p:cNvSpPr/>
          <p:nvPr userDrawn="1"/>
        </p:nvSpPr>
        <p:spPr>
          <a:xfrm>
            <a:off x="11456367" y="2135197"/>
            <a:ext cx="735633" cy="2509022"/>
          </a:xfrm>
          <a:custGeom>
            <a:avLst/>
            <a:gdLst>
              <a:gd name="connsiteX0" fmla="*/ 0 w 735633"/>
              <a:gd name="connsiteY0" fmla="*/ 0 h 2509022"/>
              <a:gd name="connsiteX1" fmla="*/ 735633 w 735633"/>
              <a:gd name="connsiteY1" fmla="*/ 0 h 2509022"/>
              <a:gd name="connsiteX2" fmla="*/ 735633 w 735633"/>
              <a:gd name="connsiteY2" fmla="*/ 2509022 h 2509022"/>
              <a:gd name="connsiteX3" fmla="*/ 0 w 735633"/>
              <a:gd name="connsiteY3" fmla="*/ 2509022 h 2509022"/>
              <a:gd name="connsiteX4" fmla="*/ 0 w 735633"/>
              <a:gd name="connsiteY4" fmla="*/ 1771370 h 2509022"/>
              <a:gd name="connsiteX5" fmla="*/ 519995 w 735633"/>
              <a:gd name="connsiteY5" fmla="*/ 1251375 h 2509022"/>
              <a:gd name="connsiteX6" fmla="*/ 0 w 735633"/>
              <a:gd name="connsiteY6" fmla="*/ 732007 h 2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33" h="2509022">
                <a:moveTo>
                  <a:pt x="0" y="0"/>
                </a:moveTo>
                <a:lnTo>
                  <a:pt x="735633" y="0"/>
                </a:lnTo>
                <a:lnTo>
                  <a:pt x="735633" y="2509022"/>
                </a:lnTo>
                <a:lnTo>
                  <a:pt x="0" y="2509022"/>
                </a:lnTo>
                <a:lnTo>
                  <a:pt x="0" y="1771370"/>
                </a:lnTo>
                <a:lnTo>
                  <a:pt x="519995" y="1251375"/>
                </a:lnTo>
                <a:lnTo>
                  <a:pt x="0" y="732007"/>
                </a:lnTo>
                <a:close/>
              </a:path>
            </a:pathLst>
          </a:custGeom>
          <a:noFill/>
          <a:ln w="7478" cap="flat">
            <a:solidFill>
              <a:srgbClr val="0080FF"/>
            </a:solidFill>
            <a:prstDash val="solid"/>
            <a:miter/>
          </a:ln>
        </p:spPr>
        <p:txBody>
          <a:bodyPr rtlCol="0" anchor="ctr"/>
          <a:lstStyle/>
          <a:p>
            <a:endParaRPr lang="en-US"/>
          </a:p>
        </p:txBody>
      </p:sp>
      <p:sp>
        <p:nvSpPr>
          <p:cNvPr id="2" name="Slide Number Placeholder 5">
            <a:extLst>
              <a:ext uri="{FF2B5EF4-FFF2-40B4-BE49-F238E27FC236}">
                <a16:creationId xmlns:a16="http://schemas.microsoft.com/office/drawing/2014/main" id="{760514BF-919D-3E27-C44C-244ABB59FF1B}"/>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69104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Picture Placeholder 31">
            <a:extLst>
              <a:ext uri="{FF2B5EF4-FFF2-40B4-BE49-F238E27FC236}">
                <a16:creationId xmlns:a16="http://schemas.microsoft.com/office/drawing/2014/main" id="{887E9C2A-61FC-5283-B441-BA0182ADBD47}"/>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Text Placeholder 14">
            <a:extLst>
              <a:ext uri="{FF2B5EF4-FFF2-40B4-BE49-F238E27FC236}">
                <a16:creationId xmlns:a16="http://schemas.microsoft.com/office/drawing/2014/main" id="{BD26064F-DFDA-B7B0-DC57-D2D498CE526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855936899"/>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amp;A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Snip Single Corner of Rectangle 4">
            <a:extLst>
              <a:ext uri="{FF2B5EF4-FFF2-40B4-BE49-F238E27FC236}">
                <a16:creationId xmlns:a16="http://schemas.microsoft.com/office/drawing/2014/main" id="{0FD26497-E42F-25E5-D8E8-DCACA296C2F8}"/>
              </a:ext>
            </a:extLst>
          </p:cNvPr>
          <p:cNvSpPr/>
          <p:nvPr userDrawn="1"/>
        </p:nvSpPr>
        <p:spPr>
          <a:xfrm>
            <a:off x="1" y="0"/>
            <a:ext cx="6095999" cy="6858000"/>
          </a:xfrm>
          <a:prstGeom prst="snip1Rect">
            <a:avLst>
              <a:gd name="adj" fmla="val 1773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E8DF-32F3-F629-CD75-CB4ECA9716BB}"/>
              </a:ext>
            </a:extLst>
          </p:cNvPr>
          <p:cNvSpPr>
            <a:spLocks noGrp="1"/>
          </p:cNvSpPr>
          <p:nvPr>
            <p:ph type="title" hasCustomPrompt="1"/>
          </p:nvPr>
        </p:nvSpPr>
        <p:spPr>
          <a:xfrm>
            <a:off x="550863" y="430442"/>
            <a:ext cx="3222484"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B217B0A-9BF5-E7C5-623B-3BD84B1D2F1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4" name="Graphic 3">
            <a:extLst>
              <a:ext uri="{FF2B5EF4-FFF2-40B4-BE49-F238E27FC236}">
                <a16:creationId xmlns:a16="http://schemas.microsoft.com/office/drawing/2014/main" id="{0DB98B2A-0EBD-85E8-599B-587BF4B81B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7">
            <a:extLst>
              <a:ext uri="{FF2B5EF4-FFF2-40B4-BE49-F238E27FC236}">
                <a16:creationId xmlns:a16="http://schemas.microsoft.com/office/drawing/2014/main" id="{B5001B63-B5F8-3810-1782-A99EDE8F01C3}"/>
              </a:ext>
            </a:extLst>
          </p:cNvPr>
          <p:cNvSpPr>
            <a:spLocks noGrp="1"/>
          </p:cNvSpPr>
          <p:nvPr>
            <p:ph type="body" sz="quarter" idx="11" hasCustomPrompt="1"/>
          </p:nvPr>
        </p:nvSpPr>
        <p:spPr>
          <a:xfrm>
            <a:off x="1144389" y="2095237"/>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6" name="Picture Placeholder 7">
            <a:extLst>
              <a:ext uri="{FF2B5EF4-FFF2-40B4-BE49-F238E27FC236}">
                <a16:creationId xmlns:a16="http://schemas.microsoft.com/office/drawing/2014/main" id="{8AF46E47-6DAB-51AF-4B07-85CDE8181FBE}"/>
              </a:ext>
            </a:extLst>
          </p:cNvPr>
          <p:cNvSpPr>
            <a:spLocks noGrp="1" noChangeAspect="1"/>
          </p:cNvSpPr>
          <p:nvPr>
            <p:ph type="pic" sz="quarter" idx="21" hasCustomPrompt="1"/>
          </p:nvPr>
        </p:nvSpPr>
        <p:spPr>
          <a:xfrm>
            <a:off x="546100" y="2195470"/>
            <a:ext cx="432000" cy="432000"/>
          </a:xfrm>
        </p:spPr>
        <p:txBody>
          <a:bodyPr/>
          <a:lstStyle>
            <a:lvl1pPr marL="0" indent="0">
              <a:buNone/>
              <a:defRPr sz="700">
                <a:solidFill>
                  <a:schemeClr val="bg1"/>
                </a:solidFill>
              </a:defRPr>
            </a:lvl1pPr>
          </a:lstStyle>
          <a:p>
            <a:r>
              <a:rPr lang="en-US" dirty="0"/>
              <a:t>Click to add your icon</a:t>
            </a:r>
          </a:p>
        </p:txBody>
      </p:sp>
      <p:sp>
        <p:nvSpPr>
          <p:cNvPr id="9" name="Picture Placeholder 7">
            <a:extLst>
              <a:ext uri="{FF2B5EF4-FFF2-40B4-BE49-F238E27FC236}">
                <a16:creationId xmlns:a16="http://schemas.microsoft.com/office/drawing/2014/main" id="{8678E089-BBFE-2B43-78BA-F17C1A982DE7}"/>
              </a:ext>
            </a:extLst>
          </p:cNvPr>
          <p:cNvSpPr>
            <a:spLocks noGrp="1" noChangeAspect="1"/>
          </p:cNvSpPr>
          <p:nvPr>
            <p:ph type="pic" sz="quarter" idx="60" hasCustomPrompt="1"/>
          </p:nvPr>
        </p:nvSpPr>
        <p:spPr>
          <a:xfrm>
            <a:off x="6470244" y="2195470"/>
            <a:ext cx="432000" cy="432000"/>
          </a:xfrm>
        </p:spPr>
        <p:txBody>
          <a:bodyPr/>
          <a:lstStyle>
            <a:lvl1pPr marL="0" indent="0">
              <a:buNone/>
              <a:defRPr sz="700">
                <a:solidFill>
                  <a:schemeClr val="bg1"/>
                </a:solidFill>
              </a:defRPr>
            </a:lvl1pPr>
          </a:lstStyle>
          <a:p>
            <a:r>
              <a:rPr lang="en-US" dirty="0"/>
              <a:t>Click to add your icon</a:t>
            </a:r>
          </a:p>
        </p:txBody>
      </p:sp>
      <p:sp>
        <p:nvSpPr>
          <p:cNvPr id="25" name="Text Placeholder 7">
            <a:extLst>
              <a:ext uri="{FF2B5EF4-FFF2-40B4-BE49-F238E27FC236}">
                <a16:creationId xmlns:a16="http://schemas.microsoft.com/office/drawing/2014/main" id="{D9027B9F-2230-853A-5E95-2638782F88F3}"/>
              </a:ext>
            </a:extLst>
          </p:cNvPr>
          <p:cNvSpPr>
            <a:spLocks noGrp="1"/>
          </p:cNvSpPr>
          <p:nvPr>
            <p:ph type="body" sz="quarter" idx="64" hasCustomPrompt="1"/>
          </p:nvPr>
        </p:nvSpPr>
        <p:spPr>
          <a:xfrm>
            <a:off x="1144389" y="3477988"/>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3" name="Picture Placeholder 7">
            <a:extLst>
              <a:ext uri="{FF2B5EF4-FFF2-40B4-BE49-F238E27FC236}">
                <a16:creationId xmlns:a16="http://schemas.microsoft.com/office/drawing/2014/main" id="{44759156-6D52-9ECF-E980-4DCBC220404F}"/>
              </a:ext>
            </a:extLst>
          </p:cNvPr>
          <p:cNvSpPr>
            <a:spLocks noGrp="1" noChangeAspect="1"/>
          </p:cNvSpPr>
          <p:nvPr>
            <p:ph type="pic" sz="quarter" idx="67" hasCustomPrompt="1"/>
          </p:nvPr>
        </p:nvSpPr>
        <p:spPr>
          <a:xfrm>
            <a:off x="546100" y="3578221"/>
            <a:ext cx="432000" cy="432000"/>
          </a:xfrm>
        </p:spPr>
        <p:txBody>
          <a:bodyPr/>
          <a:lstStyle>
            <a:lvl1pPr marL="0" indent="0">
              <a:buNone/>
              <a:defRPr sz="700">
                <a:solidFill>
                  <a:schemeClr val="bg1"/>
                </a:solidFill>
              </a:defRPr>
            </a:lvl1pPr>
          </a:lstStyle>
          <a:p>
            <a:r>
              <a:rPr lang="en-US" dirty="0"/>
              <a:t>Click to add your icon</a:t>
            </a:r>
          </a:p>
        </p:txBody>
      </p:sp>
      <p:sp>
        <p:nvSpPr>
          <p:cNvPr id="34" name="Picture Placeholder 7">
            <a:extLst>
              <a:ext uri="{FF2B5EF4-FFF2-40B4-BE49-F238E27FC236}">
                <a16:creationId xmlns:a16="http://schemas.microsoft.com/office/drawing/2014/main" id="{65458300-FF32-0B85-C599-A1E589E6EA57}"/>
              </a:ext>
            </a:extLst>
          </p:cNvPr>
          <p:cNvSpPr>
            <a:spLocks noGrp="1" noChangeAspect="1"/>
          </p:cNvSpPr>
          <p:nvPr>
            <p:ph type="pic" sz="quarter" idx="68" hasCustomPrompt="1"/>
          </p:nvPr>
        </p:nvSpPr>
        <p:spPr>
          <a:xfrm>
            <a:off x="6470244" y="3578221"/>
            <a:ext cx="432000" cy="432000"/>
          </a:xfrm>
        </p:spPr>
        <p:txBody>
          <a:bodyPr/>
          <a:lstStyle>
            <a:lvl1pPr marL="0" indent="0">
              <a:buNone/>
              <a:defRPr sz="700">
                <a:solidFill>
                  <a:schemeClr val="bg1"/>
                </a:solidFill>
              </a:defRPr>
            </a:lvl1pPr>
          </a:lstStyle>
          <a:p>
            <a:r>
              <a:rPr lang="en-US" dirty="0"/>
              <a:t>Click to add your icon</a:t>
            </a:r>
          </a:p>
        </p:txBody>
      </p:sp>
      <p:sp>
        <p:nvSpPr>
          <p:cNvPr id="36" name="Text Placeholder 7">
            <a:extLst>
              <a:ext uri="{FF2B5EF4-FFF2-40B4-BE49-F238E27FC236}">
                <a16:creationId xmlns:a16="http://schemas.microsoft.com/office/drawing/2014/main" id="{9F58E1EE-7ABC-1EF2-B814-8234EBF35C9F}"/>
              </a:ext>
            </a:extLst>
          </p:cNvPr>
          <p:cNvSpPr>
            <a:spLocks noGrp="1"/>
          </p:cNvSpPr>
          <p:nvPr>
            <p:ph type="body" sz="quarter" idx="69" hasCustomPrompt="1"/>
          </p:nvPr>
        </p:nvSpPr>
        <p:spPr>
          <a:xfrm>
            <a:off x="1144389" y="4866249"/>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8" name="Picture Placeholder 7">
            <a:extLst>
              <a:ext uri="{FF2B5EF4-FFF2-40B4-BE49-F238E27FC236}">
                <a16:creationId xmlns:a16="http://schemas.microsoft.com/office/drawing/2014/main" id="{B8017505-617E-6DDD-908D-0A962BFC81CA}"/>
              </a:ext>
            </a:extLst>
          </p:cNvPr>
          <p:cNvSpPr>
            <a:spLocks noGrp="1" noChangeAspect="1"/>
          </p:cNvSpPr>
          <p:nvPr>
            <p:ph type="pic" sz="quarter" idx="71" hasCustomPrompt="1"/>
          </p:nvPr>
        </p:nvSpPr>
        <p:spPr>
          <a:xfrm>
            <a:off x="546100" y="4966482"/>
            <a:ext cx="432000" cy="432000"/>
          </a:xfrm>
        </p:spPr>
        <p:txBody>
          <a:bodyPr/>
          <a:lstStyle>
            <a:lvl1pPr marL="0" indent="0">
              <a:buNone/>
              <a:defRPr sz="700">
                <a:solidFill>
                  <a:schemeClr val="bg1"/>
                </a:solidFill>
              </a:defRPr>
            </a:lvl1pPr>
          </a:lstStyle>
          <a:p>
            <a:r>
              <a:rPr lang="en-US" dirty="0"/>
              <a:t>Click to add your icon</a:t>
            </a:r>
          </a:p>
        </p:txBody>
      </p:sp>
      <p:sp>
        <p:nvSpPr>
          <p:cNvPr id="39" name="Picture Placeholder 7">
            <a:extLst>
              <a:ext uri="{FF2B5EF4-FFF2-40B4-BE49-F238E27FC236}">
                <a16:creationId xmlns:a16="http://schemas.microsoft.com/office/drawing/2014/main" id="{86DA4E5F-2F32-7416-3DCC-0324C1DA1588}"/>
              </a:ext>
            </a:extLst>
          </p:cNvPr>
          <p:cNvSpPr>
            <a:spLocks noGrp="1" noChangeAspect="1"/>
          </p:cNvSpPr>
          <p:nvPr>
            <p:ph type="pic" sz="quarter" idx="72" hasCustomPrompt="1"/>
          </p:nvPr>
        </p:nvSpPr>
        <p:spPr>
          <a:xfrm>
            <a:off x="6470244" y="4966482"/>
            <a:ext cx="432000" cy="432000"/>
          </a:xfrm>
        </p:spPr>
        <p:txBody>
          <a:bodyPr/>
          <a:lstStyle>
            <a:lvl1pPr marL="0" indent="0">
              <a:buNone/>
              <a:defRPr sz="700">
                <a:solidFill>
                  <a:schemeClr val="bg1"/>
                </a:solidFill>
              </a:defRPr>
            </a:lvl1pPr>
          </a:lstStyle>
          <a:p>
            <a:r>
              <a:rPr lang="en-US" dirty="0"/>
              <a:t>Click to add your icon</a:t>
            </a:r>
          </a:p>
        </p:txBody>
      </p:sp>
      <p:sp>
        <p:nvSpPr>
          <p:cNvPr id="44" name="Text Placeholder 31">
            <a:extLst>
              <a:ext uri="{FF2B5EF4-FFF2-40B4-BE49-F238E27FC236}">
                <a16:creationId xmlns:a16="http://schemas.microsoft.com/office/drawing/2014/main" id="{E686348E-F1ED-C632-9E69-E16A0CDD6B9D}"/>
              </a:ext>
            </a:extLst>
          </p:cNvPr>
          <p:cNvSpPr>
            <a:spLocks noGrp="1"/>
          </p:cNvSpPr>
          <p:nvPr>
            <p:ph type="body" sz="quarter" idx="74" hasCustomPrompt="1"/>
          </p:nvPr>
        </p:nvSpPr>
        <p:spPr>
          <a:xfrm>
            <a:off x="7055664" y="1940263"/>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5" name="Text Placeholder 31">
            <a:extLst>
              <a:ext uri="{FF2B5EF4-FFF2-40B4-BE49-F238E27FC236}">
                <a16:creationId xmlns:a16="http://schemas.microsoft.com/office/drawing/2014/main" id="{B416A155-9B2B-7A2F-F628-7AEA6FA1876E}"/>
              </a:ext>
            </a:extLst>
          </p:cNvPr>
          <p:cNvSpPr>
            <a:spLocks noGrp="1"/>
          </p:cNvSpPr>
          <p:nvPr>
            <p:ph type="body" sz="quarter" idx="75" hasCustomPrompt="1"/>
          </p:nvPr>
        </p:nvSpPr>
        <p:spPr>
          <a:xfrm>
            <a:off x="7055664" y="3334166"/>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6" name="Text Placeholder 31">
            <a:extLst>
              <a:ext uri="{FF2B5EF4-FFF2-40B4-BE49-F238E27FC236}">
                <a16:creationId xmlns:a16="http://schemas.microsoft.com/office/drawing/2014/main" id="{A6BB0F76-8BDF-E95D-E187-A1133603754C}"/>
              </a:ext>
            </a:extLst>
          </p:cNvPr>
          <p:cNvSpPr>
            <a:spLocks noGrp="1"/>
          </p:cNvSpPr>
          <p:nvPr>
            <p:ph type="body" sz="quarter" idx="76" hasCustomPrompt="1"/>
          </p:nvPr>
        </p:nvSpPr>
        <p:spPr>
          <a:xfrm>
            <a:off x="7055664" y="4718224"/>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Tree>
    <p:extLst>
      <p:ext uri="{BB962C8B-B14F-4D97-AF65-F5344CB8AC3E}">
        <p14:creationId xmlns:p14="http://schemas.microsoft.com/office/powerpoint/2010/main" val="2140562508"/>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139"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3E38-7BA6-15D9-4CF2-7BBBE67EE8B4}"/>
              </a:ext>
            </a:extLst>
          </p:cNvPr>
          <p:cNvSpPr>
            <a:spLocks noGrp="1"/>
          </p:cNvSpPr>
          <p:nvPr>
            <p:ph type="title" hasCustomPrompt="1"/>
          </p:nvPr>
        </p:nvSpPr>
        <p:spPr>
          <a:xfrm>
            <a:off x="550863" y="1703799"/>
            <a:ext cx="3692892" cy="988050"/>
          </a:xfrm>
        </p:spPr>
        <p:txBody>
          <a:bodyPr lIns="36000" anchor="b" anchorCtr="0"/>
          <a:lstStyle>
            <a:lvl1pPr>
              <a:defRPr sz="4800">
                <a:solidFill>
                  <a:schemeClr val="bg1"/>
                </a:solidFill>
              </a:defRPr>
            </a:lvl1pPr>
          </a:lstStyle>
          <a:p>
            <a:r>
              <a:rPr lang="en-GB" dirty="0"/>
              <a:t>Thank you</a:t>
            </a:r>
            <a:endParaRPr lang="en-US" dirty="0"/>
          </a:p>
        </p:txBody>
      </p:sp>
      <p:pic>
        <p:nvPicPr>
          <p:cNvPr id="4" name="Graphic 3">
            <a:extLst>
              <a:ext uri="{FF2B5EF4-FFF2-40B4-BE49-F238E27FC236}">
                <a16:creationId xmlns:a16="http://schemas.microsoft.com/office/drawing/2014/main" id="{8E7FA1B4-75E7-FAD8-94E9-FD7032AA32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Freeform 4">
            <a:extLst>
              <a:ext uri="{FF2B5EF4-FFF2-40B4-BE49-F238E27FC236}">
                <a16:creationId xmlns:a16="http://schemas.microsoft.com/office/drawing/2014/main" id="{0D17EDBE-FA06-69A9-05BB-A12BE6CE72FC}"/>
              </a:ext>
            </a:extLst>
          </p:cNvPr>
          <p:cNvSpPr/>
          <p:nvPr userDrawn="1"/>
        </p:nvSpPr>
        <p:spPr>
          <a:xfrm rot="18900000">
            <a:off x="3667273" y="4266328"/>
            <a:ext cx="5625986" cy="4114709"/>
          </a:xfrm>
          <a:custGeom>
            <a:avLst/>
            <a:gdLst>
              <a:gd name="connsiteX0" fmla="*/ 3022555 w 5625986"/>
              <a:gd name="connsiteY0" fmla="*/ 0 h 4114709"/>
              <a:gd name="connsiteX1" fmla="*/ 5625986 w 5625986"/>
              <a:gd name="connsiteY1" fmla="*/ 2603432 h 4114709"/>
              <a:gd name="connsiteX2" fmla="*/ 4114709 w 5625986"/>
              <a:gd name="connsiteY2" fmla="*/ 4114709 h 4114709"/>
              <a:gd name="connsiteX3" fmla="*/ 0 w 5625986"/>
              <a:gd name="connsiteY3" fmla="*/ 0 h 4114709"/>
            </a:gdLst>
            <a:ahLst/>
            <a:cxnLst>
              <a:cxn ang="0">
                <a:pos x="connsiteX0" y="connsiteY0"/>
              </a:cxn>
              <a:cxn ang="0">
                <a:pos x="connsiteX1" y="connsiteY1"/>
              </a:cxn>
              <a:cxn ang="0">
                <a:pos x="connsiteX2" y="connsiteY2"/>
              </a:cxn>
              <a:cxn ang="0">
                <a:pos x="connsiteX3" y="connsiteY3"/>
              </a:cxn>
            </a:cxnLst>
            <a:rect l="l" t="t" r="r" b="b"/>
            <a:pathLst>
              <a:path w="5625986" h="4114709">
                <a:moveTo>
                  <a:pt x="3022555" y="0"/>
                </a:moveTo>
                <a:lnTo>
                  <a:pt x="5625986" y="2603432"/>
                </a:lnTo>
                <a:lnTo>
                  <a:pt x="4114709" y="4114709"/>
                </a:lnTo>
                <a:lnTo>
                  <a:pt x="0" y="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6" name="Freeform 5">
            <a:extLst>
              <a:ext uri="{FF2B5EF4-FFF2-40B4-BE49-F238E27FC236}">
                <a16:creationId xmlns:a16="http://schemas.microsoft.com/office/drawing/2014/main" id="{24837015-D1C2-3D10-F3C8-A3FD4B6ECD6D}"/>
              </a:ext>
            </a:extLst>
          </p:cNvPr>
          <p:cNvSpPr/>
          <p:nvPr userDrawn="1"/>
        </p:nvSpPr>
        <p:spPr>
          <a:xfrm rot="8100000">
            <a:off x="7934809" y="138744"/>
            <a:ext cx="5697330" cy="4962702"/>
          </a:xfrm>
          <a:custGeom>
            <a:avLst/>
            <a:gdLst>
              <a:gd name="connsiteX0" fmla="*/ 1624642 w 5697330"/>
              <a:gd name="connsiteY0" fmla="*/ 4962702 h 4962702"/>
              <a:gd name="connsiteX1" fmla="*/ 0 w 5697330"/>
              <a:gd name="connsiteY1" fmla="*/ 3338060 h 4962702"/>
              <a:gd name="connsiteX2" fmla="*/ 3338060 w 5697330"/>
              <a:gd name="connsiteY2" fmla="*/ 0 h 4962702"/>
              <a:gd name="connsiteX3" fmla="*/ 5697330 w 5697330"/>
              <a:gd name="connsiteY3" fmla="*/ 2359271 h 4962702"/>
              <a:gd name="connsiteX4" fmla="*/ 3093899 w 5697330"/>
              <a:gd name="connsiteY4" fmla="*/ 4962702 h 496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330" h="4962702">
                <a:moveTo>
                  <a:pt x="1624642" y="4962702"/>
                </a:moveTo>
                <a:lnTo>
                  <a:pt x="0" y="3338060"/>
                </a:lnTo>
                <a:lnTo>
                  <a:pt x="3338060" y="0"/>
                </a:lnTo>
                <a:lnTo>
                  <a:pt x="5697330" y="2359271"/>
                </a:lnTo>
                <a:lnTo>
                  <a:pt x="3093899" y="4962702"/>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7" name="Text Placeholder 10">
            <a:extLst>
              <a:ext uri="{FF2B5EF4-FFF2-40B4-BE49-F238E27FC236}">
                <a16:creationId xmlns:a16="http://schemas.microsoft.com/office/drawing/2014/main" id="{ED42814C-8897-87AF-F962-D64F0B6AD6B4}"/>
              </a:ext>
            </a:extLst>
          </p:cNvPr>
          <p:cNvSpPr>
            <a:spLocks noGrp="1"/>
          </p:cNvSpPr>
          <p:nvPr>
            <p:ph type="body" sz="quarter" idx="10" hasCustomPrompt="1"/>
          </p:nvPr>
        </p:nvSpPr>
        <p:spPr>
          <a:xfrm>
            <a:off x="858830" y="2891875"/>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FE585306-B86C-AFF2-B26D-01E2E1D8A995}"/>
              </a:ext>
            </a:extLst>
          </p:cNvPr>
          <p:cNvSpPr>
            <a:spLocks noGrp="1"/>
          </p:cNvSpPr>
          <p:nvPr>
            <p:ph type="body" sz="quarter" idx="11" hasCustomPrompt="1"/>
          </p:nvPr>
        </p:nvSpPr>
        <p:spPr>
          <a:xfrm>
            <a:off x="858830" y="3150661"/>
            <a:ext cx="3690937" cy="143506"/>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a:t>
            </a:r>
          </a:p>
        </p:txBody>
      </p:sp>
      <p:sp>
        <p:nvSpPr>
          <p:cNvPr id="13" name="Text Placeholder 10">
            <a:extLst>
              <a:ext uri="{FF2B5EF4-FFF2-40B4-BE49-F238E27FC236}">
                <a16:creationId xmlns:a16="http://schemas.microsoft.com/office/drawing/2014/main" id="{A2FE6F6B-CB7C-4233-1D55-618E1BB9724B}"/>
              </a:ext>
            </a:extLst>
          </p:cNvPr>
          <p:cNvSpPr>
            <a:spLocks noGrp="1"/>
          </p:cNvSpPr>
          <p:nvPr>
            <p:ph type="body" sz="quarter" idx="12" hasCustomPrompt="1"/>
          </p:nvPr>
        </p:nvSpPr>
        <p:spPr>
          <a:xfrm>
            <a:off x="858830" y="3429000"/>
            <a:ext cx="3690937" cy="339213"/>
          </a:xfrm>
        </p:spPr>
        <p:txBody>
          <a:bodyPr/>
          <a:lstStyle>
            <a:lvl1pPr marL="0" indent="0">
              <a:lnSpc>
                <a:spcPct val="12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Click here to insert your contact details</a:t>
            </a:r>
          </a:p>
        </p:txBody>
      </p:sp>
      <p:sp>
        <p:nvSpPr>
          <p:cNvPr id="12" name="Text Placeholder 14">
            <a:extLst>
              <a:ext uri="{FF2B5EF4-FFF2-40B4-BE49-F238E27FC236}">
                <a16:creationId xmlns:a16="http://schemas.microsoft.com/office/drawing/2014/main" id="{AC18EBA1-B954-5DED-2057-B8A2A0CBC93E}"/>
              </a:ext>
            </a:extLst>
          </p:cNvPr>
          <p:cNvSpPr>
            <a:spLocks noGrp="1"/>
          </p:cNvSpPr>
          <p:nvPr>
            <p:ph type="body" sz="quarter" idx="32"/>
          </p:nvPr>
        </p:nvSpPr>
        <p:spPr>
          <a:xfrm>
            <a:off x="550863" y="285157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535920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9F42B0F-8341-4583-A6E9-2DD63D631E6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198722966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_5">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Picture Placeholder 31">
            <a:extLst>
              <a:ext uri="{FF2B5EF4-FFF2-40B4-BE49-F238E27FC236}">
                <a16:creationId xmlns:a16="http://schemas.microsoft.com/office/drawing/2014/main" id="{FEBF49FD-238C-B544-EB7C-E26DB9A140EB}"/>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4">
            <a:extLst>
              <a:ext uri="{FF2B5EF4-FFF2-40B4-BE49-F238E27FC236}">
                <a16:creationId xmlns:a16="http://schemas.microsoft.com/office/drawing/2014/main" id="{CB721EF6-BD1B-0175-7329-BD63942F26A1}"/>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904518203"/>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Navy Overlay">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Slide Number Placeholder 5">
            <a:extLst>
              <a:ext uri="{FF2B5EF4-FFF2-40B4-BE49-F238E27FC236}">
                <a16:creationId xmlns:a16="http://schemas.microsoft.com/office/drawing/2014/main" id="{C1811893-E026-D7B7-C0EE-E6D857BE7CD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12341064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Click icon to add your image &gt; right click “Send to back”</a:t>
            </a:r>
          </a:p>
        </p:txBody>
      </p:sp>
      <p:sp>
        <p:nvSpPr>
          <p:cNvPr id="2" name="Title 1">
            <a:extLst>
              <a:ext uri="{FF2B5EF4-FFF2-40B4-BE49-F238E27FC236}">
                <a16:creationId xmlns:a16="http://schemas.microsoft.com/office/drawing/2014/main" id="{6740B3E9-5402-01A0-D4CE-2FC95C4FC50D}"/>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3" name="Slide Number Placeholder 5">
            <a:extLst>
              <a:ext uri="{FF2B5EF4-FFF2-40B4-BE49-F238E27FC236}">
                <a16:creationId xmlns:a16="http://schemas.microsoft.com/office/drawing/2014/main" id="{4EC5B794-75F6-68F2-50AB-2BD07631F302}"/>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4512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Slide Number Placeholder 5">
            <a:extLst>
              <a:ext uri="{FF2B5EF4-FFF2-40B4-BE49-F238E27FC236}">
                <a16:creationId xmlns:a16="http://schemas.microsoft.com/office/drawing/2014/main" id="{DA9A4DF6-BA13-15F7-F24C-35C359C19CDD}"/>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1731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BE77CB6F-8BC4-73F0-4FF8-C5F9923A109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18828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tx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5">
            <a:extLst>
              <a:ext uri="{FF2B5EF4-FFF2-40B4-BE49-F238E27FC236}">
                <a16:creationId xmlns:a16="http://schemas.microsoft.com/office/drawing/2014/main" id="{2EE2EB51-AB29-B0EB-2CEF-4FEB5140004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3447411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EC4CD2B-25CD-CCE9-A47B-3F8D0ADFAD6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49266" y="882267"/>
            <a:ext cx="5093467" cy="5093466"/>
          </a:xfrm>
          <a:prstGeom prst="rect">
            <a:avLst/>
          </a:prstGeom>
        </p:spPr>
      </p:pic>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2385616" y="2358232"/>
            <a:ext cx="7420768" cy="2141536"/>
          </a:xfrm>
        </p:spPr>
        <p:txBody>
          <a:bodyPr anchor="ctr" anchorCtr="0"/>
          <a:lstStyle>
            <a:lvl1pPr algn="ctr">
              <a:defRPr sz="4400">
                <a:solidFill>
                  <a:schemeClr val="tx1"/>
                </a:solidFill>
              </a:defRPr>
            </a:lvl1pPr>
          </a:lstStyle>
          <a:p>
            <a:r>
              <a:rPr lang="en-US" dirty="0"/>
              <a:t>Click here to add your call out of up to 2 lines of text.</a:t>
            </a:r>
          </a:p>
        </p:txBody>
      </p:sp>
      <p:pic>
        <p:nvPicPr>
          <p:cNvPr id="7" name="Graphic 6">
            <a:extLst>
              <a:ext uri="{FF2B5EF4-FFF2-40B4-BE49-F238E27FC236}">
                <a16:creationId xmlns:a16="http://schemas.microsoft.com/office/drawing/2014/main" id="{476D18CA-E4CC-1B59-E779-E185226DD8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FBD914C2-9BF1-E923-BC51-AE83F68C504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923096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418"/>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3" name="Slide Number Placeholder 5">
            <a:extLst>
              <a:ext uri="{FF2B5EF4-FFF2-40B4-BE49-F238E27FC236}">
                <a16:creationId xmlns:a16="http://schemas.microsoft.com/office/drawing/2014/main" id="{8B80A6A7-808E-6D87-91FE-3C276168807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6970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722020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tx1">
              <a:alpha val="75000"/>
            </a:schemeClr>
          </a:solidFill>
        </p:spPr>
        <p:txBody>
          <a:bodyPr/>
          <a:lstStyle>
            <a:lvl1pPr>
              <a:defRPr>
                <a:noFill/>
              </a:defRPr>
            </a:lvl1pPr>
          </a:lstStyle>
          <a:p>
            <a:endParaRPr lang="en-US" dirty="0"/>
          </a:p>
        </p:txBody>
      </p:sp>
      <p:sp>
        <p:nvSpPr>
          <p:cNvPr id="7" name="Text Placeholder 10">
            <a:extLst>
              <a:ext uri="{FF2B5EF4-FFF2-40B4-BE49-F238E27FC236}">
                <a16:creationId xmlns:a16="http://schemas.microsoft.com/office/drawing/2014/main" id="{55BF2297-644B-C4E2-07B0-36B095F85B9B}"/>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D5D3F18D-165D-EFE2-F7F7-40652CD4F25D}"/>
              </a:ext>
            </a:extLst>
          </p:cNvPr>
          <p:cNvSpPr>
            <a:spLocks noGrp="1"/>
          </p:cNvSpPr>
          <p:nvPr>
            <p:ph type="body" sz="quarter" idx="30"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pic>
        <p:nvPicPr>
          <p:cNvPr id="9" name="Graphic 8">
            <a:extLst>
              <a:ext uri="{FF2B5EF4-FFF2-40B4-BE49-F238E27FC236}">
                <a16:creationId xmlns:a16="http://schemas.microsoft.com/office/drawing/2014/main" id="{BEC831F9-F64B-9A30-135B-134C136F41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5" name="Text Placeholder 14">
            <a:extLst>
              <a:ext uri="{FF2B5EF4-FFF2-40B4-BE49-F238E27FC236}">
                <a16:creationId xmlns:a16="http://schemas.microsoft.com/office/drawing/2014/main" id="{8D744B71-E259-8B6E-EC7B-3534588B52FB}"/>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2" name="Text Placeholder 10">
            <a:extLst>
              <a:ext uri="{FF2B5EF4-FFF2-40B4-BE49-F238E27FC236}">
                <a16:creationId xmlns:a16="http://schemas.microsoft.com/office/drawing/2014/main" id="{E3A463D3-70D3-D5AD-0A27-7B5B08BF691E}"/>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bg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3" name="Title 1">
            <a:extLst>
              <a:ext uri="{FF2B5EF4-FFF2-40B4-BE49-F238E27FC236}">
                <a16:creationId xmlns:a16="http://schemas.microsoft.com/office/drawing/2014/main" id="{B05047B9-E2AA-89E7-D980-BE796B3E6F62}"/>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4" name="Slide Number Placeholder 5">
            <a:extLst>
              <a:ext uri="{FF2B5EF4-FFF2-40B4-BE49-F238E27FC236}">
                <a16:creationId xmlns:a16="http://schemas.microsoft.com/office/drawing/2014/main" id="{1EFADC3D-4672-1463-525F-F7A252326E3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18084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 name="Picture Placeholder 31">
            <a:extLst>
              <a:ext uri="{FF2B5EF4-FFF2-40B4-BE49-F238E27FC236}">
                <a16:creationId xmlns:a16="http://schemas.microsoft.com/office/drawing/2014/main" id="{6E51E677-523A-7774-614D-15F2421752B5}"/>
              </a:ext>
            </a:extLst>
          </p:cNvPr>
          <p:cNvSpPr>
            <a:spLocks noGrp="1"/>
          </p:cNvSpPr>
          <p:nvPr>
            <p:ph type="pic" sz="quarter" idx="14" hasCustomPrompt="1"/>
          </p:nvPr>
        </p:nvSpPr>
        <p:spPr>
          <a:xfrm>
            <a:off x="6106990" y="1317"/>
            <a:ext cx="6085011"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453667 w 6727568"/>
              <a:gd name="connsiteY0" fmla="*/ 0 h 6856683"/>
              <a:gd name="connsiteX1" fmla="*/ 6727568 w 6727568"/>
              <a:gd name="connsiteY1" fmla="*/ 0 h 6856683"/>
              <a:gd name="connsiteX2" fmla="*/ 6727568 w 6727568"/>
              <a:gd name="connsiteY2" fmla="*/ 6856683 h 6856683"/>
              <a:gd name="connsiteX3" fmla="*/ 6 w 6727568"/>
              <a:gd name="connsiteY3" fmla="*/ 6856683 h 6856683"/>
              <a:gd name="connsiteX4" fmla="*/ 1442781 w 6727568"/>
              <a:gd name="connsiteY4" fmla="*/ 4320130 h 6856683"/>
              <a:gd name="connsiteX5" fmla="*/ 2474857 w 6727568"/>
              <a:gd name="connsiteY5" fmla="*/ 3298941 h 6856683"/>
              <a:gd name="connsiteX6" fmla="*/ 1442781 w 6727568"/>
              <a:gd name="connsiteY6" fmla="*/ 2266865 h 6856683"/>
              <a:gd name="connsiteX7" fmla="*/ 1453667 w 6727568"/>
              <a:gd name="connsiteY7" fmla="*/ 0 h 6856683"/>
              <a:gd name="connsiteX0" fmla="*/ 145366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145366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273382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2733821 w 6727562"/>
              <a:gd name="connsiteY6"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737741 w 6727562"/>
              <a:gd name="connsiteY5" fmla="*/ 4121901 h 6856683"/>
              <a:gd name="connsiteX6" fmla="*/ 2733821 w 6727562"/>
              <a:gd name="connsiteY6" fmla="*/ 0 h 6856683"/>
              <a:gd name="connsiteX0" fmla="*/ 2831057 w 6824798"/>
              <a:gd name="connsiteY0" fmla="*/ 0 h 6856683"/>
              <a:gd name="connsiteX1" fmla="*/ 6824798 w 6824798"/>
              <a:gd name="connsiteY1" fmla="*/ 0 h 6856683"/>
              <a:gd name="connsiteX2" fmla="*/ 6824798 w 6824798"/>
              <a:gd name="connsiteY2" fmla="*/ 6856683 h 6856683"/>
              <a:gd name="connsiteX3" fmla="*/ 97236 w 6824798"/>
              <a:gd name="connsiteY3" fmla="*/ 6856683 h 6856683"/>
              <a:gd name="connsiteX4" fmla="*/ 2834977 w 6824798"/>
              <a:gd name="connsiteY4" fmla="*/ 4121901 h 6856683"/>
              <a:gd name="connsiteX5" fmla="*/ 2831057 w 6824798"/>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5066431 h 6856683"/>
              <a:gd name="connsiteX5" fmla="*/ 2733821 w 6727562"/>
              <a:gd name="connsiteY5" fmla="*/ 0 h 6856683"/>
              <a:gd name="connsiteX0" fmla="*/ 2091270 w 6085011"/>
              <a:gd name="connsiteY0" fmla="*/ 0 h 6856683"/>
              <a:gd name="connsiteX1" fmla="*/ 6085011 w 6085011"/>
              <a:gd name="connsiteY1" fmla="*/ 0 h 6856683"/>
              <a:gd name="connsiteX2" fmla="*/ 6085011 w 6085011"/>
              <a:gd name="connsiteY2" fmla="*/ 6856683 h 6856683"/>
              <a:gd name="connsiteX3" fmla="*/ 0 w 6085011"/>
              <a:gd name="connsiteY3" fmla="*/ 6856683 h 6856683"/>
              <a:gd name="connsiteX4" fmla="*/ 2095190 w 6085011"/>
              <a:gd name="connsiteY4" fmla="*/ 5066431 h 6856683"/>
              <a:gd name="connsiteX5" fmla="*/ 2091270 w 6085011"/>
              <a:gd name="connsiteY5"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011" h="6856683">
                <a:moveTo>
                  <a:pt x="2091270" y="0"/>
                </a:moveTo>
                <a:lnTo>
                  <a:pt x="6085011" y="0"/>
                </a:lnTo>
                <a:lnTo>
                  <a:pt x="6085011" y="6856683"/>
                </a:lnTo>
                <a:lnTo>
                  <a:pt x="0" y="6856683"/>
                </a:lnTo>
                <a:lnTo>
                  <a:pt x="2095190" y="5066431"/>
                </a:lnTo>
                <a:cubicBezTo>
                  <a:pt x="2093883" y="3692464"/>
                  <a:pt x="2092577" y="1373967"/>
                  <a:pt x="2091270"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0">
            <a:extLst>
              <a:ext uri="{FF2B5EF4-FFF2-40B4-BE49-F238E27FC236}">
                <a16:creationId xmlns:a16="http://schemas.microsoft.com/office/drawing/2014/main" id="{6ED7671F-475E-8F8A-6E22-BA360FE003F8}"/>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3" y="1776560"/>
            <a:ext cx="6989806" cy="2468596"/>
          </a:xfrm>
        </p:spPr>
        <p:txBody>
          <a:bodyPr/>
          <a:lstStyle>
            <a:lvl1pPr>
              <a:defRPr sz="3600">
                <a:solidFill>
                  <a:schemeClr val="bg1"/>
                </a:solidFill>
              </a:defRPr>
            </a:lvl1pPr>
          </a:lstStyle>
          <a:p>
            <a:r>
              <a:rPr lang="en-US" dirty="0"/>
              <a:t>Click here to add your quote of up to 5 lines of text about the presentation or GroupM Nexus. </a:t>
            </a:r>
            <a:r>
              <a:rPr lang="en-US" dirty="0">
                <a:latin typeface="Poppins Light" pitchFamily="2" charset="77"/>
                <a:cs typeface="Poppins Light" pitchFamily="2" charset="77"/>
              </a:rPr>
              <a:t>It should be left justified, and have quote marks.”</a:t>
            </a:r>
            <a:endParaRPr lang="en-US" dirty="0"/>
          </a:p>
        </p:txBody>
      </p:sp>
      <p:sp>
        <p:nvSpPr>
          <p:cNvPr id="6" name="Text Placeholder 14">
            <a:extLst>
              <a:ext uri="{FF2B5EF4-FFF2-40B4-BE49-F238E27FC236}">
                <a16:creationId xmlns:a16="http://schemas.microsoft.com/office/drawing/2014/main" id="{B2847D34-EB2A-252F-A828-41F76DE18A81}"/>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7" name="Slide Number Placeholder 5">
            <a:extLst>
              <a:ext uri="{FF2B5EF4-FFF2-40B4-BE49-F238E27FC236}">
                <a16:creationId xmlns:a16="http://schemas.microsoft.com/office/drawing/2014/main" id="{71D2853B-5763-D53C-FB35-1933AFAF595E}"/>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2727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ent Testimony">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tx1"/>
                </a:solidFill>
              </a:defRPr>
            </a:lvl1pPr>
          </a:lstStyle>
          <a:p>
            <a:r>
              <a:rPr lang="en-US" dirty="0"/>
              <a:t>Click here to add your quote of up to 5 lines of text. If it is longer, please reduce the type size to</a:t>
            </a:r>
            <a:br>
              <a:rPr lang="en-US" dirty="0"/>
            </a:br>
            <a:r>
              <a:rPr lang="en-US" dirty="0"/>
              <a:t>fit in this space. It should be left justified, and have quote marks.”</a:t>
            </a:r>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Picture Placeholder 5">
            <a:extLst>
              <a:ext uri="{FF2B5EF4-FFF2-40B4-BE49-F238E27FC236}">
                <a16:creationId xmlns:a16="http://schemas.microsoft.com/office/drawing/2014/main" id="{F7299DA7-62C7-8895-F5FE-8369FB0D13CE}"/>
              </a:ext>
            </a:extLst>
          </p:cNvPr>
          <p:cNvSpPr>
            <a:spLocks noGrp="1"/>
          </p:cNvSpPr>
          <p:nvPr>
            <p:ph type="pic" sz="quarter" idx="33" hasCustomPrompt="1"/>
          </p:nvPr>
        </p:nvSpPr>
        <p:spPr>
          <a:xfrm>
            <a:off x="858839" y="4911091"/>
            <a:ext cx="1782761" cy="646430"/>
          </a:xfrm>
        </p:spPr>
        <p:txBody>
          <a:bodyPr lIns="0" anchor="ctr" anchorCtr="0"/>
          <a:lstStyle>
            <a:lvl1pPr marL="0" indent="0" algn="ctr">
              <a:buNone/>
              <a:defRPr/>
            </a:lvl1pPr>
          </a:lstStyle>
          <a:p>
            <a:r>
              <a:rPr lang="en-US" dirty="0"/>
              <a:t>Click icon to add client logo</a:t>
            </a:r>
          </a:p>
        </p:txBody>
      </p:sp>
      <p:sp>
        <p:nvSpPr>
          <p:cNvPr id="3" name="Slide Number Placeholder 5">
            <a:extLst>
              <a:ext uri="{FF2B5EF4-FFF2-40B4-BE49-F238E27FC236}">
                <a16:creationId xmlns:a16="http://schemas.microsoft.com/office/drawing/2014/main" id="{AF627745-B6C8-4B6A-5FBA-6D6C379A26A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2301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M Nexus Callout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6108527" y="2194702"/>
            <a:ext cx="5532612" cy="2468596"/>
          </a:xfrm>
        </p:spPr>
        <p:txBody>
          <a:bodyPr anchor="ctr" anchorCtr="0"/>
          <a:lstStyle>
            <a:lvl1pPr>
              <a:defRPr sz="3600">
                <a:solidFill>
                  <a:schemeClr val="bg1"/>
                </a:solidFill>
              </a:defRPr>
            </a:lvl1pPr>
          </a:lstStyle>
          <a:p>
            <a:r>
              <a:rPr lang="en-US" dirty="0"/>
              <a:t>Click here to add your call out of up to 5 lines of text. If it is longer, please reduce the type size to fit in this space.</a:t>
            </a:r>
          </a:p>
        </p:txBody>
      </p:sp>
      <p:sp>
        <p:nvSpPr>
          <p:cNvPr id="3" name="Picture Placeholder 31">
            <a:extLst>
              <a:ext uri="{FF2B5EF4-FFF2-40B4-BE49-F238E27FC236}">
                <a16:creationId xmlns:a16="http://schemas.microsoft.com/office/drawing/2014/main" id="{1998CDF1-50B1-03B3-FEB2-A8A2580A9E34}"/>
              </a:ext>
            </a:extLst>
          </p:cNvPr>
          <p:cNvSpPr>
            <a:spLocks noGrp="1"/>
          </p:cNvSpPr>
          <p:nvPr>
            <p:ph type="pic" sz="quarter" idx="14" hasCustomPrompt="1"/>
          </p:nvPr>
        </p:nvSpPr>
        <p:spPr>
          <a:xfrm>
            <a:off x="6200" y="1"/>
            <a:ext cx="7738503"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0 w 5284787"/>
              <a:gd name="connsiteY5" fmla="*/ 2266865 h 6856683"/>
              <a:gd name="connsiteX6" fmla="*/ 10886 w 5284787"/>
              <a:gd name="connsiteY6"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886 w 5284787"/>
              <a:gd name="connsiteY5" fmla="*/ 0 h 6856683"/>
              <a:gd name="connsiteX0" fmla="*/ 659237 w 5933138"/>
              <a:gd name="connsiteY0" fmla="*/ 0 h 6856683"/>
              <a:gd name="connsiteX1" fmla="*/ 5933138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5933138"/>
              <a:gd name="connsiteY0" fmla="*/ 0 h 6856683"/>
              <a:gd name="connsiteX1" fmla="*/ 5710716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8317992"/>
              <a:gd name="connsiteY0" fmla="*/ 0 h 6856683"/>
              <a:gd name="connsiteX1" fmla="*/ 5710716 w 8317992"/>
              <a:gd name="connsiteY1" fmla="*/ 0 h 6856683"/>
              <a:gd name="connsiteX2" fmla="*/ 8317992 w 8317992"/>
              <a:gd name="connsiteY2" fmla="*/ 6856683 h 6856683"/>
              <a:gd name="connsiteX3" fmla="*/ 659237 w 8317992"/>
              <a:gd name="connsiteY3" fmla="*/ 6856683 h 6856683"/>
              <a:gd name="connsiteX4" fmla="*/ 659237 w 8317992"/>
              <a:gd name="connsiteY4" fmla="*/ 0 h 6856683"/>
              <a:gd name="connsiteX0" fmla="*/ 659237 w 8317992"/>
              <a:gd name="connsiteY0" fmla="*/ 0 h 6856683"/>
              <a:gd name="connsiteX1" fmla="*/ 5710716 w 8317992"/>
              <a:gd name="connsiteY1" fmla="*/ 0 h 6856683"/>
              <a:gd name="connsiteX2" fmla="*/ 7704059 w 8317992"/>
              <a:gd name="connsiteY2" fmla="*/ 5263977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765843 w 8317992"/>
              <a:gd name="connsiteY2" fmla="*/ 6240161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679346 w 8317992"/>
              <a:gd name="connsiteY2" fmla="*/ 5980669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80740 w 8317992"/>
              <a:gd name="connsiteY2" fmla="*/ 6215447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06600 w 8317992"/>
              <a:gd name="connsiteY2" fmla="*/ 5708821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480740 w 8317992"/>
              <a:gd name="connsiteY2" fmla="*/ 4967416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381886 w 8317992"/>
              <a:gd name="connsiteY2" fmla="*/ 4374291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17992"/>
              <a:gd name="connsiteY0" fmla="*/ 0 h 6856683"/>
              <a:gd name="connsiteX1" fmla="*/ 5710716 w 8317992"/>
              <a:gd name="connsiteY1" fmla="*/ 0 h 6856683"/>
              <a:gd name="connsiteX2" fmla="*/ 5714621 w 8317992"/>
              <a:gd name="connsiteY2" fmla="*/ 4151869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65843 w 8393054"/>
              <a:gd name="connsiteY5" fmla="*/ 6240161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328872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276024 w 8393054"/>
              <a:gd name="connsiteY3" fmla="*/ 500153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646382 w 8393054"/>
              <a:gd name="connsiteY2" fmla="*/ 4418000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526472 w 8393054"/>
              <a:gd name="connsiteY1" fmla="*/ 170597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24364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7540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393089 w 8126906"/>
              <a:gd name="connsiteY0" fmla="*/ 0 h 6856683"/>
              <a:gd name="connsiteX1" fmla="*/ 5451392 w 8126906"/>
              <a:gd name="connsiteY1" fmla="*/ 0 h 6856683"/>
              <a:gd name="connsiteX2" fmla="*/ 5448473 w 8126906"/>
              <a:gd name="connsiteY2" fmla="*/ 4179164 h 6856683"/>
              <a:gd name="connsiteX3" fmla="*/ 6200944 w 8126906"/>
              <a:gd name="connsiteY3" fmla="*/ 4933297 h 6856683"/>
              <a:gd name="connsiteX4" fmla="*/ 6200944 w 8126906"/>
              <a:gd name="connsiteY4" fmla="*/ 6229095 h 6856683"/>
              <a:gd name="connsiteX5" fmla="*/ 7506518 w 8126906"/>
              <a:gd name="connsiteY5" fmla="*/ 6226513 h 6856683"/>
              <a:gd name="connsiteX6" fmla="*/ 8126906 w 8126906"/>
              <a:gd name="connsiteY6" fmla="*/ 6856683 h 6856683"/>
              <a:gd name="connsiteX7" fmla="*/ 393089 w 8126906"/>
              <a:gd name="connsiteY7" fmla="*/ 6856683 h 6856683"/>
              <a:gd name="connsiteX8" fmla="*/ 393089 w 8126906"/>
              <a:gd name="connsiteY8" fmla="*/ 0 h 6856683"/>
              <a:gd name="connsiteX0" fmla="*/ 4686 w 7738503"/>
              <a:gd name="connsiteY0" fmla="*/ 0 h 6856683"/>
              <a:gd name="connsiteX1" fmla="*/ 5062989 w 7738503"/>
              <a:gd name="connsiteY1" fmla="*/ 0 h 6856683"/>
              <a:gd name="connsiteX2" fmla="*/ 5060070 w 7738503"/>
              <a:gd name="connsiteY2" fmla="*/ 4179164 h 6856683"/>
              <a:gd name="connsiteX3" fmla="*/ 5812541 w 7738503"/>
              <a:gd name="connsiteY3" fmla="*/ 4933297 h 6856683"/>
              <a:gd name="connsiteX4" fmla="*/ 5812541 w 7738503"/>
              <a:gd name="connsiteY4" fmla="*/ 6229095 h 6856683"/>
              <a:gd name="connsiteX5" fmla="*/ 7118115 w 7738503"/>
              <a:gd name="connsiteY5" fmla="*/ 6226513 h 6856683"/>
              <a:gd name="connsiteX6" fmla="*/ 7738503 w 7738503"/>
              <a:gd name="connsiteY6" fmla="*/ 6856683 h 6856683"/>
              <a:gd name="connsiteX7" fmla="*/ 4686 w 7738503"/>
              <a:gd name="connsiteY7" fmla="*/ 6856683 h 6856683"/>
              <a:gd name="connsiteX8" fmla="*/ 4686 w 7738503"/>
              <a:gd name="connsiteY8"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503" h="6856683">
                <a:moveTo>
                  <a:pt x="4686" y="0"/>
                </a:moveTo>
                <a:lnTo>
                  <a:pt x="5062989" y="0"/>
                </a:lnTo>
                <a:cubicBezTo>
                  <a:pt x="5064291" y="1383956"/>
                  <a:pt x="5058768" y="2795208"/>
                  <a:pt x="5060070" y="4179164"/>
                </a:cubicBezTo>
                <a:lnTo>
                  <a:pt x="5812541" y="4933297"/>
                </a:lnTo>
                <a:lnTo>
                  <a:pt x="5812541" y="6229095"/>
                </a:lnTo>
                <a:lnTo>
                  <a:pt x="7118115" y="6226513"/>
                </a:lnTo>
                <a:lnTo>
                  <a:pt x="7738503" y="6856683"/>
                </a:lnTo>
                <a:lnTo>
                  <a:pt x="4686" y="6856683"/>
                </a:lnTo>
                <a:cubicBezTo>
                  <a:pt x="-6195" y="4614308"/>
                  <a:pt x="5379" y="1640491"/>
                  <a:pt x="46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Slide Number Placeholder 5">
            <a:extLst>
              <a:ext uri="{FF2B5EF4-FFF2-40B4-BE49-F238E27FC236}">
                <a16:creationId xmlns:a16="http://schemas.microsoft.com/office/drawing/2014/main" id="{B706093A-699A-27E2-F54D-2F267FCACEB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3304059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M Nexus Callout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D84-ED5E-94F4-F3A7-7EE746C6AB25}"/>
              </a:ext>
            </a:extLst>
          </p:cNvPr>
          <p:cNvSpPr>
            <a:spLocks noGrp="1"/>
          </p:cNvSpPr>
          <p:nvPr>
            <p:ph type="title" hasCustomPrompt="1"/>
          </p:nvPr>
        </p:nvSpPr>
        <p:spPr>
          <a:xfrm>
            <a:off x="958815" y="2395244"/>
            <a:ext cx="4289590" cy="2067512"/>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7" name="Picture Placeholder 6">
            <a:extLst>
              <a:ext uri="{FF2B5EF4-FFF2-40B4-BE49-F238E27FC236}">
                <a16:creationId xmlns:a16="http://schemas.microsoft.com/office/drawing/2014/main" id="{B0C9E312-0269-A0B6-035D-9A5581C78CA9}"/>
              </a:ext>
            </a:extLst>
          </p:cNvPr>
          <p:cNvSpPr>
            <a:spLocks noGrp="1"/>
          </p:cNvSpPr>
          <p:nvPr>
            <p:ph type="pic" sz="quarter" idx="11" hasCustomPrompt="1"/>
          </p:nvPr>
        </p:nvSpPr>
        <p:spPr>
          <a:xfrm>
            <a:off x="0" y="0"/>
            <a:ext cx="12192000" cy="6858000"/>
          </a:xfrm>
          <a:custGeom>
            <a:avLst/>
            <a:gdLst>
              <a:gd name="connsiteX0" fmla="*/ 561338 w 12192000"/>
              <a:gd name="connsiteY0" fmla="*/ 911225 h 6858000"/>
              <a:gd name="connsiteX1" fmla="*/ 561338 w 12192000"/>
              <a:gd name="connsiteY1" fmla="*/ 5946775 h 6858000"/>
              <a:gd name="connsiteX2" fmla="*/ 3581546 w 12192000"/>
              <a:gd name="connsiteY2" fmla="*/ 5946775 h 6858000"/>
              <a:gd name="connsiteX3" fmla="*/ 6503351 w 12192000"/>
              <a:gd name="connsiteY3" fmla="*/ 3024968 h 6858000"/>
              <a:gd name="connsiteX4" fmla="*/ 6503351 w 12192000"/>
              <a:gd name="connsiteY4" fmla="*/ 91122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1338" y="911225"/>
                </a:moveTo>
                <a:lnTo>
                  <a:pt x="561338" y="5946775"/>
                </a:lnTo>
                <a:lnTo>
                  <a:pt x="3581546" y="5946775"/>
                </a:lnTo>
                <a:lnTo>
                  <a:pt x="6503351" y="3024968"/>
                </a:lnTo>
                <a:lnTo>
                  <a:pt x="6503351" y="911225"/>
                </a:lnTo>
                <a:close/>
                <a:moveTo>
                  <a:pt x="0" y="0"/>
                </a:moveTo>
                <a:lnTo>
                  <a:pt x="12192000" y="0"/>
                </a:lnTo>
                <a:lnTo>
                  <a:pt x="12192000" y="6858000"/>
                </a:lnTo>
                <a:lnTo>
                  <a:pt x="0" y="6858000"/>
                </a:lnTo>
                <a:close/>
              </a:path>
            </a:pathLst>
          </a:custGeom>
          <a:solidFill>
            <a:schemeClr val="bg1">
              <a:lumMod val="50000"/>
            </a:schemeClr>
          </a:solidFill>
        </p:spPr>
        <p:txBody>
          <a:bodyPr wrap="square">
            <a:noAutofit/>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 &gt; right click “Send to back”</a:t>
            </a:r>
          </a:p>
        </p:txBody>
      </p:sp>
      <p:sp>
        <p:nvSpPr>
          <p:cNvPr id="3" name="Slide Number Placeholder 5">
            <a:extLst>
              <a:ext uri="{FF2B5EF4-FFF2-40B4-BE49-F238E27FC236}">
                <a16:creationId xmlns:a16="http://schemas.microsoft.com/office/drawing/2014/main" id="{6A45C1F1-FDA9-6C96-DC53-E2E28A9229F0}"/>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5841405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M Nexus Callout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F473C0-3C7C-6DF1-1DF7-3219FED75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6" name="Picture Placeholder 5">
            <a:extLst>
              <a:ext uri="{FF2B5EF4-FFF2-40B4-BE49-F238E27FC236}">
                <a16:creationId xmlns:a16="http://schemas.microsoft.com/office/drawing/2014/main" id="{B8DCFC6A-4970-1CCF-A7A0-A6464C6A26BB}"/>
              </a:ext>
            </a:extLst>
          </p:cNvPr>
          <p:cNvSpPr>
            <a:spLocks noGrp="1"/>
          </p:cNvSpPr>
          <p:nvPr>
            <p:ph type="pic" sz="quarter" idx="10" hasCustomPrompt="1"/>
          </p:nvPr>
        </p:nvSpPr>
        <p:spPr>
          <a:xfrm>
            <a:off x="6654974" y="0"/>
            <a:ext cx="5537025"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7" name="Text Placeholder 28">
            <a:extLst>
              <a:ext uri="{FF2B5EF4-FFF2-40B4-BE49-F238E27FC236}">
                <a16:creationId xmlns:a16="http://schemas.microsoft.com/office/drawing/2014/main" id="{9514C38C-AA5E-8BEC-BDCF-C12CA8356029}"/>
              </a:ext>
            </a:extLst>
          </p:cNvPr>
          <p:cNvSpPr>
            <a:spLocks noGrp="1"/>
          </p:cNvSpPr>
          <p:nvPr>
            <p:ph type="body" sz="quarter" idx="29"/>
          </p:nvPr>
        </p:nvSpPr>
        <p:spPr>
          <a:xfrm>
            <a:off x="6654972" y="0"/>
            <a:ext cx="5537026" cy="6858001"/>
          </a:xfrm>
          <a:gradFill>
            <a:gsLst>
              <a:gs pos="0">
                <a:schemeClr val="accent1">
                  <a:alpha val="75000"/>
                </a:schemeClr>
              </a:gs>
              <a:gs pos="90000">
                <a:schemeClr val="tx1">
                  <a:alpha val="75000"/>
                </a:schemeClr>
              </a:gs>
            </a:gsLst>
            <a:lin ang="18000000" scaled="0"/>
          </a:gradFill>
        </p:spPr>
        <p:txBody>
          <a:bodyPr/>
          <a:lstStyle>
            <a:lvl1pPr marL="0" indent="0">
              <a:buNone/>
              <a:defRPr sz="100">
                <a:noFill/>
              </a:defRPr>
            </a:lvl1pPr>
          </a:lstStyle>
          <a:p>
            <a:endParaRPr lang="en-US" dirty="0"/>
          </a:p>
        </p:txBody>
      </p:sp>
      <p:sp>
        <p:nvSpPr>
          <p:cNvPr id="2" name="Title 1">
            <a:extLst>
              <a:ext uri="{FF2B5EF4-FFF2-40B4-BE49-F238E27FC236}">
                <a16:creationId xmlns:a16="http://schemas.microsoft.com/office/drawing/2014/main" id="{B54DA845-9582-3CCB-0EB1-2DCC4A0C0EFE}"/>
              </a:ext>
            </a:extLst>
          </p:cNvPr>
          <p:cNvSpPr>
            <a:spLocks noGrp="1"/>
          </p:cNvSpPr>
          <p:nvPr>
            <p:ph type="title" hasCustomPrompt="1"/>
          </p:nvPr>
        </p:nvSpPr>
        <p:spPr>
          <a:xfrm>
            <a:off x="550863" y="1546112"/>
            <a:ext cx="4371866" cy="3765777"/>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3" name="Slide Number Placeholder 5">
            <a:extLst>
              <a:ext uri="{FF2B5EF4-FFF2-40B4-BE49-F238E27FC236}">
                <a16:creationId xmlns:a16="http://schemas.microsoft.com/office/drawing/2014/main" id="{FF81B75B-7B0D-93CC-D4ED-330A86557FA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4234765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550863" y="675638"/>
            <a:ext cx="5545138" cy="5231152"/>
          </a:xfrm>
        </p:spPr>
        <p:txBody>
          <a:bodyPr anchor="b" anchorCtr="0"/>
          <a:lstStyle>
            <a:lvl1pPr algn="r">
              <a:defRPr sz="6000">
                <a:solidFill>
                  <a:schemeClr val="bg1"/>
                </a:solidFill>
              </a:defRPr>
            </a:lvl1pPr>
          </a:lstStyle>
          <a:p>
            <a:r>
              <a:rPr lang="en-US" dirty="0"/>
              <a:t>Click here to add your call out of up to 5 lines of text. Please keep all text right.</a:t>
            </a:r>
          </a:p>
        </p:txBody>
      </p:sp>
      <p:pic>
        <p:nvPicPr>
          <p:cNvPr id="4" name="Graphic 3">
            <a:extLst>
              <a:ext uri="{FF2B5EF4-FFF2-40B4-BE49-F238E27FC236}">
                <a16:creationId xmlns:a16="http://schemas.microsoft.com/office/drawing/2014/main" id="{7123BBE9-55DE-5BF9-7413-CF483F54D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456363" y="4997790"/>
            <a:ext cx="686485" cy="686485"/>
          </a:xfrm>
          <a:prstGeom prst="rect">
            <a:avLst/>
          </a:prstGeom>
        </p:spPr>
      </p:pic>
      <p:sp>
        <p:nvSpPr>
          <p:cNvPr id="3" name="Slide Number Placeholder 5">
            <a:extLst>
              <a:ext uri="{FF2B5EF4-FFF2-40B4-BE49-F238E27FC236}">
                <a16:creationId xmlns:a16="http://schemas.microsoft.com/office/drawing/2014/main" id="{49B50F6A-0F77-5D1C-2F40-9C61D70CCF0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073622267"/>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6096000" y="813600"/>
            <a:ext cx="5545138" cy="5231152"/>
          </a:xfrm>
        </p:spPr>
        <p:txBody>
          <a:bodyPr anchor="ctr" anchorCtr="0"/>
          <a:lstStyle>
            <a:lvl1pPr algn="l">
              <a:defRPr sz="6000">
                <a:solidFill>
                  <a:schemeClr val="tx1"/>
                </a:solidFill>
              </a:defRPr>
            </a:lvl1pPr>
          </a:lstStyle>
          <a:p>
            <a:r>
              <a:rPr lang="en-US" dirty="0"/>
              <a:t>Click here to add your call out of up to 5 lines of text. Please keep all text left.</a:t>
            </a:r>
          </a:p>
        </p:txBody>
      </p:sp>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9153" y="1027345"/>
            <a:ext cx="686485" cy="686485"/>
          </a:xfrm>
          <a:prstGeom prst="rect">
            <a:avLst/>
          </a:prstGeom>
        </p:spPr>
      </p:pic>
      <p:sp>
        <p:nvSpPr>
          <p:cNvPr id="3" name="Slide Number Placeholder 5">
            <a:extLst>
              <a:ext uri="{FF2B5EF4-FFF2-40B4-BE49-F238E27FC236}">
                <a16:creationId xmlns:a16="http://schemas.microsoft.com/office/drawing/2014/main" id="{BED1C1F4-9E7E-0997-A03B-7C127F43564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870219785"/>
      </p:ext>
    </p:extLst>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3632525" y="2322050"/>
            <a:ext cx="4926950" cy="1769808"/>
          </a:xfrm>
        </p:spPr>
        <p:txBody>
          <a:bodyPr anchor="b" anchorCtr="0"/>
          <a:lstStyle>
            <a:lvl1pPr algn="ctr">
              <a:defRPr sz="13500">
                <a:solidFill>
                  <a:schemeClr val="bg1"/>
                </a:solidFill>
              </a:defRPr>
            </a:lvl1pPr>
          </a:lstStyle>
          <a:p>
            <a:r>
              <a:rPr lang="en-US" dirty="0"/>
              <a:t>XXX%</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2">
            <a:extLst>
              <a:ext uri="{FF2B5EF4-FFF2-40B4-BE49-F238E27FC236}">
                <a16:creationId xmlns:a16="http://schemas.microsoft.com/office/drawing/2014/main" id="{61CCB821-D5D4-17BA-C93C-272D64728E05}"/>
              </a:ext>
            </a:extLst>
          </p:cNvPr>
          <p:cNvSpPr>
            <a:spLocks noGrp="1"/>
          </p:cNvSpPr>
          <p:nvPr>
            <p:ph type="body" sz="quarter" idx="30" hasCustomPrompt="1"/>
          </p:nvPr>
        </p:nvSpPr>
        <p:spPr>
          <a:xfrm>
            <a:off x="3632525" y="3931510"/>
            <a:ext cx="4926950" cy="598927"/>
          </a:xfrm>
        </p:spPr>
        <p:txBody>
          <a:bodyPr/>
          <a:lstStyle>
            <a:lvl1pPr marL="0" indent="0" algn="ctr">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9" name="Slide Number Placeholder 2">
            <a:extLst>
              <a:ext uri="{FF2B5EF4-FFF2-40B4-BE49-F238E27FC236}">
                <a16:creationId xmlns:a16="http://schemas.microsoft.com/office/drawing/2014/main" id="{2A2FE7C5-C94B-245B-BC20-9F899ED2E8A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981416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 layout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E03FA-8147-6B72-5D09-D5218A0E3D6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BB9626B6-C9A6-320B-B091-716705A4B341}"/>
              </a:ext>
            </a:extLst>
          </p:cNvPr>
          <p:cNvSpPr/>
          <p:nvPr userDrawn="1"/>
        </p:nvSpPr>
        <p:spPr>
          <a:xfrm>
            <a:off x="-1364" y="0"/>
            <a:ext cx="4029081" cy="6858000"/>
          </a:xfrm>
          <a:custGeom>
            <a:avLst/>
            <a:gdLst>
              <a:gd name="connsiteX0" fmla="*/ 0 w 6858009"/>
              <a:gd name="connsiteY0" fmla="*/ 0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18" fmla="*/ 0 w 6858009"/>
              <a:gd name="connsiteY18" fmla="*/ 2000822 h 6858000"/>
              <a:gd name="connsiteX0" fmla="*/ 1421322 w 6858009"/>
              <a:gd name="connsiteY0" fmla="*/ 342042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0" fmla="*/ 1421322 w 6858009"/>
              <a:gd name="connsiteY0" fmla="*/ 342042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0" fmla="*/ 0 w 6858009"/>
              <a:gd name="connsiteY0" fmla="*/ 484174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0" fmla="*/ 0 w 6858009"/>
              <a:gd name="connsiteY0" fmla="*/ 484174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0" fmla="*/ 0 w 6858009"/>
              <a:gd name="connsiteY0" fmla="*/ 6858000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0" fmla="*/ 0 w 4845183"/>
              <a:gd name="connsiteY0" fmla="*/ 6858000 h 6858000"/>
              <a:gd name="connsiteX1" fmla="*/ 882778 w 4845183"/>
              <a:gd name="connsiteY1" fmla="*/ 865633 h 6858000"/>
              <a:gd name="connsiteX2" fmla="*/ 882778 w 4845183"/>
              <a:gd name="connsiteY2" fmla="*/ 0 h 6858000"/>
              <a:gd name="connsiteX3" fmla="*/ 2828928 w 4845183"/>
              <a:gd name="connsiteY3" fmla="*/ 0 h 6858000"/>
              <a:gd name="connsiteX4" fmla="*/ 2921128 w 4845183"/>
              <a:gd name="connsiteY4" fmla="*/ 0 h 6858000"/>
              <a:gd name="connsiteX5" fmla="*/ 4845183 w 4845183"/>
              <a:gd name="connsiteY5" fmla="*/ 0 h 6858000"/>
              <a:gd name="connsiteX6" fmla="*/ 4845183 w 4845183"/>
              <a:gd name="connsiteY6" fmla="*/ 2012823 h 6858000"/>
              <a:gd name="connsiteX7" fmla="*/ 3437576 w 4845183"/>
              <a:gd name="connsiteY7" fmla="*/ 3420428 h 6858000"/>
              <a:gd name="connsiteX8" fmla="*/ 4845183 w 4845183"/>
              <a:gd name="connsiteY8" fmla="*/ 4828032 h 6858000"/>
              <a:gd name="connsiteX9" fmla="*/ 4845183 w 4845183"/>
              <a:gd name="connsiteY9" fmla="*/ 6858000 h 6858000"/>
              <a:gd name="connsiteX10" fmla="*/ 2921128 w 4845183"/>
              <a:gd name="connsiteY10" fmla="*/ 6858000 h 6858000"/>
              <a:gd name="connsiteX11" fmla="*/ 2844359 w 4845183"/>
              <a:gd name="connsiteY11" fmla="*/ 6858000 h 6858000"/>
              <a:gd name="connsiteX12" fmla="*/ 882778 w 4845183"/>
              <a:gd name="connsiteY12" fmla="*/ 6858000 h 6858000"/>
              <a:gd name="connsiteX13" fmla="*/ 882778 w 4845183"/>
              <a:gd name="connsiteY13" fmla="*/ 5974158 h 6858000"/>
              <a:gd name="connsiteX14" fmla="*/ 0 w 4845183"/>
              <a:gd name="connsiteY14" fmla="*/ 6858000 h 6858000"/>
              <a:gd name="connsiteX0" fmla="*/ 0 w 3962405"/>
              <a:gd name="connsiteY0" fmla="*/ 5974158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13" fmla="*/ 0 w 3962405"/>
              <a:gd name="connsiteY13" fmla="*/ 5974158 h 6858000"/>
              <a:gd name="connsiteX0" fmla="*/ 0 w 3962405"/>
              <a:gd name="connsiteY0" fmla="*/ 6858000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1961581 w 3962405"/>
              <a:gd name="connsiteY10" fmla="*/ 6858000 h 6858000"/>
              <a:gd name="connsiteX11" fmla="*/ 0 w 3962405"/>
              <a:gd name="connsiteY11"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0 w 3962405"/>
              <a:gd name="connsiteY10" fmla="*/ 6858000 h 6858000"/>
              <a:gd name="connsiteX0" fmla="*/ 0 w 3962405"/>
              <a:gd name="connsiteY0" fmla="*/ 6858000 h 6858000"/>
              <a:gd name="connsiteX1" fmla="*/ 0 w 3962405"/>
              <a:gd name="connsiteY1" fmla="*/ 0 h 6858000"/>
              <a:gd name="connsiteX2" fmla="*/ 2038350 w 3962405"/>
              <a:gd name="connsiteY2" fmla="*/ 0 h 6858000"/>
              <a:gd name="connsiteX3" fmla="*/ 3962405 w 3962405"/>
              <a:gd name="connsiteY3" fmla="*/ 0 h 6858000"/>
              <a:gd name="connsiteX4" fmla="*/ 3962405 w 3962405"/>
              <a:gd name="connsiteY4" fmla="*/ 2012823 h 6858000"/>
              <a:gd name="connsiteX5" fmla="*/ 2554798 w 3962405"/>
              <a:gd name="connsiteY5" fmla="*/ 3420428 h 6858000"/>
              <a:gd name="connsiteX6" fmla="*/ 3962405 w 3962405"/>
              <a:gd name="connsiteY6" fmla="*/ 4828032 h 6858000"/>
              <a:gd name="connsiteX7" fmla="*/ 3962405 w 3962405"/>
              <a:gd name="connsiteY7" fmla="*/ 6858000 h 6858000"/>
              <a:gd name="connsiteX8" fmla="*/ 2038350 w 3962405"/>
              <a:gd name="connsiteY8" fmla="*/ 6858000 h 6858000"/>
              <a:gd name="connsiteX9" fmla="*/ 0 w 3962405"/>
              <a:gd name="connsiteY9"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2038350 w 3962405"/>
              <a:gd name="connsiteY7" fmla="*/ 6858000 h 6858000"/>
              <a:gd name="connsiteX8" fmla="*/ 0 w 3962405"/>
              <a:gd name="connsiteY8"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408111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4029080"/>
              <a:gd name="connsiteY0" fmla="*/ 6858000 h 6858000"/>
              <a:gd name="connsiteX1" fmla="*/ 66675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0 w 4029080"/>
              <a:gd name="connsiteY0" fmla="*/ 6858000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219693 w 4029080"/>
              <a:gd name="connsiteY0" fmla="*/ 6644244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219693 w 4029080"/>
              <a:gd name="connsiteY7" fmla="*/ 6644244 h 6858000"/>
              <a:gd name="connsiteX0" fmla="*/ 0 w 4029081"/>
              <a:gd name="connsiteY0" fmla="*/ 6858000 h 6858000"/>
              <a:gd name="connsiteX1" fmla="*/ 1 w 4029081"/>
              <a:gd name="connsiteY1" fmla="*/ 0 h 6858000"/>
              <a:gd name="connsiteX2" fmla="*/ 4029081 w 4029081"/>
              <a:gd name="connsiteY2" fmla="*/ 0 h 6858000"/>
              <a:gd name="connsiteX3" fmla="*/ 4029081 w 4029081"/>
              <a:gd name="connsiteY3" fmla="*/ 2408111 h 6858000"/>
              <a:gd name="connsiteX4" fmla="*/ 3011999 w 4029081"/>
              <a:gd name="connsiteY4" fmla="*/ 3429953 h 6858000"/>
              <a:gd name="connsiteX5" fmla="*/ 4029081 w 4029081"/>
              <a:gd name="connsiteY5" fmla="*/ 4461319 h 6858000"/>
              <a:gd name="connsiteX6" fmla="*/ 4029081 w 4029081"/>
              <a:gd name="connsiteY6" fmla="*/ 6858000 h 6858000"/>
              <a:gd name="connsiteX7" fmla="*/ 0 w 40290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081" h="6858000">
                <a:moveTo>
                  <a:pt x="0" y="6858000"/>
                </a:moveTo>
                <a:cubicBezTo>
                  <a:pt x="0" y="4572000"/>
                  <a:pt x="1" y="2286000"/>
                  <a:pt x="1" y="0"/>
                </a:cubicBezTo>
                <a:lnTo>
                  <a:pt x="4029081" y="0"/>
                </a:lnTo>
                <a:lnTo>
                  <a:pt x="4029081" y="2408111"/>
                </a:lnTo>
                <a:lnTo>
                  <a:pt x="3011999" y="3429953"/>
                </a:lnTo>
                <a:lnTo>
                  <a:pt x="4029081" y="4461319"/>
                </a:lnTo>
                <a:lnTo>
                  <a:pt x="4029081" y="6858000"/>
                </a:lnTo>
                <a:lnTo>
                  <a:pt x="0" y="6858000"/>
                </a:lnTo>
                <a:close/>
              </a:path>
            </a:pathLst>
          </a:custGeom>
          <a:solidFill>
            <a:schemeClr val="accent2">
              <a:alpha val="10000"/>
            </a:schemeClr>
          </a:solidFill>
          <a:ln w="10120" cap="flat">
            <a:noFill/>
            <a:prstDash val="solid"/>
            <a:miter/>
          </a:ln>
        </p:spPr>
        <p:txBody>
          <a:bodyPr rtlCol="0"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5E953FD1-4E64-B773-B5C5-9DB9B07E7C08}"/>
              </a:ext>
            </a:extLst>
          </p:cNvPr>
          <p:cNvSpPr>
            <a:spLocks noGrp="1"/>
          </p:cNvSpPr>
          <p:nvPr>
            <p:ph type="title" hasCustomPrompt="1"/>
          </p:nvPr>
        </p:nvSpPr>
        <p:spPr>
          <a:xfrm>
            <a:off x="550862" y="430442"/>
            <a:ext cx="3188625" cy="695096"/>
          </a:xfrm>
        </p:spPr>
        <p:txBody>
          <a:bodyPr/>
          <a:lstStyle/>
          <a:p>
            <a:r>
              <a:rPr lang="en-GB" dirty="0"/>
              <a:t>Click here to add your title</a:t>
            </a:r>
            <a:endParaRPr lang="en-US" dirty="0"/>
          </a:p>
        </p:txBody>
      </p:sp>
      <p:sp>
        <p:nvSpPr>
          <p:cNvPr id="33" name="Text Placeholder 10">
            <a:extLst>
              <a:ext uri="{FF2B5EF4-FFF2-40B4-BE49-F238E27FC236}">
                <a16:creationId xmlns:a16="http://schemas.microsoft.com/office/drawing/2014/main" id="{15DE3C13-CDDB-1C37-1001-7A2201C6871E}"/>
              </a:ext>
            </a:extLst>
          </p:cNvPr>
          <p:cNvSpPr>
            <a:spLocks noGrp="1" noChangeAspect="1"/>
          </p:cNvSpPr>
          <p:nvPr>
            <p:ph type="body" sz="quarter" idx="36" hasCustomPrompt="1"/>
          </p:nvPr>
        </p:nvSpPr>
        <p:spPr>
          <a:xfrm>
            <a:off x="1302912" y="2167200"/>
            <a:ext cx="2523600" cy="2523600"/>
          </a:xfrm>
          <a:prstGeom prst="ellipse">
            <a:avLst/>
          </a:prstGeom>
          <a:solidFill>
            <a:schemeClr val="accent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4" name="Text Placeholder 10">
            <a:extLst>
              <a:ext uri="{FF2B5EF4-FFF2-40B4-BE49-F238E27FC236}">
                <a16:creationId xmlns:a16="http://schemas.microsoft.com/office/drawing/2014/main" id="{15E1666C-18E7-78AC-3A22-8354FB0ED3C8}"/>
              </a:ext>
            </a:extLst>
          </p:cNvPr>
          <p:cNvSpPr>
            <a:spLocks noGrp="1" noChangeAspect="1"/>
          </p:cNvSpPr>
          <p:nvPr>
            <p:ph type="body" sz="quarter" idx="37" hasCustomPrompt="1"/>
          </p:nvPr>
        </p:nvSpPr>
        <p:spPr>
          <a:xfrm>
            <a:off x="4834200" y="2167200"/>
            <a:ext cx="2523600" cy="2523600"/>
          </a:xfrm>
          <a:prstGeom prst="ellipse">
            <a:avLst/>
          </a:prstGeom>
          <a:solidFill>
            <a:schemeClr val="accent1"/>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5" name="Text Placeholder 10">
            <a:extLst>
              <a:ext uri="{FF2B5EF4-FFF2-40B4-BE49-F238E27FC236}">
                <a16:creationId xmlns:a16="http://schemas.microsoft.com/office/drawing/2014/main" id="{01B78397-6300-E4C9-4F18-398F1B5ED17A}"/>
              </a:ext>
            </a:extLst>
          </p:cNvPr>
          <p:cNvSpPr>
            <a:spLocks noGrp="1" noChangeAspect="1"/>
          </p:cNvSpPr>
          <p:nvPr>
            <p:ph type="body" sz="quarter" idx="38" hasCustomPrompt="1"/>
          </p:nvPr>
        </p:nvSpPr>
        <p:spPr>
          <a:xfrm>
            <a:off x="8366956" y="2167200"/>
            <a:ext cx="2523600" cy="2523600"/>
          </a:xfrm>
          <a:prstGeom prst="ellipse">
            <a:avLst/>
          </a:prstGeom>
          <a:solidFill>
            <a:schemeClr val="bg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6" name="Text Placeholder 7">
            <a:extLst>
              <a:ext uri="{FF2B5EF4-FFF2-40B4-BE49-F238E27FC236}">
                <a16:creationId xmlns:a16="http://schemas.microsoft.com/office/drawing/2014/main" id="{F6F204F2-5276-A0FE-ECB5-B50E1E90C595}"/>
              </a:ext>
            </a:extLst>
          </p:cNvPr>
          <p:cNvSpPr>
            <a:spLocks noGrp="1"/>
          </p:cNvSpPr>
          <p:nvPr>
            <p:ph type="body" sz="quarter" idx="18" hasCustomPrompt="1"/>
          </p:nvPr>
        </p:nvSpPr>
        <p:spPr>
          <a:xfrm>
            <a:off x="1302912"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37" name="Text Placeholder 10">
            <a:extLst>
              <a:ext uri="{FF2B5EF4-FFF2-40B4-BE49-F238E27FC236}">
                <a16:creationId xmlns:a16="http://schemas.microsoft.com/office/drawing/2014/main" id="{10C6868E-EA23-5A0B-169A-11B817FC0812}"/>
              </a:ext>
            </a:extLst>
          </p:cNvPr>
          <p:cNvSpPr>
            <a:spLocks noGrp="1"/>
          </p:cNvSpPr>
          <p:nvPr>
            <p:ph type="body" sz="quarter" idx="22" hasCustomPrompt="1"/>
          </p:nvPr>
        </p:nvSpPr>
        <p:spPr>
          <a:xfrm>
            <a:off x="1806467"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a:t>
            </a:r>
          </a:p>
        </p:txBody>
      </p:sp>
      <p:sp>
        <p:nvSpPr>
          <p:cNvPr id="38" name="Text Placeholder 7">
            <a:extLst>
              <a:ext uri="{FF2B5EF4-FFF2-40B4-BE49-F238E27FC236}">
                <a16:creationId xmlns:a16="http://schemas.microsoft.com/office/drawing/2014/main" id="{0BB64531-4D26-D8AF-F1AC-C076B8C2ADA8}"/>
              </a:ext>
            </a:extLst>
          </p:cNvPr>
          <p:cNvSpPr>
            <a:spLocks noGrp="1"/>
          </p:cNvSpPr>
          <p:nvPr>
            <p:ph type="body" sz="quarter" idx="24" hasCustomPrompt="1"/>
          </p:nvPr>
        </p:nvSpPr>
        <p:spPr>
          <a:xfrm>
            <a:off x="4836000"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9" name="Text Placeholder 10">
            <a:extLst>
              <a:ext uri="{FF2B5EF4-FFF2-40B4-BE49-F238E27FC236}">
                <a16:creationId xmlns:a16="http://schemas.microsoft.com/office/drawing/2014/main" id="{381AC6D8-50CD-23E8-62FA-15215FB0C6C2}"/>
              </a:ext>
            </a:extLst>
          </p:cNvPr>
          <p:cNvSpPr>
            <a:spLocks noGrp="1"/>
          </p:cNvSpPr>
          <p:nvPr>
            <p:ph type="body" sz="quarter" idx="25" hasCustomPrompt="1"/>
          </p:nvPr>
        </p:nvSpPr>
        <p:spPr>
          <a:xfrm>
            <a:off x="5339555"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40" name="Text Placeholder 7">
            <a:extLst>
              <a:ext uri="{FF2B5EF4-FFF2-40B4-BE49-F238E27FC236}">
                <a16:creationId xmlns:a16="http://schemas.microsoft.com/office/drawing/2014/main" id="{402BC0C6-B721-7C84-5999-F5ECEC62C4A7}"/>
              </a:ext>
            </a:extLst>
          </p:cNvPr>
          <p:cNvSpPr>
            <a:spLocks noGrp="1"/>
          </p:cNvSpPr>
          <p:nvPr>
            <p:ph type="body" sz="quarter" idx="26" hasCustomPrompt="1"/>
          </p:nvPr>
        </p:nvSpPr>
        <p:spPr>
          <a:xfrm>
            <a:off x="8369088"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1" name="Text Placeholder 10">
            <a:extLst>
              <a:ext uri="{FF2B5EF4-FFF2-40B4-BE49-F238E27FC236}">
                <a16:creationId xmlns:a16="http://schemas.microsoft.com/office/drawing/2014/main" id="{5AE0CC3D-BB01-CF60-06C0-DFD7A9455B71}"/>
              </a:ext>
            </a:extLst>
          </p:cNvPr>
          <p:cNvSpPr>
            <a:spLocks noGrp="1"/>
          </p:cNvSpPr>
          <p:nvPr>
            <p:ph type="body" sz="quarter" idx="27" hasCustomPrompt="1"/>
          </p:nvPr>
        </p:nvSpPr>
        <p:spPr>
          <a:xfrm>
            <a:off x="8872643"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Tree>
    <p:extLst>
      <p:ext uri="{BB962C8B-B14F-4D97-AF65-F5344CB8AC3E}">
        <p14:creationId xmlns:p14="http://schemas.microsoft.com/office/powerpoint/2010/main" val="37908061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231624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416085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7" name="Picture Placeholder 6">
            <a:extLst>
              <a:ext uri="{FF2B5EF4-FFF2-40B4-BE49-F238E27FC236}">
                <a16:creationId xmlns:a16="http://schemas.microsoft.com/office/drawing/2014/main" id="{A16C71C4-2962-EEDF-CF1A-948BFF7CA737}"/>
              </a:ext>
            </a:extLst>
          </p:cNvPr>
          <p:cNvSpPr>
            <a:spLocks noGrp="1"/>
          </p:cNvSpPr>
          <p:nvPr>
            <p:ph type="pic" sz="quarter" idx="13" hasCustomPrompt="1"/>
          </p:nvPr>
        </p:nvSpPr>
        <p:spPr>
          <a:xfrm>
            <a:off x="8215684" y="0"/>
            <a:ext cx="3976316" cy="6858000"/>
          </a:xfrm>
          <a:custGeom>
            <a:avLst/>
            <a:gdLst>
              <a:gd name="connsiteX0" fmla="*/ 1016746 w 3976316"/>
              <a:gd name="connsiteY0" fmla="*/ 0 h 6858000"/>
              <a:gd name="connsiteX1" fmla="*/ 3976316 w 3976316"/>
              <a:gd name="connsiteY1" fmla="*/ 0 h 6858000"/>
              <a:gd name="connsiteX2" fmla="*/ 3976316 w 3976316"/>
              <a:gd name="connsiteY2" fmla="*/ 6858000 h 6858000"/>
              <a:gd name="connsiteX3" fmla="*/ 1016746 w 3976316"/>
              <a:gd name="connsiteY3" fmla="*/ 6858000 h 6858000"/>
              <a:gd name="connsiteX4" fmla="*/ 1017685 w 3976316"/>
              <a:gd name="connsiteY4" fmla="*/ 4464229 h 6858000"/>
              <a:gd name="connsiteX5" fmla="*/ 0 w 3976316"/>
              <a:gd name="connsiteY5" fmla="*/ 3432175 h 6858000"/>
              <a:gd name="connsiteX6" fmla="*/ 1019921 w 3976316"/>
              <a:gd name="connsiteY6" fmla="*/ 2406472 h 6858000"/>
              <a:gd name="connsiteX7" fmla="*/ 1016746 w 397631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316" h="6858000">
                <a:moveTo>
                  <a:pt x="1016746" y="0"/>
                </a:moveTo>
                <a:lnTo>
                  <a:pt x="3976316" y="0"/>
                </a:lnTo>
                <a:lnTo>
                  <a:pt x="3976316" y="6858000"/>
                </a:lnTo>
                <a:lnTo>
                  <a:pt x="1016746" y="6858000"/>
                </a:lnTo>
                <a:cubicBezTo>
                  <a:pt x="1014942" y="6055843"/>
                  <a:pt x="1019489" y="5266386"/>
                  <a:pt x="1017685" y="4464229"/>
                </a:cubicBezTo>
                <a:lnTo>
                  <a:pt x="0" y="3432175"/>
                </a:lnTo>
                <a:lnTo>
                  <a:pt x="1019921" y="2406472"/>
                </a:lnTo>
                <a:cubicBezTo>
                  <a:pt x="1018863" y="1604315"/>
                  <a:pt x="1017804" y="802157"/>
                  <a:pt x="1016746" y="0"/>
                </a:cubicBezTo>
                <a:close/>
              </a:path>
            </a:pathLst>
          </a:custGeom>
          <a:solidFill>
            <a:schemeClr val="bg2">
              <a:lumMod val="50000"/>
            </a:schemeClr>
          </a:solidFill>
          <a:ln>
            <a:noFill/>
          </a:ln>
        </p:spPr>
        <p:txBody>
          <a:bodyPr wrap="square">
            <a:noAutofit/>
          </a:body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Tree>
    <p:extLst>
      <p:ext uri="{BB962C8B-B14F-4D97-AF65-F5344CB8AC3E}">
        <p14:creationId xmlns:p14="http://schemas.microsoft.com/office/powerpoint/2010/main" val="1202456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layout_3">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Picture Placeholder 31">
            <a:extLst>
              <a:ext uri="{FF2B5EF4-FFF2-40B4-BE49-F238E27FC236}">
                <a16:creationId xmlns:a16="http://schemas.microsoft.com/office/drawing/2014/main" id="{241C5840-6D03-21D6-5503-059AC8780798}"/>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7">
            <a:extLst>
              <a:ext uri="{FF2B5EF4-FFF2-40B4-BE49-F238E27FC236}">
                <a16:creationId xmlns:a16="http://schemas.microsoft.com/office/drawing/2014/main" id="{7EE913C0-5AAA-EBCE-3E1F-3A7C53559298}"/>
              </a:ext>
            </a:extLst>
          </p:cNvPr>
          <p:cNvSpPr>
            <a:spLocks noGrp="1"/>
          </p:cNvSpPr>
          <p:nvPr>
            <p:ph type="body" sz="quarter" idx="18" hasCustomPrompt="1"/>
          </p:nvPr>
        </p:nvSpPr>
        <p:spPr>
          <a:xfrm>
            <a:off x="3337592" y="588836"/>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7" name="Text Placeholder 10">
            <a:extLst>
              <a:ext uri="{FF2B5EF4-FFF2-40B4-BE49-F238E27FC236}">
                <a16:creationId xmlns:a16="http://schemas.microsoft.com/office/drawing/2014/main" id="{E14B2F11-CBE7-89B0-CFDC-51B3C49B2FDE}"/>
              </a:ext>
            </a:extLst>
          </p:cNvPr>
          <p:cNvSpPr>
            <a:spLocks noGrp="1"/>
          </p:cNvSpPr>
          <p:nvPr>
            <p:ph type="body" sz="quarter" idx="22" hasCustomPrompt="1"/>
          </p:nvPr>
        </p:nvSpPr>
        <p:spPr>
          <a:xfrm>
            <a:off x="2623749" y="1455565"/>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7">
            <a:extLst>
              <a:ext uri="{FF2B5EF4-FFF2-40B4-BE49-F238E27FC236}">
                <a16:creationId xmlns:a16="http://schemas.microsoft.com/office/drawing/2014/main" id="{6F052319-D653-E062-6F37-8086AFE617B3}"/>
              </a:ext>
            </a:extLst>
          </p:cNvPr>
          <p:cNvSpPr>
            <a:spLocks noGrp="1"/>
          </p:cNvSpPr>
          <p:nvPr>
            <p:ph type="body" sz="quarter" idx="23" hasCustomPrompt="1"/>
          </p:nvPr>
        </p:nvSpPr>
        <p:spPr>
          <a:xfrm>
            <a:off x="3337592" y="4211970"/>
            <a:ext cx="2520000" cy="1025621"/>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9" name="Text Placeholder 10">
            <a:extLst>
              <a:ext uri="{FF2B5EF4-FFF2-40B4-BE49-F238E27FC236}">
                <a16:creationId xmlns:a16="http://schemas.microsoft.com/office/drawing/2014/main" id="{0F629474-E592-A0D6-7FF8-D2FA3041BBBD}"/>
              </a:ext>
            </a:extLst>
          </p:cNvPr>
          <p:cNvSpPr>
            <a:spLocks noGrp="1"/>
          </p:cNvSpPr>
          <p:nvPr>
            <p:ph type="body" sz="quarter" idx="24" hasCustomPrompt="1"/>
          </p:nvPr>
        </p:nvSpPr>
        <p:spPr>
          <a:xfrm>
            <a:off x="2623749" y="5128581"/>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7">
            <a:extLst>
              <a:ext uri="{FF2B5EF4-FFF2-40B4-BE49-F238E27FC236}">
                <a16:creationId xmlns:a16="http://schemas.microsoft.com/office/drawing/2014/main" id="{B7014BBA-25CE-E9A6-451A-F3209028B3C6}"/>
              </a:ext>
            </a:extLst>
          </p:cNvPr>
          <p:cNvSpPr>
            <a:spLocks noGrp="1"/>
          </p:cNvSpPr>
          <p:nvPr>
            <p:ph type="body" sz="quarter" idx="25" hasCustomPrompt="1"/>
          </p:nvPr>
        </p:nvSpPr>
        <p:spPr>
          <a:xfrm>
            <a:off x="3337592" y="2415475"/>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21" name="Text Placeholder 10">
            <a:extLst>
              <a:ext uri="{FF2B5EF4-FFF2-40B4-BE49-F238E27FC236}">
                <a16:creationId xmlns:a16="http://schemas.microsoft.com/office/drawing/2014/main" id="{09503D85-618B-8094-5B57-0D5A66844B17}"/>
              </a:ext>
            </a:extLst>
          </p:cNvPr>
          <p:cNvSpPr>
            <a:spLocks noGrp="1"/>
          </p:cNvSpPr>
          <p:nvPr>
            <p:ph type="body" sz="quarter" idx="26" hasCustomPrompt="1"/>
          </p:nvPr>
        </p:nvSpPr>
        <p:spPr>
          <a:xfrm>
            <a:off x="2623749" y="3282204"/>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17307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 layout_4">
    <p:bg>
      <p:bgPr>
        <a:solidFill>
          <a:schemeClr val="accent1"/>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430442"/>
            <a:ext cx="6588128" cy="695096"/>
          </a:xfrm>
        </p:spPr>
        <p:txBody>
          <a:bodyPr/>
          <a:lstStyle>
            <a:lvl1pPr>
              <a:defRPr>
                <a:solidFill>
                  <a:schemeClr val="bg1"/>
                </a:solidFill>
              </a:defRPr>
            </a:lvl1pPr>
          </a:lstStyle>
          <a:p>
            <a:r>
              <a:rPr lang="en-GB" dirty="0"/>
              <a:t>Click here to add your title</a:t>
            </a:r>
            <a:endParaRPr lang="en-US" dirty="0"/>
          </a:p>
        </p:txBody>
      </p:sp>
      <p:sp>
        <p:nvSpPr>
          <p:cNvPr id="11" name="Freeform 10">
            <a:extLst>
              <a:ext uri="{FF2B5EF4-FFF2-40B4-BE49-F238E27FC236}">
                <a16:creationId xmlns:a16="http://schemas.microsoft.com/office/drawing/2014/main" id="{D9142F75-0098-800D-8445-C193D90CE917}"/>
              </a:ext>
            </a:extLst>
          </p:cNvPr>
          <p:cNvSpPr/>
          <p:nvPr userDrawn="1"/>
        </p:nvSpPr>
        <p:spPr>
          <a:xfrm>
            <a:off x="7140192"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140CC292-FABC-BA2E-ACC2-4801487D3FF9}"/>
              </a:ext>
            </a:extLst>
          </p:cNvPr>
          <p:cNvSpPr>
            <a:spLocks noGrp="1"/>
          </p:cNvSpPr>
          <p:nvPr>
            <p:ph type="body" sz="quarter" idx="11" hasCustomPrompt="1"/>
          </p:nvPr>
        </p:nvSpPr>
        <p:spPr>
          <a:xfrm>
            <a:off x="8797159" y="441325"/>
            <a:ext cx="2843979" cy="5435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1620369" y="4388166"/>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1448654" y="3572775"/>
            <a:ext cx="5270380" cy="975739"/>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31685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layout_5">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9142F75-0098-800D-8445-C193D90CE917}"/>
              </a:ext>
            </a:extLst>
          </p:cNvPr>
          <p:cNvSpPr/>
          <p:nvPr userDrawn="1"/>
        </p:nvSpPr>
        <p:spPr>
          <a:xfrm flipH="1">
            <a:off x="0"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7276102A-C2AC-527D-7D04-66E1223E7EB4}"/>
              </a:ext>
            </a:extLst>
          </p:cNvPr>
          <p:cNvSpPr/>
          <p:nvPr userDrawn="1"/>
        </p:nvSpPr>
        <p:spPr>
          <a:xfrm rot="16200000" flipH="1">
            <a:off x="10654122" y="2915253"/>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982720"/>
            <a:ext cx="3163888" cy="4892400"/>
          </a:xfrm>
        </p:spPr>
        <p:txBody>
          <a:bodyPr anchor="ctr" anchorCtr="0"/>
          <a:lstStyle>
            <a:lvl1pPr>
              <a:defRPr sz="3600">
                <a:solidFill>
                  <a:schemeClr val="bg1"/>
                </a:solidFill>
              </a:defRPr>
            </a:lvl1pPr>
          </a:lstStyle>
          <a:p>
            <a:r>
              <a:rPr lang="en-MY" dirty="0"/>
              <a:t>Click here to add your title which is detailed and descriptive to the content on this slide</a:t>
            </a:r>
            <a:endParaRPr lang="en-US" dirty="0"/>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5644680" y="3963038"/>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5472965" y="2360935"/>
            <a:ext cx="5270380" cy="1762451"/>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68444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 layout_6">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37" name="Picture Placeholder 35">
            <a:extLst>
              <a:ext uri="{FF2B5EF4-FFF2-40B4-BE49-F238E27FC236}">
                <a16:creationId xmlns:a16="http://schemas.microsoft.com/office/drawing/2014/main" id="{BF155F19-6990-3ABA-2455-1AE480D54EB5}"/>
              </a:ext>
            </a:extLst>
          </p:cNvPr>
          <p:cNvSpPr>
            <a:spLocks noGrp="1"/>
          </p:cNvSpPr>
          <p:nvPr>
            <p:ph type="pic" sz="quarter" idx="11" hasCustomPrompt="1"/>
          </p:nvPr>
        </p:nvSpPr>
        <p:spPr>
          <a:xfrm>
            <a:off x="0" y="0"/>
            <a:ext cx="5195888" cy="6858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1BBEA7DF-6C68-002D-6E92-DD3B9423BA6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1" name="Oval 20">
            <a:extLst>
              <a:ext uri="{FF2B5EF4-FFF2-40B4-BE49-F238E27FC236}">
                <a16:creationId xmlns:a16="http://schemas.microsoft.com/office/drawing/2014/main" id="{554699A0-98DC-5D7C-AA8E-76AE2268D665}"/>
              </a:ext>
            </a:extLst>
          </p:cNvPr>
          <p:cNvSpPr/>
          <p:nvPr userDrawn="1"/>
        </p:nvSpPr>
        <p:spPr>
          <a:xfrm>
            <a:off x="9685973" y="800960"/>
            <a:ext cx="1483062" cy="148306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5" name="Oval 24">
            <a:extLst>
              <a:ext uri="{FF2B5EF4-FFF2-40B4-BE49-F238E27FC236}">
                <a16:creationId xmlns:a16="http://schemas.microsoft.com/office/drawing/2014/main" id="{DFD07BF6-9441-9863-6ECC-5869B7E97472}"/>
              </a:ext>
            </a:extLst>
          </p:cNvPr>
          <p:cNvSpPr/>
          <p:nvPr userDrawn="1"/>
        </p:nvSpPr>
        <p:spPr>
          <a:xfrm>
            <a:off x="9685973" y="4393863"/>
            <a:ext cx="1483062" cy="1483062"/>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9" name="Oval 28">
            <a:extLst>
              <a:ext uri="{FF2B5EF4-FFF2-40B4-BE49-F238E27FC236}">
                <a16:creationId xmlns:a16="http://schemas.microsoft.com/office/drawing/2014/main" id="{7F7BF8D4-5678-96A7-32DE-A6442C3E6AB3}"/>
              </a:ext>
            </a:extLst>
          </p:cNvPr>
          <p:cNvSpPr/>
          <p:nvPr userDrawn="1"/>
        </p:nvSpPr>
        <p:spPr>
          <a:xfrm>
            <a:off x="9685973" y="2607892"/>
            <a:ext cx="1483062" cy="148306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41" name="Text Placeholder 7">
            <a:extLst>
              <a:ext uri="{FF2B5EF4-FFF2-40B4-BE49-F238E27FC236}">
                <a16:creationId xmlns:a16="http://schemas.microsoft.com/office/drawing/2014/main" id="{5ABCA04D-3F69-D1A1-F688-2FE8B2C376E4}"/>
              </a:ext>
            </a:extLst>
          </p:cNvPr>
          <p:cNvSpPr>
            <a:spLocks noGrp="1"/>
          </p:cNvSpPr>
          <p:nvPr>
            <p:ph type="body" sz="quarter" idx="18" hasCustomPrompt="1"/>
          </p:nvPr>
        </p:nvSpPr>
        <p:spPr>
          <a:xfrm>
            <a:off x="9924255" y="1035500"/>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2" name="Text Placeholder 10">
            <a:extLst>
              <a:ext uri="{FF2B5EF4-FFF2-40B4-BE49-F238E27FC236}">
                <a16:creationId xmlns:a16="http://schemas.microsoft.com/office/drawing/2014/main" id="{594DD678-679C-2ACE-EA74-364E6BE985EA}"/>
              </a:ext>
            </a:extLst>
          </p:cNvPr>
          <p:cNvSpPr>
            <a:spLocks noGrp="1"/>
          </p:cNvSpPr>
          <p:nvPr>
            <p:ph type="body" sz="quarter" idx="19" hasCustomPrompt="1"/>
          </p:nvPr>
        </p:nvSpPr>
        <p:spPr>
          <a:xfrm>
            <a:off x="10021239" y="1601343"/>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3" name="Text Placeholder 7">
            <a:extLst>
              <a:ext uri="{FF2B5EF4-FFF2-40B4-BE49-F238E27FC236}">
                <a16:creationId xmlns:a16="http://schemas.microsoft.com/office/drawing/2014/main" id="{BE471E55-BB58-5548-045B-EA91F110EDD8}"/>
              </a:ext>
            </a:extLst>
          </p:cNvPr>
          <p:cNvSpPr>
            <a:spLocks noGrp="1"/>
          </p:cNvSpPr>
          <p:nvPr>
            <p:ph type="body" sz="quarter" idx="21" hasCustomPrompt="1"/>
          </p:nvPr>
        </p:nvSpPr>
        <p:spPr>
          <a:xfrm>
            <a:off x="9924255" y="4613819"/>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4" name="Text Placeholder 10">
            <a:extLst>
              <a:ext uri="{FF2B5EF4-FFF2-40B4-BE49-F238E27FC236}">
                <a16:creationId xmlns:a16="http://schemas.microsoft.com/office/drawing/2014/main" id="{4F666DB1-0888-FCC9-3371-C2E789C44B1F}"/>
              </a:ext>
            </a:extLst>
          </p:cNvPr>
          <p:cNvSpPr>
            <a:spLocks noGrp="1"/>
          </p:cNvSpPr>
          <p:nvPr>
            <p:ph type="body" sz="quarter" idx="22" hasCustomPrompt="1"/>
          </p:nvPr>
        </p:nvSpPr>
        <p:spPr>
          <a:xfrm>
            <a:off x="10021239" y="5179662"/>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5" name="Text Placeholder 7">
            <a:extLst>
              <a:ext uri="{FF2B5EF4-FFF2-40B4-BE49-F238E27FC236}">
                <a16:creationId xmlns:a16="http://schemas.microsoft.com/office/drawing/2014/main" id="{DE0C6A25-B9E7-9435-9F65-8720CEFD14DA}"/>
              </a:ext>
            </a:extLst>
          </p:cNvPr>
          <p:cNvSpPr>
            <a:spLocks noGrp="1"/>
          </p:cNvSpPr>
          <p:nvPr>
            <p:ph type="body" sz="quarter" idx="23" hasCustomPrompt="1"/>
          </p:nvPr>
        </p:nvSpPr>
        <p:spPr>
          <a:xfrm>
            <a:off x="9924255" y="2842432"/>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6" name="Text Placeholder 10">
            <a:extLst>
              <a:ext uri="{FF2B5EF4-FFF2-40B4-BE49-F238E27FC236}">
                <a16:creationId xmlns:a16="http://schemas.microsoft.com/office/drawing/2014/main" id="{2DF64A5C-5306-F5EB-2EFD-F87BFD54B01C}"/>
              </a:ext>
            </a:extLst>
          </p:cNvPr>
          <p:cNvSpPr>
            <a:spLocks noGrp="1"/>
          </p:cNvSpPr>
          <p:nvPr>
            <p:ph type="body" sz="quarter" idx="24" hasCustomPrompt="1"/>
          </p:nvPr>
        </p:nvSpPr>
        <p:spPr>
          <a:xfrm>
            <a:off x="10021239" y="3408275"/>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7" name="Text Placeholder 21">
            <a:extLst>
              <a:ext uri="{FF2B5EF4-FFF2-40B4-BE49-F238E27FC236}">
                <a16:creationId xmlns:a16="http://schemas.microsoft.com/office/drawing/2014/main" id="{1790ABF4-97E7-C67B-D4C0-24A075D9E07B}"/>
              </a:ext>
            </a:extLst>
          </p:cNvPr>
          <p:cNvSpPr>
            <a:spLocks noGrp="1"/>
          </p:cNvSpPr>
          <p:nvPr>
            <p:ph type="body" sz="quarter" idx="20"/>
          </p:nvPr>
        </p:nvSpPr>
        <p:spPr>
          <a:xfrm>
            <a:off x="0" y="0"/>
            <a:ext cx="5195888"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0A820523-8EC7-EDF4-3729-13921A2633DF}"/>
              </a:ext>
            </a:extLst>
          </p:cNvPr>
          <p:cNvSpPr>
            <a:spLocks noGrp="1"/>
          </p:cNvSpPr>
          <p:nvPr>
            <p:ph type="title" hasCustomPrompt="1"/>
          </p:nvPr>
        </p:nvSpPr>
        <p:spPr>
          <a:xfrm>
            <a:off x="550863" y="430441"/>
            <a:ext cx="4124514" cy="5446483"/>
          </a:xfrm>
        </p:spPr>
        <p:txBody>
          <a:bodyPr/>
          <a:lstStyle>
            <a:lvl1pPr>
              <a:defRPr sz="6000">
                <a:solidFill>
                  <a:schemeClr val="bg1"/>
                </a:solidFill>
              </a:defRPr>
            </a:lvl1pPr>
          </a:lstStyle>
          <a:p>
            <a:r>
              <a:rPr lang="en-MY" dirty="0"/>
              <a:t>Click here to add your powerful fact</a:t>
            </a:r>
            <a:endParaRPr lang="en-US" dirty="0"/>
          </a:p>
        </p:txBody>
      </p:sp>
      <p:sp>
        <p:nvSpPr>
          <p:cNvPr id="40" name="Picture Placeholder 35">
            <a:extLst>
              <a:ext uri="{FF2B5EF4-FFF2-40B4-BE49-F238E27FC236}">
                <a16:creationId xmlns:a16="http://schemas.microsoft.com/office/drawing/2014/main" id="{DC51EB56-2E67-25B6-73BB-B25614A414A6}"/>
              </a:ext>
            </a:extLst>
          </p:cNvPr>
          <p:cNvSpPr>
            <a:spLocks noGrp="1"/>
          </p:cNvSpPr>
          <p:nvPr>
            <p:ph type="pic" sz="quarter" idx="12" hasCustomPrompt="1"/>
          </p:nvPr>
        </p:nvSpPr>
        <p:spPr>
          <a:xfrm>
            <a:off x="4675377" y="3592926"/>
            <a:ext cx="4016375" cy="2384425"/>
          </a:xfrm>
          <a:solidFill>
            <a:schemeClr val="bg1">
              <a:lumMod val="50000"/>
            </a:schemeClr>
          </a:solidFill>
          <a:effectLst>
            <a:outerShdw blurRad="787400" dist="38100" dir="2700000" sx="105000" sy="105000" algn="ctr" rotWithShape="0">
              <a:srgbClr val="000000">
                <a:alpha val="18000"/>
              </a:srgbClr>
            </a:outerShdw>
          </a:effectLst>
        </p:spPr>
        <p:txBody>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Tree>
    <p:extLst>
      <p:ext uri="{BB962C8B-B14F-4D97-AF65-F5344CB8AC3E}">
        <p14:creationId xmlns:p14="http://schemas.microsoft.com/office/powerpoint/2010/main" val="1914684973"/>
      </p:ext>
    </p:extLst>
  </p:cSld>
  <p:clrMapOvr>
    <a:masterClrMapping/>
  </p:clrMapOvr>
  <p:extLst>
    <p:ext uri="{DCECCB84-F9BA-43D5-87BE-67443E8EF086}">
      <p15:sldGuideLst xmlns:p15="http://schemas.microsoft.com/office/powerpoint/2012/main">
        <p15:guide id="1" pos="295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layout_7">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6E5F04C2-2BC1-377E-5712-A86597E6A9E7}"/>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99113910-830B-4190-DA2E-7138D6EB83A4}"/>
              </a:ext>
            </a:extLst>
          </p:cNvPr>
          <p:cNvSpPr>
            <a:spLocks noGrp="1"/>
          </p:cNvSpPr>
          <p:nvPr>
            <p:ph type="title" hasCustomPrompt="1"/>
          </p:nvPr>
        </p:nvSpPr>
        <p:spPr>
          <a:xfrm>
            <a:off x="550862" y="430442"/>
            <a:ext cx="6987461"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CD5D842-8948-2484-21B0-B283220B228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5" name="Text Placeholder 14">
            <a:extLst>
              <a:ext uri="{FF2B5EF4-FFF2-40B4-BE49-F238E27FC236}">
                <a16:creationId xmlns:a16="http://schemas.microsoft.com/office/drawing/2014/main" id="{7F8ED94F-ED6C-9B24-F283-3ECCFAD01D16}"/>
              </a:ext>
            </a:extLst>
          </p:cNvPr>
          <p:cNvSpPr>
            <a:spLocks noGrp="1"/>
          </p:cNvSpPr>
          <p:nvPr>
            <p:ph type="body" sz="quarter" idx="32"/>
          </p:nvPr>
        </p:nvSpPr>
        <p:spPr>
          <a:xfrm>
            <a:off x="559712"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6">
            <a:extLst>
              <a:ext uri="{FF2B5EF4-FFF2-40B4-BE49-F238E27FC236}">
                <a16:creationId xmlns:a16="http://schemas.microsoft.com/office/drawing/2014/main" id="{2100F79D-B202-B5D7-B6FF-551482F0C9A3}"/>
              </a:ext>
            </a:extLst>
          </p:cNvPr>
          <p:cNvSpPr>
            <a:spLocks noGrp="1"/>
          </p:cNvSpPr>
          <p:nvPr>
            <p:ph type="body" sz="quarter" idx="33" hasCustomPrompt="1"/>
          </p:nvPr>
        </p:nvSpPr>
        <p:spPr>
          <a:xfrm>
            <a:off x="873739"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3DD20EE-039F-22B7-2C07-EF45C0B592A8}"/>
              </a:ext>
            </a:extLst>
          </p:cNvPr>
          <p:cNvSpPr>
            <a:spLocks noGrp="1"/>
          </p:cNvSpPr>
          <p:nvPr>
            <p:ph type="body" sz="quarter" idx="22" hasCustomPrompt="1"/>
          </p:nvPr>
        </p:nvSpPr>
        <p:spPr>
          <a:xfrm>
            <a:off x="873738"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0" name="Text Placeholder 14">
            <a:extLst>
              <a:ext uri="{FF2B5EF4-FFF2-40B4-BE49-F238E27FC236}">
                <a16:creationId xmlns:a16="http://schemas.microsoft.com/office/drawing/2014/main" id="{3DD22B39-2C8E-9A57-2AFC-0C3E9EF743F7}"/>
              </a:ext>
            </a:extLst>
          </p:cNvPr>
          <p:cNvSpPr>
            <a:spLocks noGrp="1"/>
          </p:cNvSpPr>
          <p:nvPr>
            <p:ph type="body" sz="quarter" idx="34"/>
          </p:nvPr>
        </p:nvSpPr>
        <p:spPr>
          <a:xfrm>
            <a:off x="5491864"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6">
            <a:extLst>
              <a:ext uri="{FF2B5EF4-FFF2-40B4-BE49-F238E27FC236}">
                <a16:creationId xmlns:a16="http://schemas.microsoft.com/office/drawing/2014/main" id="{F4D707E5-B9C9-4576-F5C1-DE0E966B41DF}"/>
              </a:ext>
            </a:extLst>
          </p:cNvPr>
          <p:cNvSpPr>
            <a:spLocks noGrp="1"/>
          </p:cNvSpPr>
          <p:nvPr>
            <p:ph type="body" sz="quarter" idx="35" hasCustomPrompt="1"/>
          </p:nvPr>
        </p:nvSpPr>
        <p:spPr>
          <a:xfrm>
            <a:off x="5805891"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643339D3-79D0-DD6E-1B09-2E7B8B80A7EC}"/>
              </a:ext>
            </a:extLst>
          </p:cNvPr>
          <p:cNvSpPr>
            <a:spLocks noGrp="1"/>
          </p:cNvSpPr>
          <p:nvPr>
            <p:ph type="body" sz="quarter" idx="36" hasCustomPrompt="1"/>
          </p:nvPr>
        </p:nvSpPr>
        <p:spPr>
          <a:xfrm>
            <a:off x="5805890"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3" name="Text Placeholder 14">
            <a:extLst>
              <a:ext uri="{FF2B5EF4-FFF2-40B4-BE49-F238E27FC236}">
                <a16:creationId xmlns:a16="http://schemas.microsoft.com/office/drawing/2014/main" id="{9C4D3BDF-795E-5A51-A994-2DB68E113561}"/>
              </a:ext>
            </a:extLst>
          </p:cNvPr>
          <p:cNvSpPr>
            <a:spLocks noGrp="1"/>
          </p:cNvSpPr>
          <p:nvPr>
            <p:ph type="body" sz="quarter" idx="37"/>
          </p:nvPr>
        </p:nvSpPr>
        <p:spPr>
          <a:xfrm>
            <a:off x="3025788"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6">
            <a:extLst>
              <a:ext uri="{FF2B5EF4-FFF2-40B4-BE49-F238E27FC236}">
                <a16:creationId xmlns:a16="http://schemas.microsoft.com/office/drawing/2014/main" id="{8F3ED4C2-3D30-12AF-2712-3B855C623559}"/>
              </a:ext>
            </a:extLst>
          </p:cNvPr>
          <p:cNvSpPr>
            <a:spLocks noGrp="1"/>
          </p:cNvSpPr>
          <p:nvPr>
            <p:ph type="body" sz="quarter" idx="38" hasCustomPrompt="1"/>
          </p:nvPr>
        </p:nvSpPr>
        <p:spPr>
          <a:xfrm>
            <a:off x="3339815"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4B2341D-6E28-61F0-AD6E-58A7EFBD2FB7}"/>
              </a:ext>
            </a:extLst>
          </p:cNvPr>
          <p:cNvSpPr>
            <a:spLocks noGrp="1"/>
          </p:cNvSpPr>
          <p:nvPr>
            <p:ph type="body" sz="quarter" idx="39" hasCustomPrompt="1"/>
          </p:nvPr>
        </p:nvSpPr>
        <p:spPr>
          <a:xfrm>
            <a:off x="3339814"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6" name="Text Placeholder 14">
            <a:extLst>
              <a:ext uri="{FF2B5EF4-FFF2-40B4-BE49-F238E27FC236}">
                <a16:creationId xmlns:a16="http://schemas.microsoft.com/office/drawing/2014/main" id="{33F601B1-51FB-7FDB-585A-FE0B5AADB027}"/>
              </a:ext>
            </a:extLst>
          </p:cNvPr>
          <p:cNvSpPr>
            <a:spLocks noGrp="1"/>
          </p:cNvSpPr>
          <p:nvPr>
            <p:ph type="body" sz="quarter" idx="40"/>
          </p:nvPr>
        </p:nvSpPr>
        <p:spPr>
          <a:xfrm>
            <a:off x="559712"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6">
            <a:extLst>
              <a:ext uri="{FF2B5EF4-FFF2-40B4-BE49-F238E27FC236}">
                <a16:creationId xmlns:a16="http://schemas.microsoft.com/office/drawing/2014/main" id="{68D7B196-3756-A874-B663-12FBE3C69B85}"/>
              </a:ext>
            </a:extLst>
          </p:cNvPr>
          <p:cNvSpPr>
            <a:spLocks noGrp="1"/>
          </p:cNvSpPr>
          <p:nvPr>
            <p:ph type="body" sz="quarter" idx="41" hasCustomPrompt="1"/>
          </p:nvPr>
        </p:nvSpPr>
        <p:spPr>
          <a:xfrm>
            <a:off x="873739"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8" name="Text Placeholder 10">
            <a:extLst>
              <a:ext uri="{FF2B5EF4-FFF2-40B4-BE49-F238E27FC236}">
                <a16:creationId xmlns:a16="http://schemas.microsoft.com/office/drawing/2014/main" id="{D6A876BA-51BF-BD9D-625F-AD97CBE3AD4F}"/>
              </a:ext>
            </a:extLst>
          </p:cNvPr>
          <p:cNvSpPr>
            <a:spLocks noGrp="1"/>
          </p:cNvSpPr>
          <p:nvPr>
            <p:ph type="body" sz="quarter" idx="42" hasCustomPrompt="1"/>
          </p:nvPr>
        </p:nvSpPr>
        <p:spPr>
          <a:xfrm>
            <a:off x="873738"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9" name="Text Placeholder 14">
            <a:extLst>
              <a:ext uri="{FF2B5EF4-FFF2-40B4-BE49-F238E27FC236}">
                <a16:creationId xmlns:a16="http://schemas.microsoft.com/office/drawing/2014/main" id="{BCEEC8CD-0927-83D3-090A-96A40C1CF164}"/>
              </a:ext>
            </a:extLst>
          </p:cNvPr>
          <p:cNvSpPr>
            <a:spLocks noGrp="1"/>
          </p:cNvSpPr>
          <p:nvPr>
            <p:ph type="body" sz="quarter" idx="43"/>
          </p:nvPr>
        </p:nvSpPr>
        <p:spPr>
          <a:xfrm>
            <a:off x="5491864"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6">
            <a:extLst>
              <a:ext uri="{FF2B5EF4-FFF2-40B4-BE49-F238E27FC236}">
                <a16:creationId xmlns:a16="http://schemas.microsoft.com/office/drawing/2014/main" id="{6851C49C-AFB4-236B-6EBA-09A75B766AC2}"/>
              </a:ext>
            </a:extLst>
          </p:cNvPr>
          <p:cNvSpPr>
            <a:spLocks noGrp="1"/>
          </p:cNvSpPr>
          <p:nvPr>
            <p:ph type="body" sz="quarter" idx="44" hasCustomPrompt="1"/>
          </p:nvPr>
        </p:nvSpPr>
        <p:spPr>
          <a:xfrm>
            <a:off x="5805891"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AC4D7DBA-0C74-DBA0-3B48-627409C14186}"/>
              </a:ext>
            </a:extLst>
          </p:cNvPr>
          <p:cNvSpPr>
            <a:spLocks noGrp="1"/>
          </p:cNvSpPr>
          <p:nvPr>
            <p:ph type="body" sz="quarter" idx="45" hasCustomPrompt="1"/>
          </p:nvPr>
        </p:nvSpPr>
        <p:spPr>
          <a:xfrm>
            <a:off x="5805890"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2" name="Text Placeholder 14">
            <a:extLst>
              <a:ext uri="{FF2B5EF4-FFF2-40B4-BE49-F238E27FC236}">
                <a16:creationId xmlns:a16="http://schemas.microsoft.com/office/drawing/2014/main" id="{4393E4C4-3F21-A116-B389-4B068A34FD72}"/>
              </a:ext>
            </a:extLst>
          </p:cNvPr>
          <p:cNvSpPr>
            <a:spLocks noGrp="1"/>
          </p:cNvSpPr>
          <p:nvPr>
            <p:ph type="body" sz="quarter" idx="46"/>
          </p:nvPr>
        </p:nvSpPr>
        <p:spPr>
          <a:xfrm>
            <a:off x="3025788"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3" name="Text Placeholder 6">
            <a:extLst>
              <a:ext uri="{FF2B5EF4-FFF2-40B4-BE49-F238E27FC236}">
                <a16:creationId xmlns:a16="http://schemas.microsoft.com/office/drawing/2014/main" id="{D3891D46-7AF9-7ACA-28EC-314D96888F96}"/>
              </a:ext>
            </a:extLst>
          </p:cNvPr>
          <p:cNvSpPr>
            <a:spLocks noGrp="1"/>
          </p:cNvSpPr>
          <p:nvPr>
            <p:ph type="body" sz="quarter" idx="47" hasCustomPrompt="1"/>
          </p:nvPr>
        </p:nvSpPr>
        <p:spPr>
          <a:xfrm>
            <a:off x="3339815"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4" name="Text Placeholder 10">
            <a:extLst>
              <a:ext uri="{FF2B5EF4-FFF2-40B4-BE49-F238E27FC236}">
                <a16:creationId xmlns:a16="http://schemas.microsoft.com/office/drawing/2014/main" id="{89AC5205-8077-0B1C-15F8-27C78776C61E}"/>
              </a:ext>
            </a:extLst>
          </p:cNvPr>
          <p:cNvSpPr>
            <a:spLocks noGrp="1"/>
          </p:cNvSpPr>
          <p:nvPr>
            <p:ph type="body" sz="quarter" idx="48" hasCustomPrompt="1"/>
          </p:nvPr>
        </p:nvSpPr>
        <p:spPr>
          <a:xfrm>
            <a:off x="3339814"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5" name="Text Placeholder 14">
            <a:extLst>
              <a:ext uri="{FF2B5EF4-FFF2-40B4-BE49-F238E27FC236}">
                <a16:creationId xmlns:a16="http://schemas.microsoft.com/office/drawing/2014/main" id="{A87BB6FA-500E-4A36-BFF2-83E7E8990984}"/>
              </a:ext>
            </a:extLst>
          </p:cNvPr>
          <p:cNvSpPr>
            <a:spLocks noGrp="1"/>
          </p:cNvSpPr>
          <p:nvPr>
            <p:ph type="body" sz="quarter" idx="49"/>
          </p:nvPr>
        </p:nvSpPr>
        <p:spPr>
          <a:xfrm>
            <a:off x="559712"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6" name="Text Placeholder 6">
            <a:extLst>
              <a:ext uri="{FF2B5EF4-FFF2-40B4-BE49-F238E27FC236}">
                <a16:creationId xmlns:a16="http://schemas.microsoft.com/office/drawing/2014/main" id="{92052009-F266-A3A8-3E0D-6ED15D4AB492}"/>
              </a:ext>
            </a:extLst>
          </p:cNvPr>
          <p:cNvSpPr>
            <a:spLocks noGrp="1"/>
          </p:cNvSpPr>
          <p:nvPr>
            <p:ph type="body" sz="quarter" idx="50" hasCustomPrompt="1"/>
          </p:nvPr>
        </p:nvSpPr>
        <p:spPr>
          <a:xfrm>
            <a:off x="873739"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675ECD65-5364-2732-A2CC-28A86344DBE9}"/>
              </a:ext>
            </a:extLst>
          </p:cNvPr>
          <p:cNvSpPr>
            <a:spLocks noGrp="1"/>
          </p:cNvSpPr>
          <p:nvPr>
            <p:ph type="body" sz="quarter" idx="51" hasCustomPrompt="1"/>
          </p:nvPr>
        </p:nvSpPr>
        <p:spPr>
          <a:xfrm>
            <a:off x="873738"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8" name="Text Placeholder 14">
            <a:extLst>
              <a:ext uri="{FF2B5EF4-FFF2-40B4-BE49-F238E27FC236}">
                <a16:creationId xmlns:a16="http://schemas.microsoft.com/office/drawing/2014/main" id="{714C4B98-F077-2B06-5C19-31AC4EBB8BB8}"/>
              </a:ext>
            </a:extLst>
          </p:cNvPr>
          <p:cNvSpPr>
            <a:spLocks noGrp="1"/>
          </p:cNvSpPr>
          <p:nvPr>
            <p:ph type="body" sz="quarter" idx="52"/>
          </p:nvPr>
        </p:nvSpPr>
        <p:spPr>
          <a:xfrm>
            <a:off x="5491864"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6">
            <a:extLst>
              <a:ext uri="{FF2B5EF4-FFF2-40B4-BE49-F238E27FC236}">
                <a16:creationId xmlns:a16="http://schemas.microsoft.com/office/drawing/2014/main" id="{D6C27C8C-1C83-D60B-A776-182093305163}"/>
              </a:ext>
            </a:extLst>
          </p:cNvPr>
          <p:cNvSpPr>
            <a:spLocks noGrp="1"/>
          </p:cNvSpPr>
          <p:nvPr>
            <p:ph type="body" sz="quarter" idx="53" hasCustomPrompt="1"/>
          </p:nvPr>
        </p:nvSpPr>
        <p:spPr>
          <a:xfrm>
            <a:off x="5805891"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5E53E93E-222B-1CAC-307D-6F1F9FFC0AD9}"/>
              </a:ext>
            </a:extLst>
          </p:cNvPr>
          <p:cNvSpPr>
            <a:spLocks noGrp="1"/>
          </p:cNvSpPr>
          <p:nvPr>
            <p:ph type="body" sz="quarter" idx="54" hasCustomPrompt="1"/>
          </p:nvPr>
        </p:nvSpPr>
        <p:spPr>
          <a:xfrm>
            <a:off x="5805890"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31" name="Text Placeholder 14">
            <a:extLst>
              <a:ext uri="{FF2B5EF4-FFF2-40B4-BE49-F238E27FC236}">
                <a16:creationId xmlns:a16="http://schemas.microsoft.com/office/drawing/2014/main" id="{6C72478D-3BB6-2F0D-03A6-EEADDC55F8B3}"/>
              </a:ext>
            </a:extLst>
          </p:cNvPr>
          <p:cNvSpPr>
            <a:spLocks noGrp="1"/>
          </p:cNvSpPr>
          <p:nvPr>
            <p:ph type="body" sz="quarter" idx="55"/>
          </p:nvPr>
        </p:nvSpPr>
        <p:spPr>
          <a:xfrm>
            <a:off x="3025788"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6">
            <a:extLst>
              <a:ext uri="{FF2B5EF4-FFF2-40B4-BE49-F238E27FC236}">
                <a16:creationId xmlns:a16="http://schemas.microsoft.com/office/drawing/2014/main" id="{ECC94CB7-67D2-BBD9-5184-505BCE5FFFEC}"/>
              </a:ext>
            </a:extLst>
          </p:cNvPr>
          <p:cNvSpPr>
            <a:spLocks noGrp="1"/>
          </p:cNvSpPr>
          <p:nvPr>
            <p:ph type="body" sz="quarter" idx="56" hasCustomPrompt="1"/>
          </p:nvPr>
        </p:nvSpPr>
        <p:spPr>
          <a:xfrm>
            <a:off x="3339815"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3" name="Text Placeholder 10">
            <a:extLst>
              <a:ext uri="{FF2B5EF4-FFF2-40B4-BE49-F238E27FC236}">
                <a16:creationId xmlns:a16="http://schemas.microsoft.com/office/drawing/2014/main" id="{876AC82D-152B-3D9F-2595-11E633315659}"/>
              </a:ext>
            </a:extLst>
          </p:cNvPr>
          <p:cNvSpPr>
            <a:spLocks noGrp="1"/>
          </p:cNvSpPr>
          <p:nvPr>
            <p:ph type="body" sz="quarter" idx="57" hasCustomPrompt="1"/>
          </p:nvPr>
        </p:nvSpPr>
        <p:spPr>
          <a:xfrm>
            <a:off x="3339814"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Tree>
    <p:extLst>
      <p:ext uri="{BB962C8B-B14F-4D97-AF65-F5344CB8AC3E}">
        <p14:creationId xmlns:p14="http://schemas.microsoft.com/office/powerpoint/2010/main" val="3006785854"/>
      </p:ext>
    </p:extLst>
  </p:cSld>
  <p:clrMapOvr>
    <a:masterClrMapping/>
  </p:clrMapOvr>
  <p:extLst>
    <p:ext uri="{DCECCB84-F9BA-43D5-87BE-67443E8EF086}">
      <p15:sldGuideLst xmlns:p15="http://schemas.microsoft.com/office/powerpoint/2012/main">
        <p15:guide id="1" pos="474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 layout_8">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DC05-7D79-7466-E4C4-D785F7867529}"/>
              </a:ext>
            </a:extLst>
          </p:cNvPr>
          <p:cNvSpPr>
            <a:spLocks noGrp="1"/>
          </p:cNvSpPr>
          <p:nvPr>
            <p:ph type="title" hasCustomPrompt="1"/>
          </p:nvPr>
        </p:nvSpPr>
        <p:spPr>
          <a:xfrm>
            <a:off x="550863" y="430442"/>
            <a:ext cx="5365750" cy="695096"/>
          </a:xfrm>
        </p:spPr>
        <p:txBody>
          <a:bodyPr/>
          <a:lstStyle>
            <a:lvl1pPr>
              <a:defRPr>
                <a:solidFill>
                  <a:schemeClr val="bg1"/>
                </a:solidFill>
              </a:defRPr>
            </a:lvl1pPr>
          </a:lstStyle>
          <a:p>
            <a:r>
              <a:rPr lang="en-MY" dirty="0"/>
              <a:t>Click here to add your title of up to 2 lines</a:t>
            </a:r>
            <a:endParaRPr lang="en-US" dirty="0"/>
          </a:p>
        </p:txBody>
      </p:sp>
      <p:pic>
        <p:nvPicPr>
          <p:cNvPr id="6" name="Graphic 5">
            <a:extLst>
              <a:ext uri="{FF2B5EF4-FFF2-40B4-BE49-F238E27FC236}">
                <a16:creationId xmlns:a16="http://schemas.microsoft.com/office/drawing/2014/main" id="{AFE74270-FDBC-615A-55FE-B8D8A9E7F0B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416942" y="0"/>
            <a:ext cx="3824789" cy="3824788"/>
          </a:xfrm>
          <a:prstGeom prst="rect">
            <a:avLst/>
          </a:prstGeom>
        </p:spPr>
      </p:pic>
      <p:sp>
        <p:nvSpPr>
          <p:cNvPr id="7" name="Freeform 6">
            <a:extLst>
              <a:ext uri="{FF2B5EF4-FFF2-40B4-BE49-F238E27FC236}">
                <a16:creationId xmlns:a16="http://schemas.microsoft.com/office/drawing/2014/main" id="{C3EB4AB5-69BF-429C-4AD6-5F1023DD948B}"/>
              </a:ext>
            </a:extLst>
          </p:cNvPr>
          <p:cNvSpPr/>
          <p:nvPr userDrawn="1"/>
        </p:nvSpPr>
        <p:spPr>
          <a:xfrm>
            <a:off x="10241731" y="3818964"/>
            <a:ext cx="1950269" cy="3039036"/>
          </a:xfrm>
          <a:custGeom>
            <a:avLst/>
            <a:gdLst>
              <a:gd name="connsiteX0" fmla="*/ 0 w 1950269"/>
              <a:gd name="connsiteY0" fmla="*/ 0 h 3039036"/>
              <a:gd name="connsiteX1" fmla="*/ 1151047 w 1950269"/>
              <a:gd name="connsiteY1" fmla="*/ 0 h 3039036"/>
              <a:gd name="connsiteX2" fmla="*/ 1948225 w 1950269"/>
              <a:gd name="connsiteY2" fmla="*/ 797174 h 3039036"/>
              <a:gd name="connsiteX3" fmla="*/ 1950269 w 1950269"/>
              <a:gd name="connsiteY3" fmla="*/ 795130 h 3039036"/>
              <a:gd name="connsiteX4" fmla="*/ 1950269 w 1950269"/>
              <a:gd name="connsiteY4" fmla="*/ 3039036 h 3039036"/>
              <a:gd name="connsiteX5" fmla="*/ 0 w 1950269"/>
              <a:gd name="connsiteY5" fmla="*/ 3039036 h 3039036"/>
              <a:gd name="connsiteX6" fmla="*/ 0 w 1950269"/>
              <a:gd name="connsiteY6" fmla="*/ 2745391 h 3039036"/>
              <a:gd name="connsiteX7" fmla="*/ 805927 w 1950269"/>
              <a:gd name="connsiteY7" fmla="*/ 1939467 h 3039036"/>
              <a:gd name="connsiteX8" fmla="*/ 0 w 1950269"/>
              <a:gd name="connsiteY8" fmla="*/ 1134515 h 3039036"/>
              <a:gd name="connsiteX9" fmla="*/ 0 w 1950269"/>
              <a:gd name="connsiteY9" fmla="*/ 0 h 30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69" h="3039036">
                <a:moveTo>
                  <a:pt x="0" y="0"/>
                </a:moveTo>
                <a:lnTo>
                  <a:pt x="1151047" y="0"/>
                </a:lnTo>
                <a:lnTo>
                  <a:pt x="1948225" y="797174"/>
                </a:lnTo>
                <a:lnTo>
                  <a:pt x="1950269" y="795130"/>
                </a:lnTo>
                <a:lnTo>
                  <a:pt x="1950269" y="3039036"/>
                </a:lnTo>
                <a:lnTo>
                  <a:pt x="0" y="3039036"/>
                </a:lnTo>
                <a:lnTo>
                  <a:pt x="0" y="2745391"/>
                </a:lnTo>
                <a:lnTo>
                  <a:pt x="805927" y="1939467"/>
                </a:lnTo>
                <a:lnTo>
                  <a:pt x="0" y="1134515"/>
                </a:lnTo>
                <a:lnTo>
                  <a:pt x="0" y="0"/>
                </a:lnTo>
                <a:close/>
              </a:path>
            </a:pathLst>
          </a:cu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Text Placeholder 9">
            <a:extLst>
              <a:ext uri="{FF2B5EF4-FFF2-40B4-BE49-F238E27FC236}">
                <a16:creationId xmlns:a16="http://schemas.microsoft.com/office/drawing/2014/main" id="{E6A203E4-07D2-733A-F3BB-6524EBFD48DB}"/>
              </a:ext>
            </a:extLst>
          </p:cNvPr>
          <p:cNvSpPr>
            <a:spLocks noGrp="1"/>
          </p:cNvSpPr>
          <p:nvPr>
            <p:ph type="body" sz="quarter" idx="11" hasCustomPrompt="1"/>
          </p:nvPr>
        </p:nvSpPr>
        <p:spPr>
          <a:xfrm>
            <a:off x="550864" y="1808162"/>
            <a:ext cx="5365750" cy="201080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7">
            <a:extLst>
              <a:ext uri="{FF2B5EF4-FFF2-40B4-BE49-F238E27FC236}">
                <a16:creationId xmlns:a16="http://schemas.microsoft.com/office/drawing/2014/main" id="{573CD80D-E3F6-72DD-F4A7-92F8157E1744}"/>
              </a:ext>
            </a:extLst>
          </p:cNvPr>
          <p:cNvSpPr>
            <a:spLocks noGrp="1"/>
          </p:cNvSpPr>
          <p:nvPr>
            <p:ph type="body" sz="quarter" idx="18" hasCustomPrompt="1"/>
          </p:nvPr>
        </p:nvSpPr>
        <p:spPr>
          <a:xfrm>
            <a:off x="550863"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2" name="Text Placeholder 10">
            <a:extLst>
              <a:ext uri="{FF2B5EF4-FFF2-40B4-BE49-F238E27FC236}">
                <a16:creationId xmlns:a16="http://schemas.microsoft.com/office/drawing/2014/main" id="{39D768E9-2D03-8DFD-064D-5A0BD60B31E7}"/>
              </a:ext>
            </a:extLst>
          </p:cNvPr>
          <p:cNvSpPr>
            <a:spLocks noGrp="1"/>
          </p:cNvSpPr>
          <p:nvPr>
            <p:ph type="body" sz="quarter" idx="22" hasCustomPrompt="1"/>
          </p:nvPr>
        </p:nvSpPr>
        <p:spPr>
          <a:xfrm>
            <a:off x="550863"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3" name="Slide Number Placeholder 2">
            <a:extLst>
              <a:ext uri="{FF2B5EF4-FFF2-40B4-BE49-F238E27FC236}">
                <a16:creationId xmlns:a16="http://schemas.microsoft.com/office/drawing/2014/main" id="{0A1CEC2E-AEFE-FC16-B647-D5D421F0453E}"/>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4" name="Text Placeholder 7">
            <a:extLst>
              <a:ext uri="{FF2B5EF4-FFF2-40B4-BE49-F238E27FC236}">
                <a16:creationId xmlns:a16="http://schemas.microsoft.com/office/drawing/2014/main" id="{3853F64B-3B9F-0CAB-F942-B2538DBEA3E6}"/>
              </a:ext>
            </a:extLst>
          </p:cNvPr>
          <p:cNvSpPr>
            <a:spLocks noGrp="1"/>
          </p:cNvSpPr>
          <p:nvPr>
            <p:ph type="body" sz="quarter" idx="23" hasCustomPrompt="1"/>
          </p:nvPr>
        </p:nvSpPr>
        <p:spPr>
          <a:xfrm>
            <a:off x="7176450"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5" name="Text Placeholder 10">
            <a:extLst>
              <a:ext uri="{FF2B5EF4-FFF2-40B4-BE49-F238E27FC236}">
                <a16:creationId xmlns:a16="http://schemas.microsoft.com/office/drawing/2014/main" id="{48516550-499C-7B33-41F3-147975D8D7D4}"/>
              </a:ext>
            </a:extLst>
          </p:cNvPr>
          <p:cNvSpPr>
            <a:spLocks noGrp="1"/>
          </p:cNvSpPr>
          <p:nvPr>
            <p:ph type="body" sz="quarter" idx="24" hasCustomPrompt="1"/>
          </p:nvPr>
        </p:nvSpPr>
        <p:spPr>
          <a:xfrm>
            <a:off x="7176450"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16" name="Text Placeholder 7">
            <a:extLst>
              <a:ext uri="{FF2B5EF4-FFF2-40B4-BE49-F238E27FC236}">
                <a16:creationId xmlns:a16="http://schemas.microsoft.com/office/drawing/2014/main" id="{0701ED39-895E-B6DD-E7F5-3540CC08A50F}"/>
              </a:ext>
            </a:extLst>
          </p:cNvPr>
          <p:cNvSpPr>
            <a:spLocks noGrp="1"/>
          </p:cNvSpPr>
          <p:nvPr>
            <p:ph type="body" sz="quarter" idx="25" hasCustomPrompt="1"/>
          </p:nvPr>
        </p:nvSpPr>
        <p:spPr>
          <a:xfrm>
            <a:off x="3863656"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7" name="Text Placeholder 10">
            <a:extLst>
              <a:ext uri="{FF2B5EF4-FFF2-40B4-BE49-F238E27FC236}">
                <a16:creationId xmlns:a16="http://schemas.microsoft.com/office/drawing/2014/main" id="{6ADE9FC0-AF56-89E8-0353-AB27F37E6465}"/>
              </a:ext>
            </a:extLst>
          </p:cNvPr>
          <p:cNvSpPr>
            <a:spLocks noGrp="1"/>
          </p:cNvSpPr>
          <p:nvPr>
            <p:ph type="body" sz="quarter" idx="26" hasCustomPrompt="1"/>
          </p:nvPr>
        </p:nvSpPr>
        <p:spPr>
          <a:xfrm>
            <a:off x="3863656"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pic>
        <p:nvPicPr>
          <p:cNvPr id="18" name="Graphic 17">
            <a:extLst>
              <a:ext uri="{FF2B5EF4-FFF2-40B4-BE49-F238E27FC236}">
                <a16:creationId xmlns:a16="http://schemas.microsoft.com/office/drawing/2014/main" id="{82A2F811-3FEF-A008-A036-D59D2543988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945501149"/>
      </p:ext>
    </p:extLst>
  </p:cSld>
  <p:clrMapOvr>
    <a:masterClrMapping/>
  </p:clrMapOvr>
  <p:extLst>
    <p:ext uri="{DCECCB84-F9BA-43D5-87BE-67443E8EF086}">
      <p15:sldGuideLst xmlns:p15="http://schemas.microsoft.com/office/powerpoint/2012/main">
        <p15:guide id="1" pos="3727" userDrawn="1">
          <p15:clr>
            <a:srgbClr val="FBAE40"/>
          </p15:clr>
        </p15:guide>
        <p15:guide id="2" orient="horz" pos="1139" userDrawn="1">
          <p15:clr>
            <a:srgbClr val="FBAE40"/>
          </p15:clr>
        </p15:guide>
        <p15:guide id="3" orient="horz" pos="2387" userDrawn="1">
          <p15:clr>
            <a:srgbClr val="FBAE40"/>
          </p15:clr>
        </p15:guide>
        <p15:guide id="4" pos="610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Content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1" name="Picture Placeholder 10">
            <a:extLst>
              <a:ext uri="{FF2B5EF4-FFF2-40B4-BE49-F238E27FC236}">
                <a16:creationId xmlns:a16="http://schemas.microsoft.com/office/drawing/2014/main" id="{44C87218-CC01-5878-B965-DE2652DB7782}"/>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5689512" y="1952494"/>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10699814" y="1952494"/>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4" name="Text Placeholder 14">
            <a:extLst>
              <a:ext uri="{FF2B5EF4-FFF2-40B4-BE49-F238E27FC236}">
                <a16:creationId xmlns:a16="http://schemas.microsoft.com/office/drawing/2014/main" id="{5E9C9FF4-A29F-6633-E354-A47F4549A998}"/>
              </a:ext>
            </a:extLst>
          </p:cNvPr>
          <p:cNvSpPr>
            <a:spLocks noGrp="1"/>
          </p:cNvSpPr>
          <p:nvPr>
            <p:ph type="body" sz="quarter" idx="35"/>
          </p:nvPr>
        </p:nvSpPr>
        <p:spPr>
          <a:xfrm>
            <a:off x="4656138" y="270512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Text Placeholder 6">
            <a:extLst>
              <a:ext uri="{FF2B5EF4-FFF2-40B4-BE49-F238E27FC236}">
                <a16:creationId xmlns:a16="http://schemas.microsoft.com/office/drawing/2014/main" id="{1BE45110-4BDC-4151-B0D9-A8DBD92894AE}"/>
              </a:ext>
            </a:extLst>
          </p:cNvPr>
          <p:cNvSpPr>
            <a:spLocks noGrp="1"/>
          </p:cNvSpPr>
          <p:nvPr>
            <p:ph type="body" sz="quarter" idx="36" hasCustomPrompt="1"/>
          </p:nvPr>
        </p:nvSpPr>
        <p:spPr>
          <a:xfrm>
            <a:off x="4970165" y="265596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26" name="Text Placeholder 10">
            <a:extLst>
              <a:ext uri="{FF2B5EF4-FFF2-40B4-BE49-F238E27FC236}">
                <a16:creationId xmlns:a16="http://schemas.microsoft.com/office/drawing/2014/main" id="{6E58BE91-3D33-2F1A-B607-167C69743039}"/>
              </a:ext>
            </a:extLst>
          </p:cNvPr>
          <p:cNvSpPr>
            <a:spLocks noGrp="1"/>
          </p:cNvSpPr>
          <p:nvPr>
            <p:ph type="body" sz="quarter" idx="37" hasCustomPrompt="1"/>
          </p:nvPr>
        </p:nvSpPr>
        <p:spPr>
          <a:xfrm>
            <a:off x="5689512" y="266636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27" name="Text Placeholder 10">
            <a:extLst>
              <a:ext uri="{FF2B5EF4-FFF2-40B4-BE49-F238E27FC236}">
                <a16:creationId xmlns:a16="http://schemas.microsoft.com/office/drawing/2014/main" id="{C5295042-3670-D497-A46C-7A1710BB57B0}"/>
              </a:ext>
            </a:extLst>
          </p:cNvPr>
          <p:cNvSpPr>
            <a:spLocks noGrp="1"/>
          </p:cNvSpPr>
          <p:nvPr>
            <p:ph type="body" sz="quarter" idx="38" hasCustomPrompt="1"/>
          </p:nvPr>
        </p:nvSpPr>
        <p:spPr>
          <a:xfrm>
            <a:off x="10699814" y="266636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9" name="Text Placeholder 14">
            <a:extLst>
              <a:ext uri="{FF2B5EF4-FFF2-40B4-BE49-F238E27FC236}">
                <a16:creationId xmlns:a16="http://schemas.microsoft.com/office/drawing/2014/main" id="{F4EBBBAE-F69C-58E1-7946-C7F342220A02}"/>
              </a:ext>
            </a:extLst>
          </p:cNvPr>
          <p:cNvSpPr>
            <a:spLocks noGrp="1"/>
          </p:cNvSpPr>
          <p:nvPr>
            <p:ph type="body" sz="quarter" idx="39"/>
          </p:nvPr>
        </p:nvSpPr>
        <p:spPr>
          <a:xfrm>
            <a:off x="4656138" y="34127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6">
            <a:extLst>
              <a:ext uri="{FF2B5EF4-FFF2-40B4-BE49-F238E27FC236}">
                <a16:creationId xmlns:a16="http://schemas.microsoft.com/office/drawing/2014/main" id="{99704059-C1AD-9811-E8D5-3CD5C8FF88A6}"/>
              </a:ext>
            </a:extLst>
          </p:cNvPr>
          <p:cNvSpPr>
            <a:spLocks noGrp="1"/>
          </p:cNvSpPr>
          <p:nvPr>
            <p:ph type="body" sz="quarter" idx="40" hasCustomPrompt="1"/>
          </p:nvPr>
        </p:nvSpPr>
        <p:spPr>
          <a:xfrm>
            <a:off x="4970165" y="336363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1" name="Text Placeholder 10">
            <a:extLst>
              <a:ext uri="{FF2B5EF4-FFF2-40B4-BE49-F238E27FC236}">
                <a16:creationId xmlns:a16="http://schemas.microsoft.com/office/drawing/2014/main" id="{6F91FFBA-C1E7-79F2-A209-66F26E6B0D41}"/>
              </a:ext>
            </a:extLst>
          </p:cNvPr>
          <p:cNvSpPr>
            <a:spLocks noGrp="1"/>
          </p:cNvSpPr>
          <p:nvPr>
            <p:ph type="body" sz="quarter" idx="41" hasCustomPrompt="1"/>
          </p:nvPr>
        </p:nvSpPr>
        <p:spPr>
          <a:xfrm>
            <a:off x="5689512" y="3374035"/>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2" name="Text Placeholder 10">
            <a:extLst>
              <a:ext uri="{FF2B5EF4-FFF2-40B4-BE49-F238E27FC236}">
                <a16:creationId xmlns:a16="http://schemas.microsoft.com/office/drawing/2014/main" id="{C8FBBB9E-96B8-5446-255E-65CC0C6AF33E}"/>
              </a:ext>
            </a:extLst>
          </p:cNvPr>
          <p:cNvSpPr>
            <a:spLocks noGrp="1"/>
          </p:cNvSpPr>
          <p:nvPr>
            <p:ph type="body" sz="quarter" idx="42" hasCustomPrompt="1"/>
          </p:nvPr>
        </p:nvSpPr>
        <p:spPr>
          <a:xfrm>
            <a:off x="10699814" y="3374035"/>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4" name="Text Placeholder 14">
            <a:extLst>
              <a:ext uri="{FF2B5EF4-FFF2-40B4-BE49-F238E27FC236}">
                <a16:creationId xmlns:a16="http://schemas.microsoft.com/office/drawing/2014/main" id="{51844FD4-4765-72BD-8788-62664DAEE1EC}"/>
              </a:ext>
            </a:extLst>
          </p:cNvPr>
          <p:cNvSpPr>
            <a:spLocks noGrp="1"/>
          </p:cNvSpPr>
          <p:nvPr>
            <p:ph type="body" sz="quarter" idx="43"/>
          </p:nvPr>
        </p:nvSpPr>
        <p:spPr>
          <a:xfrm>
            <a:off x="4656138" y="412841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5" name="Text Placeholder 6">
            <a:extLst>
              <a:ext uri="{FF2B5EF4-FFF2-40B4-BE49-F238E27FC236}">
                <a16:creationId xmlns:a16="http://schemas.microsoft.com/office/drawing/2014/main" id="{168EF4F7-F679-EC90-6813-08EAE2F84CA6}"/>
              </a:ext>
            </a:extLst>
          </p:cNvPr>
          <p:cNvSpPr>
            <a:spLocks noGrp="1"/>
          </p:cNvSpPr>
          <p:nvPr>
            <p:ph type="body" sz="quarter" idx="44" hasCustomPrompt="1"/>
          </p:nvPr>
        </p:nvSpPr>
        <p:spPr>
          <a:xfrm>
            <a:off x="4970165" y="407924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36" name="Text Placeholder 10">
            <a:extLst>
              <a:ext uri="{FF2B5EF4-FFF2-40B4-BE49-F238E27FC236}">
                <a16:creationId xmlns:a16="http://schemas.microsoft.com/office/drawing/2014/main" id="{37A9F653-A544-ACA2-5BB0-0E1A9118D7A2}"/>
              </a:ext>
            </a:extLst>
          </p:cNvPr>
          <p:cNvSpPr>
            <a:spLocks noGrp="1"/>
          </p:cNvSpPr>
          <p:nvPr>
            <p:ph type="body" sz="quarter" idx="45" hasCustomPrompt="1"/>
          </p:nvPr>
        </p:nvSpPr>
        <p:spPr>
          <a:xfrm>
            <a:off x="5689512" y="4089653"/>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7" name="Text Placeholder 10">
            <a:extLst>
              <a:ext uri="{FF2B5EF4-FFF2-40B4-BE49-F238E27FC236}">
                <a16:creationId xmlns:a16="http://schemas.microsoft.com/office/drawing/2014/main" id="{6D9C5F1F-2445-E3A7-8844-AB863B47F8D5}"/>
              </a:ext>
            </a:extLst>
          </p:cNvPr>
          <p:cNvSpPr>
            <a:spLocks noGrp="1"/>
          </p:cNvSpPr>
          <p:nvPr>
            <p:ph type="body" sz="quarter" idx="46" hasCustomPrompt="1"/>
          </p:nvPr>
        </p:nvSpPr>
        <p:spPr>
          <a:xfrm>
            <a:off x="10699814" y="4089653"/>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9" name="Text Placeholder 14">
            <a:extLst>
              <a:ext uri="{FF2B5EF4-FFF2-40B4-BE49-F238E27FC236}">
                <a16:creationId xmlns:a16="http://schemas.microsoft.com/office/drawing/2014/main" id="{045D0D67-A12C-0567-C0C6-42F157A0133E}"/>
              </a:ext>
            </a:extLst>
          </p:cNvPr>
          <p:cNvSpPr>
            <a:spLocks noGrp="1"/>
          </p:cNvSpPr>
          <p:nvPr>
            <p:ph type="body" sz="quarter" idx="47"/>
          </p:nvPr>
        </p:nvSpPr>
        <p:spPr>
          <a:xfrm>
            <a:off x="4656138" y="48440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0" name="Text Placeholder 6">
            <a:extLst>
              <a:ext uri="{FF2B5EF4-FFF2-40B4-BE49-F238E27FC236}">
                <a16:creationId xmlns:a16="http://schemas.microsoft.com/office/drawing/2014/main" id="{D85DD5E6-F720-2B87-80ED-627A5ACA8854}"/>
              </a:ext>
            </a:extLst>
          </p:cNvPr>
          <p:cNvSpPr>
            <a:spLocks noGrp="1"/>
          </p:cNvSpPr>
          <p:nvPr>
            <p:ph type="body" sz="quarter" idx="48" hasCustomPrompt="1"/>
          </p:nvPr>
        </p:nvSpPr>
        <p:spPr>
          <a:xfrm>
            <a:off x="4970165" y="4794866"/>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1" name="Text Placeholder 10">
            <a:extLst>
              <a:ext uri="{FF2B5EF4-FFF2-40B4-BE49-F238E27FC236}">
                <a16:creationId xmlns:a16="http://schemas.microsoft.com/office/drawing/2014/main" id="{65A7EEA3-2CFB-FC2A-66D9-4B1748764DB4}"/>
              </a:ext>
            </a:extLst>
          </p:cNvPr>
          <p:cNvSpPr>
            <a:spLocks noGrp="1"/>
          </p:cNvSpPr>
          <p:nvPr>
            <p:ph type="body" sz="quarter" idx="49" hasCustomPrompt="1"/>
          </p:nvPr>
        </p:nvSpPr>
        <p:spPr>
          <a:xfrm>
            <a:off x="5689512" y="4805271"/>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2" name="Text Placeholder 10">
            <a:extLst>
              <a:ext uri="{FF2B5EF4-FFF2-40B4-BE49-F238E27FC236}">
                <a16:creationId xmlns:a16="http://schemas.microsoft.com/office/drawing/2014/main" id="{1DF53E4B-AEA4-D01D-0E05-C5F85D9E09A5}"/>
              </a:ext>
            </a:extLst>
          </p:cNvPr>
          <p:cNvSpPr>
            <a:spLocks noGrp="1"/>
          </p:cNvSpPr>
          <p:nvPr>
            <p:ph type="body" sz="quarter" idx="50" hasCustomPrompt="1"/>
          </p:nvPr>
        </p:nvSpPr>
        <p:spPr>
          <a:xfrm>
            <a:off x="10699814" y="4805271"/>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4" name="Text Placeholder 14">
            <a:extLst>
              <a:ext uri="{FF2B5EF4-FFF2-40B4-BE49-F238E27FC236}">
                <a16:creationId xmlns:a16="http://schemas.microsoft.com/office/drawing/2014/main" id="{6BA371F5-A7D1-9D94-97B4-1A978F654B90}"/>
              </a:ext>
            </a:extLst>
          </p:cNvPr>
          <p:cNvSpPr>
            <a:spLocks noGrp="1"/>
          </p:cNvSpPr>
          <p:nvPr>
            <p:ph type="body" sz="quarter" idx="51"/>
          </p:nvPr>
        </p:nvSpPr>
        <p:spPr>
          <a:xfrm>
            <a:off x="4656138" y="555964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5" name="Text Placeholder 6">
            <a:extLst>
              <a:ext uri="{FF2B5EF4-FFF2-40B4-BE49-F238E27FC236}">
                <a16:creationId xmlns:a16="http://schemas.microsoft.com/office/drawing/2014/main" id="{C232AF2B-FCF9-7771-9F6F-FDBCD0E20E76}"/>
              </a:ext>
            </a:extLst>
          </p:cNvPr>
          <p:cNvSpPr>
            <a:spLocks noGrp="1"/>
          </p:cNvSpPr>
          <p:nvPr>
            <p:ph type="body" sz="quarter" idx="52" hasCustomPrompt="1"/>
          </p:nvPr>
        </p:nvSpPr>
        <p:spPr>
          <a:xfrm>
            <a:off x="4970165" y="551048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46" name="Text Placeholder 10">
            <a:extLst>
              <a:ext uri="{FF2B5EF4-FFF2-40B4-BE49-F238E27FC236}">
                <a16:creationId xmlns:a16="http://schemas.microsoft.com/office/drawing/2014/main" id="{140C9BC5-7870-E301-5E87-414AF7856A33}"/>
              </a:ext>
            </a:extLst>
          </p:cNvPr>
          <p:cNvSpPr>
            <a:spLocks noGrp="1"/>
          </p:cNvSpPr>
          <p:nvPr>
            <p:ph type="body" sz="quarter" idx="53" hasCustomPrompt="1"/>
          </p:nvPr>
        </p:nvSpPr>
        <p:spPr>
          <a:xfrm>
            <a:off x="5689512" y="552088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7" name="Text Placeholder 10">
            <a:extLst>
              <a:ext uri="{FF2B5EF4-FFF2-40B4-BE49-F238E27FC236}">
                <a16:creationId xmlns:a16="http://schemas.microsoft.com/office/drawing/2014/main" id="{DCD3DC92-CC83-2B3E-3972-33F0136A8E42}"/>
              </a:ext>
            </a:extLst>
          </p:cNvPr>
          <p:cNvSpPr>
            <a:spLocks noGrp="1"/>
          </p:cNvSpPr>
          <p:nvPr>
            <p:ph type="body" sz="quarter" idx="54" hasCustomPrompt="1"/>
          </p:nvPr>
        </p:nvSpPr>
        <p:spPr>
          <a:xfrm>
            <a:off x="10699814" y="552088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Tree>
    <p:extLst>
      <p:ext uri="{BB962C8B-B14F-4D97-AF65-F5344CB8AC3E}">
        <p14:creationId xmlns:p14="http://schemas.microsoft.com/office/powerpoint/2010/main" val="3447737123"/>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9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ent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55086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86489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158423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538093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 name="Title 1">
            <a:extLst>
              <a:ext uri="{FF2B5EF4-FFF2-40B4-BE49-F238E27FC236}">
                <a16:creationId xmlns:a16="http://schemas.microsoft.com/office/drawing/2014/main" id="{F36C99E9-143B-0F22-7D0F-D2079B58550B}"/>
              </a:ext>
            </a:extLst>
          </p:cNvPr>
          <p:cNvSpPr>
            <a:spLocks noGrp="1"/>
          </p:cNvSpPr>
          <p:nvPr>
            <p:ph type="title" hasCustomPrompt="1"/>
          </p:nvPr>
        </p:nvSpPr>
        <p:spPr>
          <a:xfrm>
            <a:off x="550862" y="430442"/>
            <a:ext cx="6987461" cy="695096"/>
          </a:xfrm>
        </p:spPr>
        <p:txBody>
          <a:bodyPr/>
          <a:lstStyle/>
          <a:p>
            <a:r>
              <a:rPr lang="en-GB" dirty="0"/>
              <a:t>Agenda or table of contents</a:t>
            </a:r>
            <a:endParaRPr lang="en-US" dirty="0"/>
          </a:p>
        </p:txBody>
      </p:sp>
      <p:sp>
        <p:nvSpPr>
          <p:cNvPr id="8" name="Text Placeholder 10">
            <a:extLst>
              <a:ext uri="{FF2B5EF4-FFF2-40B4-BE49-F238E27FC236}">
                <a16:creationId xmlns:a16="http://schemas.microsoft.com/office/drawing/2014/main" id="{68048630-632A-27E5-7694-7D8B13B1DCED}"/>
              </a:ext>
            </a:extLst>
          </p:cNvPr>
          <p:cNvSpPr>
            <a:spLocks noGrp="1"/>
          </p:cNvSpPr>
          <p:nvPr>
            <p:ph type="body" sz="quarter" idx="35" hasCustomPrompt="1"/>
          </p:nvPr>
        </p:nvSpPr>
        <p:spPr>
          <a:xfrm>
            <a:off x="158423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3" name="Text Placeholder 14">
            <a:extLst>
              <a:ext uri="{FF2B5EF4-FFF2-40B4-BE49-F238E27FC236}">
                <a16:creationId xmlns:a16="http://schemas.microsoft.com/office/drawing/2014/main" id="{2AB36BEC-93B4-C8DD-C84F-D2337327CCFC}"/>
              </a:ext>
            </a:extLst>
          </p:cNvPr>
          <p:cNvSpPr>
            <a:spLocks noGrp="1"/>
          </p:cNvSpPr>
          <p:nvPr>
            <p:ph type="body" sz="quarter" idx="36"/>
          </p:nvPr>
        </p:nvSpPr>
        <p:spPr>
          <a:xfrm>
            <a:off x="647160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4" name="Text Placeholder 6">
            <a:extLst>
              <a:ext uri="{FF2B5EF4-FFF2-40B4-BE49-F238E27FC236}">
                <a16:creationId xmlns:a16="http://schemas.microsoft.com/office/drawing/2014/main" id="{5291A6B8-485C-3E61-CC55-1A17ED1F9912}"/>
              </a:ext>
            </a:extLst>
          </p:cNvPr>
          <p:cNvSpPr>
            <a:spLocks noGrp="1"/>
          </p:cNvSpPr>
          <p:nvPr>
            <p:ph type="body" sz="quarter" idx="37" hasCustomPrompt="1"/>
          </p:nvPr>
        </p:nvSpPr>
        <p:spPr>
          <a:xfrm>
            <a:off x="678563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105" name="Text Placeholder 10">
            <a:extLst>
              <a:ext uri="{FF2B5EF4-FFF2-40B4-BE49-F238E27FC236}">
                <a16:creationId xmlns:a16="http://schemas.microsoft.com/office/drawing/2014/main" id="{9F5CFBE4-1990-ED6F-CEAE-7871B20A0156}"/>
              </a:ext>
            </a:extLst>
          </p:cNvPr>
          <p:cNvSpPr>
            <a:spLocks noGrp="1"/>
          </p:cNvSpPr>
          <p:nvPr>
            <p:ph type="body" sz="quarter" idx="38" hasCustomPrompt="1"/>
          </p:nvPr>
        </p:nvSpPr>
        <p:spPr>
          <a:xfrm>
            <a:off x="750497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6" name="Text Placeholder 10">
            <a:extLst>
              <a:ext uri="{FF2B5EF4-FFF2-40B4-BE49-F238E27FC236}">
                <a16:creationId xmlns:a16="http://schemas.microsoft.com/office/drawing/2014/main" id="{BC09830B-EE30-5B35-ABA5-F64E2A527EAD}"/>
              </a:ext>
            </a:extLst>
          </p:cNvPr>
          <p:cNvSpPr>
            <a:spLocks noGrp="1"/>
          </p:cNvSpPr>
          <p:nvPr>
            <p:ph type="body" sz="quarter" idx="39" hasCustomPrompt="1"/>
          </p:nvPr>
        </p:nvSpPr>
        <p:spPr>
          <a:xfrm>
            <a:off x="1130167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08" name="Text Placeholder 10">
            <a:extLst>
              <a:ext uri="{FF2B5EF4-FFF2-40B4-BE49-F238E27FC236}">
                <a16:creationId xmlns:a16="http://schemas.microsoft.com/office/drawing/2014/main" id="{C1116659-5C8E-3577-4122-6B70DD102503}"/>
              </a:ext>
            </a:extLst>
          </p:cNvPr>
          <p:cNvSpPr>
            <a:spLocks noGrp="1"/>
          </p:cNvSpPr>
          <p:nvPr>
            <p:ph type="body" sz="quarter" idx="40" hasCustomPrompt="1"/>
          </p:nvPr>
        </p:nvSpPr>
        <p:spPr>
          <a:xfrm>
            <a:off x="750497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9" name="Text Placeholder 14">
            <a:extLst>
              <a:ext uri="{FF2B5EF4-FFF2-40B4-BE49-F238E27FC236}">
                <a16:creationId xmlns:a16="http://schemas.microsoft.com/office/drawing/2014/main" id="{9D027E42-177B-81EE-1A1B-E66B965438A4}"/>
              </a:ext>
            </a:extLst>
          </p:cNvPr>
          <p:cNvSpPr>
            <a:spLocks noGrp="1"/>
          </p:cNvSpPr>
          <p:nvPr>
            <p:ph type="body" sz="quarter" idx="41"/>
          </p:nvPr>
        </p:nvSpPr>
        <p:spPr>
          <a:xfrm>
            <a:off x="55086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0" name="Text Placeholder 6">
            <a:extLst>
              <a:ext uri="{FF2B5EF4-FFF2-40B4-BE49-F238E27FC236}">
                <a16:creationId xmlns:a16="http://schemas.microsoft.com/office/drawing/2014/main" id="{AC7F75F1-730E-7561-DF7E-0E684941E3EA}"/>
              </a:ext>
            </a:extLst>
          </p:cNvPr>
          <p:cNvSpPr>
            <a:spLocks noGrp="1"/>
          </p:cNvSpPr>
          <p:nvPr>
            <p:ph type="body" sz="quarter" idx="42" hasCustomPrompt="1"/>
          </p:nvPr>
        </p:nvSpPr>
        <p:spPr>
          <a:xfrm>
            <a:off x="86489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111" name="Text Placeholder 10">
            <a:extLst>
              <a:ext uri="{FF2B5EF4-FFF2-40B4-BE49-F238E27FC236}">
                <a16:creationId xmlns:a16="http://schemas.microsoft.com/office/drawing/2014/main" id="{87B3DC36-A138-9737-8181-EEF26E6A4CEF}"/>
              </a:ext>
            </a:extLst>
          </p:cNvPr>
          <p:cNvSpPr>
            <a:spLocks noGrp="1"/>
          </p:cNvSpPr>
          <p:nvPr>
            <p:ph type="body" sz="quarter" idx="43" hasCustomPrompt="1"/>
          </p:nvPr>
        </p:nvSpPr>
        <p:spPr>
          <a:xfrm>
            <a:off x="158423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2" name="Text Placeholder 10">
            <a:extLst>
              <a:ext uri="{FF2B5EF4-FFF2-40B4-BE49-F238E27FC236}">
                <a16:creationId xmlns:a16="http://schemas.microsoft.com/office/drawing/2014/main" id="{51FC486D-7B9B-21D1-38E2-B2717A40750D}"/>
              </a:ext>
            </a:extLst>
          </p:cNvPr>
          <p:cNvSpPr>
            <a:spLocks noGrp="1"/>
          </p:cNvSpPr>
          <p:nvPr>
            <p:ph type="body" sz="quarter" idx="44" hasCustomPrompt="1"/>
          </p:nvPr>
        </p:nvSpPr>
        <p:spPr>
          <a:xfrm>
            <a:off x="538093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14" name="Text Placeholder 10">
            <a:extLst>
              <a:ext uri="{FF2B5EF4-FFF2-40B4-BE49-F238E27FC236}">
                <a16:creationId xmlns:a16="http://schemas.microsoft.com/office/drawing/2014/main" id="{A53B9184-EB2E-37B9-92F0-35CD1C297711}"/>
              </a:ext>
            </a:extLst>
          </p:cNvPr>
          <p:cNvSpPr>
            <a:spLocks noGrp="1"/>
          </p:cNvSpPr>
          <p:nvPr>
            <p:ph type="body" sz="quarter" idx="45" hasCustomPrompt="1"/>
          </p:nvPr>
        </p:nvSpPr>
        <p:spPr>
          <a:xfrm>
            <a:off x="158423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15" name="Text Placeholder 14">
            <a:extLst>
              <a:ext uri="{FF2B5EF4-FFF2-40B4-BE49-F238E27FC236}">
                <a16:creationId xmlns:a16="http://schemas.microsoft.com/office/drawing/2014/main" id="{4B73E666-7ED8-4F6F-ADBA-20672040132B}"/>
              </a:ext>
            </a:extLst>
          </p:cNvPr>
          <p:cNvSpPr>
            <a:spLocks noGrp="1"/>
          </p:cNvSpPr>
          <p:nvPr>
            <p:ph type="body" sz="quarter" idx="46"/>
          </p:nvPr>
        </p:nvSpPr>
        <p:spPr>
          <a:xfrm>
            <a:off x="647160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6" name="Text Placeholder 6">
            <a:extLst>
              <a:ext uri="{FF2B5EF4-FFF2-40B4-BE49-F238E27FC236}">
                <a16:creationId xmlns:a16="http://schemas.microsoft.com/office/drawing/2014/main" id="{DE307236-978D-08D5-6989-15E7D1B00EE5}"/>
              </a:ext>
            </a:extLst>
          </p:cNvPr>
          <p:cNvSpPr>
            <a:spLocks noGrp="1"/>
          </p:cNvSpPr>
          <p:nvPr>
            <p:ph type="body" sz="quarter" idx="47" hasCustomPrompt="1"/>
          </p:nvPr>
        </p:nvSpPr>
        <p:spPr>
          <a:xfrm>
            <a:off x="678563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117" name="Text Placeholder 10">
            <a:extLst>
              <a:ext uri="{FF2B5EF4-FFF2-40B4-BE49-F238E27FC236}">
                <a16:creationId xmlns:a16="http://schemas.microsoft.com/office/drawing/2014/main" id="{2DBC030B-FBF6-99C7-1E18-056C95862941}"/>
              </a:ext>
            </a:extLst>
          </p:cNvPr>
          <p:cNvSpPr>
            <a:spLocks noGrp="1"/>
          </p:cNvSpPr>
          <p:nvPr>
            <p:ph type="body" sz="quarter" idx="48" hasCustomPrompt="1"/>
          </p:nvPr>
        </p:nvSpPr>
        <p:spPr>
          <a:xfrm>
            <a:off x="750497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8" name="Text Placeholder 10">
            <a:extLst>
              <a:ext uri="{FF2B5EF4-FFF2-40B4-BE49-F238E27FC236}">
                <a16:creationId xmlns:a16="http://schemas.microsoft.com/office/drawing/2014/main" id="{C5CB69B1-4C0E-B124-8FA5-3560A8974008}"/>
              </a:ext>
            </a:extLst>
          </p:cNvPr>
          <p:cNvSpPr>
            <a:spLocks noGrp="1"/>
          </p:cNvSpPr>
          <p:nvPr>
            <p:ph type="body" sz="quarter" idx="49" hasCustomPrompt="1"/>
          </p:nvPr>
        </p:nvSpPr>
        <p:spPr>
          <a:xfrm>
            <a:off x="1130167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0" name="Text Placeholder 10">
            <a:extLst>
              <a:ext uri="{FF2B5EF4-FFF2-40B4-BE49-F238E27FC236}">
                <a16:creationId xmlns:a16="http://schemas.microsoft.com/office/drawing/2014/main" id="{7A5FF373-CFFD-9DE9-1131-6AA081966A02}"/>
              </a:ext>
            </a:extLst>
          </p:cNvPr>
          <p:cNvSpPr>
            <a:spLocks noGrp="1"/>
          </p:cNvSpPr>
          <p:nvPr>
            <p:ph type="body" sz="quarter" idx="50" hasCustomPrompt="1"/>
          </p:nvPr>
        </p:nvSpPr>
        <p:spPr>
          <a:xfrm>
            <a:off x="750497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1" name="Text Placeholder 14">
            <a:extLst>
              <a:ext uri="{FF2B5EF4-FFF2-40B4-BE49-F238E27FC236}">
                <a16:creationId xmlns:a16="http://schemas.microsoft.com/office/drawing/2014/main" id="{05099192-CB6F-98A5-A756-EC1E825FBB70}"/>
              </a:ext>
            </a:extLst>
          </p:cNvPr>
          <p:cNvSpPr>
            <a:spLocks noGrp="1"/>
          </p:cNvSpPr>
          <p:nvPr>
            <p:ph type="body" sz="quarter" idx="51"/>
          </p:nvPr>
        </p:nvSpPr>
        <p:spPr>
          <a:xfrm>
            <a:off x="55086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2" name="Text Placeholder 6">
            <a:extLst>
              <a:ext uri="{FF2B5EF4-FFF2-40B4-BE49-F238E27FC236}">
                <a16:creationId xmlns:a16="http://schemas.microsoft.com/office/drawing/2014/main" id="{3B7B563B-8CFC-17B0-0E6B-9ED7642AF8B1}"/>
              </a:ext>
            </a:extLst>
          </p:cNvPr>
          <p:cNvSpPr>
            <a:spLocks noGrp="1"/>
          </p:cNvSpPr>
          <p:nvPr>
            <p:ph type="body" sz="quarter" idx="52" hasCustomPrompt="1"/>
          </p:nvPr>
        </p:nvSpPr>
        <p:spPr>
          <a:xfrm>
            <a:off x="86489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123" name="Text Placeholder 10">
            <a:extLst>
              <a:ext uri="{FF2B5EF4-FFF2-40B4-BE49-F238E27FC236}">
                <a16:creationId xmlns:a16="http://schemas.microsoft.com/office/drawing/2014/main" id="{AA4DDB8F-4A66-9270-10FA-26BA0CFDEF0B}"/>
              </a:ext>
            </a:extLst>
          </p:cNvPr>
          <p:cNvSpPr>
            <a:spLocks noGrp="1"/>
          </p:cNvSpPr>
          <p:nvPr>
            <p:ph type="body" sz="quarter" idx="53" hasCustomPrompt="1"/>
          </p:nvPr>
        </p:nvSpPr>
        <p:spPr>
          <a:xfrm>
            <a:off x="158423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24" name="Text Placeholder 10">
            <a:extLst>
              <a:ext uri="{FF2B5EF4-FFF2-40B4-BE49-F238E27FC236}">
                <a16:creationId xmlns:a16="http://schemas.microsoft.com/office/drawing/2014/main" id="{09B053EB-F955-04D2-0B88-AE5B82051AC7}"/>
              </a:ext>
            </a:extLst>
          </p:cNvPr>
          <p:cNvSpPr>
            <a:spLocks noGrp="1"/>
          </p:cNvSpPr>
          <p:nvPr>
            <p:ph type="body" sz="quarter" idx="54" hasCustomPrompt="1"/>
          </p:nvPr>
        </p:nvSpPr>
        <p:spPr>
          <a:xfrm>
            <a:off x="538093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6" name="Text Placeholder 10">
            <a:extLst>
              <a:ext uri="{FF2B5EF4-FFF2-40B4-BE49-F238E27FC236}">
                <a16:creationId xmlns:a16="http://schemas.microsoft.com/office/drawing/2014/main" id="{5F93F72E-7E96-74C0-22C1-1091BFD21DA4}"/>
              </a:ext>
            </a:extLst>
          </p:cNvPr>
          <p:cNvSpPr>
            <a:spLocks noGrp="1"/>
          </p:cNvSpPr>
          <p:nvPr>
            <p:ph type="body" sz="quarter" idx="55" hasCustomPrompt="1"/>
          </p:nvPr>
        </p:nvSpPr>
        <p:spPr>
          <a:xfrm>
            <a:off x="158423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7" name="Text Placeholder 14">
            <a:extLst>
              <a:ext uri="{FF2B5EF4-FFF2-40B4-BE49-F238E27FC236}">
                <a16:creationId xmlns:a16="http://schemas.microsoft.com/office/drawing/2014/main" id="{C680FFBA-3D27-8D03-9184-492B96569B31}"/>
              </a:ext>
            </a:extLst>
          </p:cNvPr>
          <p:cNvSpPr>
            <a:spLocks noGrp="1"/>
          </p:cNvSpPr>
          <p:nvPr>
            <p:ph type="body" sz="quarter" idx="56"/>
          </p:nvPr>
        </p:nvSpPr>
        <p:spPr>
          <a:xfrm>
            <a:off x="647160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8" name="Text Placeholder 6">
            <a:extLst>
              <a:ext uri="{FF2B5EF4-FFF2-40B4-BE49-F238E27FC236}">
                <a16:creationId xmlns:a16="http://schemas.microsoft.com/office/drawing/2014/main" id="{144B29EC-CCC1-494E-F53B-F82D40CEA1F0}"/>
              </a:ext>
            </a:extLst>
          </p:cNvPr>
          <p:cNvSpPr>
            <a:spLocks noGrp="1"/>
          </p:cNvSpPr>
          <p:nvPr>
            <p:ph type="body" sz="quarter" idx="57" hasCustomPrompt="1"/>
          </p:nvPr>
        </p:nvSpPr>
        <p:spPr>
          <a:xfrm>
            <a:off x="678563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129" name="Text Placeholder 10">
            <a:extLst>
              <a:ext uri="{FF2B5EF4-FFF2-40B4-BE49-F238E27FC236}">
                <a16:creationId xmlns:a16="http://schemas.microsoft.com/office/drawing/2014/main" id="{1280C169-2DE8-D7D5-DE47-4CAE0289B9A9}"/>
              </a:ext>
            </a:extLst>
          </p:cNvPr>
          <p:cNvSpPr>
            <a:spLocks noGrp="1"/>
          </p:cNvSpPr>
          <p:nvPr>
            <p:ph type="body" sz="quarter" idx="58" hasCustomPrompt="1"/>
          </p:nvPr>
        </p:nvSpPr>
        <p:spPr>
          <a:xfrm>
            <a:off x="750497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0" name="Text Placeholder 10">
            <a:extLst>
              <a:ext uri="{FF2B5EF4-FFF2-40B4-BE49-F238E27FC236}">
                <a16:creationId xmlns:a16="http://schemas.microsoft.com/office/drawing/2014/main" id="{0E9EE6CD-41E5-C758-EAA7-3A81062B560E}"/>
              </a:ext>
            </a:extLst>
          </p:cNvPr>
          <p:cNvSpPr>
            <a:spLocks noGrp="1"/>
          </p:cNvSpPr>
          <p:nvPr>
            <p:ph type="body" sz="quarter" idx="59" hasCustomPrompt="1"/>
          </p:nvPr>
        </p:nvSpPr>
        <p:spPr>
          <a:xfrm>
            <a:off x="1130167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2" name="Text Placeholder 10">
            <a:extLst>
              <a:ext uri="{FF2B5EF4-FFF2-40B4-BE49-F238E27FC236}">
                <a16:creationId xmlns:a16="http://schemas.microsoft.com/office/drawing/2014/main" id="{C9CD863E-E409-8461-B7D9-34D1635202FF}"/>
              </a:ext>
            </a:extLst>
          </p:cNvPr>
          <p:cNvSpPr>
            <a:spLocks noGrp="1"/>
          </p:cNvSpPr>
          <p:nvPr>
            <p:ph type="body" sz="quarter" idx="60" hasCustomPrompt="1"/>
          </p:nvPr>
        </p:nvSpPr>
        <p:spPr>
          <a:xfrm>
            <a:off x="750497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3" name="Text Placeholder 14">
            <a:extLst>
              <a:ext uri="{FF2B5EF4-FFF2-40B4-BE49-F238E27FC236}">
                <a16:creationId xmlns:a16="http://schemas.microsoft.com/office/drawing/2014/main" id="{8C93823E-8E66-7945-5AA3-690A3FAC57F7}"/>
              </a:ext>
            </a:extLst>
          </p:cNvPr>
          <p:cNvSpPr>
            <a:spLocks noGrp="1"/>
          </p:cNvSpPr>
          <p:nvPr>
            <p:ph type="body" sz="quarter" idx="61"/>
          </p:nvPr>
        </p:nvSpPr>
        <p:spPr>
          <a:xfrm>
            <a:off x="55086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4" name="Text Placeholder 6">
            <a:extLst>
              <a:ext uri="{FF2B5EF4-FFF2-40B4-BE49-F238E27FC236}">
                <a16:creationId xmlns:a16="http://schemas.microsoft.com/office/drawing/2014/main" id="{C275529F-7012-B24D-E7D4-AD8921783D86}"/>
              </a:ext>
            </a:extLst>
          </p:cNvPr>
          <p:cNvSpPr>
            <a:spLocks noGrp="1"/>
          </p:cNvSpPr>
          <p:nvPr>
            <p:ph type="body" sz="quarter" idx="62" hasCustomPrompt="1"/>
          </p:nvPr>
        </p:nvSpPr>
        <p:spPr>
          <a:xfrm>
            <a:off x="86489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135" name="Text Placeholder 10">
            <a:extLst>
              <a:ext uri="{FF2B5EF4-FFF2-40B4-BE49-F238E27FC236}">
                <a16:creationId xmlns:a16="http://schemas.microsoft.com/office/drawing/2014/main" id="{4EE5D576-BB2F-F216-A252-77482D3B1CAC}"/>
              </a:ext>
            </a:extLst>
          </p:cNvPr>
          <p:cNvSpPr>
            <a:spLocks noGrp="1"/>
          </p:cNvSpPr>
          <p:nvPr>
            <p:ph type="body" sz="quarter" idx="63" hasCustomPrompt="1"/>
          </p:nvPr>
        </p:nvSpPr>
        <p:spPr>
          <a:xfrm>
            <a:off x="158423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6" name="Text Placeholder 10">
            <a:extLst>
              <a:ext uri="{FF2B5EF4-FFF2-40B4-BE49-F238E27FC236}">
                <a16:creationId xmlns:a16="http://schemas.microsoft.com/office/drawing/2014/main" id="{8670DF7D-83BE-B1F0-22EF-42C859E51970}"/>
              </a:ext>
            </a:extLst>
          </p:cNvPr>
          <p:cNvSpPr>
            <a:spLocks noGrp="1"/>
          </p:cNvSpPr>
          <p:nvPr>
            <p:ph type="body" sz="quarter" idx="64" hasCustomPrompt="1"/>
          </p:nvPr>
        </p:nvSpPr>
        <p:spPr>
          <a:xfrm>
            <a:off x="538093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8" name="Text Placeholder 10">
            <a:extLst>
              <a:ext uri="{FF2B5EF4-FFF2-40B4-BE49-F238E27FC236}">
                <a16:creationId xmlns:a16="http://schemas.microsoft.com/office/drawing/2014/main" id="{F2618A10-1F8A-ECE6-FFF2-B7B3E8C459E3}"/>
              </a:ext>
            </a:extLst>
          </p:cNvPr>
          <p:cNvSpPr>
            <a:spLocks noGrp="1"/>
          </p:cNvSpPr>
          <p:nvPr>
            <p:ph type="body" sz="quarter" idx="65" hasCustomPrompt="1"/>
          </p:nvPr>
        </p:nvSpPr>
        <p:spPr>
          <a:xfrm>
            <a:off x="158423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9" name="Text Placeholder 14">
            <a:extLst>
              <a:ext uri="{FF2B5EF4-FFF2-40B4-BE49-F238E27FC236}">
                <a16:creationId xmlns:a16="http://schemas.microsoft.com/office/drawing/2014/main" id="{0CD183F1-5F37-CCED-2B11-BB4907E1FA14}"/>
              </a:ext>
            </a:extLst>
          </p:cNvPr>
          <p:cNvSpPr>
            <a:spLocks noGrp="1"/>
          </p:cNvSpPr>
          <p:nvPr>
            <p:ph type="body" sz="quarter" idx="66"/>
          </p:nvPr>
        </p:nvSpPr>
        <p:spPr>
          <a:xfrm>
            <a:off x="647160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0" name="Text Placeholder 6">
            <a:extLst>
              <a:ext uri="{FF2B5EF4-FFF2-40B4-BE49-F238E27FC236}">
                <a16:creationId xmlns:a16="http://schemas.microsoft.com/office/drawing/2014/main" id="{EAE04B3C-6D29-26A5-83FF-0B864D293D4A}"/>
              </a:ext>
            </a:extLst>
          </p:cNvPr>
          <p:cNvSpPr>
            <a:spLocks noGrp="1"/>
          </p:cNvSpPr>
          <p:nvPr>
            <p:ph type="body" sz="quarter" idx="67" hasCustomPrompt="1"/>
          </p:nvPr>
        </p:nvSpPr>
        <p:spPr>
          <a:xfrm>
            <a:off x="678563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141" name="Text Placeholder 10">
            <a:extLst>
              <a:ext uri="{FF2B5EF4-FFF2-40B4-BE49-F238E27FC236}">
                <a16:creationId xmlns:a16="http://schemas.microsoft.com/office/drawing/2014/main" id="{B962E7C3-8D08-64F6-2A27-81ECF079718E}"/>
              </a:ext>
            </a:extLst>
          </p:cNvPr>
          <p:cNvSpPr>
            <a:spLocks noGrp="1"/>
          </p:cNvSpPr>
          <p:nvPr>
            <p:ph type="body" sz="quarter" idx="68" hasCustomPrompt="1"/>
          </p:nvPr>
        </p:nvSpPr>
        <p:spPr>
          <a:xfrm>
            <a:off x="750497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42" name="Text Placeholder 10">
            <a:extLst>
              <a:ext uri="{FF2B5EF4-FFF2-40B4-BE49-F238E27FC236}">
                <a16:creationId xmlns:a16="http://schemas.microsoft.com/office/drawing/2014/main" id="{C42226DF-327F-5363-27B5-2A6C936B7C54}"/>
              </a:ext>
            </a:extLst>
          </p:cNvPr>
          <p:cNvSpPr>
            <a:spLocks noGrp="1"/>
          </p:cNvSpPr>
          <p:nvPr>
            <p:ph type="body" sz="quarter" idx="69" hasCustomPrompt="1"/>
          </p:nvPr>
        </p:nvSpPr>
        <p:spPr>
          <a:xfrm>
            <a:off x="1130167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44" name="Text Placeholder 10">
            <a:extLst>
              <a:ext uri="{FF2B5EF4-FFF2-40B4-BE49-F238E27FC236}">
                <a16:creationId xmlns:a16="http://schemas.microsoft.com/office/drawing/2014/main" id="{BACD6C1B-2E9D-8CB9-8ACB-B2764E9091DB}"/>
              </a:ext>
            </a:extLst>
          </p:cNvPr>
          <p:cNvSpPr>
            <a:spLocks noGrp="1"/>
          </p:cNvSpPr>
          <p:nvPr>
            <p:ph type="body" sz="quarter" idx="70" hasCustomPrompt="1"/>
          </p:nvPr>
        </p:nvSpPr>
        <p:spPr>
          <a:xfrm>
            <a:off x="750497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Tree>
    <p:extLst>
      <p:ext uri="{BB962C8B-B14F-4D97-AF65-F5344CB8AC3E}">
        <p14:creationId xmlns:p14="http://schemas.microsoft.com/office/powerpoint/2010/main" val="2084685904"/>
      </p:ext>
    </p:extLst>
  </p:cSld>
  <p:clrMapOvr>
    <a:masterClrMapping/>
  </p:clrMapOvr>
  <p:extLst>
    <p:ext uri="{DCECCB84-F9BA-43D5-87BE-67443E8EF086}">
      <p15:sldGuideLst xmlns:p15="http://schemas.microsoft.com/office/powerpoint/2012/main">
        <p15:guide id="4" pos="3613" userDrawn="1">
          <p15:clr>
            <a:srgbClr val="FBAE40"/>
          </p15:clr>
        </p15:guide>
        <p15:guide id="5" pos="406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Content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7580102"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 name="Freeform 6">
            <a:extLst>
              <a:ext uri="{FF2B5EF4-FFF2-40B4-BE49-F238E27FC236}">
                <a16:creationId xmlns:a16="http://schemas.microsoft.com/office/drawing/2014/main" id="{59976932-FC37-E2D0-4EAD-A912536B020A}"/>
              </a:ext>
            </a:extLst>
          </p:cNvPr>
          <p:cNvSpPr/>
          <p:nvPr userDrawn="1"/>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gradFill>
            <a:gsLst>
              <a:gs pos="10000">
                <a:schemeClr val="bg2"/>
              </a:gs>
              <a:gs pos="100000">
                <a:schemeClr val="accent1"/>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B9566FA-AA6B-0036-591E-751F6C4338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9" name="Text Placeholder 10">
            <a:extLst>
              <a:ext uri="{FF2B5EF4-FFF2-40B4-BE49-F238E27FC236}">
                <a16:creationId xmlns:a16="http://schemas.microsoft.com/office/drawing/2014/main" id="{2763ACFE-D653-F1C9-8FD6-EAC3A9B567C5}"/>
              </a:ext>
            </a:extLst>
          </p:cNvPr>
          <p:cNvSpPr>
            <a:spLocks noGrp="1"/>
          </p:cNvSpPr>
          <p:nvPr>
            <p:ph type="body" sz="quarter" idx="35" hasCustomPrompt="1"/>
          </p:nvPr>
        </p:nvSpPr>
        <p:spPr>
          <a:xfrm>
            <a:off x="5689512"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 name="Text Placeholder 10">
            <a:extLst>
              <a:ext uri="{FF2B5EF4-FFF2-40B4-BE49-F238E27FC236}">
                <a16:creationId xmlns:a16="http://schemas.microsoft.com/office/drawing/2014/main" id="{0414B25C-D0E9-188D-A11B-B982CCA93D23}"/>
              </a:ext>
            </a:extLst>
          </p:cNvPr>
          <p:cNvSpPr>
            <a:spLocks noGrp="1"/>
          </p:cNvSpPr>
          <p:nvPr>
            <p:ph type="body" sz="quarter" idx="36" hasCustomPrompt="1"/>
          </p:nvPr>
        </p:nvSpPr>
        <p:spPr>
          <a:xfrm>
            <a:off x="5689512"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1" name="Text Placeholder 14">
            <a:extLst>
              <a:ext uri="{FF2B5EF4-FFF2-40B4-BE49-F238E27FC236}">
                <a16:creationId xmlns:a16="http://schemas.microsoft.com/office/drawing/2014/main" id="{479E9CD8-2EC9-C934-C510-FFCACFB72275}"/>
              </a:ext>
            </a:extLst>
          </p:cNvPr>
          <p:cNvSpPr>
            <a:spLocks noGrp="1"/>
          </p:cNvSpPr>
          <p:nvPr>
            <p:ph type="body" sz="quarter" idx="37"/>
          </p:nvPr>
        </p:nvSpPr>
        <p:spPr>
          <a:xfrm>
            <a:off x="8338589"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2" name="Text Placeholder 6">
            <a:extLst>
              <a:ext uri="{FF2B5EF4-FFF2-40B4-BE49-F238E27FC236}">
                <a16:creationId xmlns:a16="http://schemas.microsoft.com/office/drawing/2014/main" id="{14A46F54-DDD2-63DD-8251-91869A3FE039}"/>
              </a:ext>
            </a:extLst>
          </p:cNvPr>
          <p:cNvSpPr>
            <a:spLocks noGrp="1"/>
          </p:cNvSpPr>
          <p:nvPr>
            <p:ph type="body" sz="quarter" idx="38" hasCustomPrompt="1"/>
          </p:nvPr>
        </p:nvSpPr>
        <p:spPr>
          <a:xfrm>
            <a:off x="8652616"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63" name="Text Placeholder 10">
            <a:extLst>
              <a:ext uri="{FF2B5EF4-FFF2-40B4-BE49-F238E27FC236}">
                <a16:creationId xmlns:a16="http://schemas.microsoft.com/office/drawing/2014/main" id="{19AA071D-5256-9E11-2C67-5B9DA71EDCBA}"/>
              </a:ext>
            </a:extLst>
          </p:cNvPr>
          <p:cNvSpPr>
            <a:spLocks noGrp="1"/>
          </p:cNvSpPr>
          <p:nvPr>
            <p:ph type="body" sz="quarter" idx="39" hasCustomPrompt="1"/>
          </p:nvPr>
        </p:nvSpPr>
        <p:spPr>
          <a:xfrm>
            <a:off x="11262553"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65" name="Text Placeholder 10">
            <a:extLst>
              <a:ext uri="{FF2B5EF4-FFF2-40B4-BE49-F238E27FC236}">
                <a16:creationId xmlns:a16="http://schemas.microsoft.com/office/drawing/2014/main" id="{68F42A65-4B36-C733-4F7D-E19C3964A516}"/>
              </a:ext>
            </a:extLst>
          </p:cNvPr>
          <p:cNvSpPr>
            <a:spLocks noGrp="1"/>
          </p:cNvSpPr>
          <p:nvPr>
            <p:ph type="body" sz="quarter" idx="40" hasCustomPrompt="1"/>
          </p:nvPr>
        </p:nvSpPr>
        <p:spPr>
          <a:xfrm>
            <a:off x="9371963"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66" name="Text Placeholder 10">
            <a:extLst>
              <a:ext uri="{FF2B5EF4-FFF2-40B4-BE49-F238E27FC236}">
                <a16:creationId xmlns:a16="http://schemas.microsoft.com/office/drawing/2014/main" id="{FBD9DB87-953F-A5EF-785B-A5C4BE43C247}"/>
              </a:ext>
            </a:extLst>
          </p:cNvPr>
          <p:cNvSpPr>
            <a:spLocks noGrp="1"/>
          </p:cNvSpPr>
          <p:nvPr>
            <p:ph type="body" sz="quarter" idx="41" hasCustomPrompt="1"/>
          </p:nvPr>
        </p:nvSpPr>
        <p:spPr>
          <a:xfrm>
            <a:off x="9371963"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7" name="Text Placeholder 14">
            <a:extLst>
              <a:ext uri="{FF2B5EF4-FFF2-40B4-BE49-F238E27FC236}">
                <a16:creationId xmlns:a16="http://schemas.microsoft.com/office/drawing/2014/main" id="{7595C1A5-EA93-B91C-8FC9-D0A110421B06}"/>
              </a:ext>
            </a:extLst>
          </p:cNvPr>
          <p:cNvSpPr>
            <a:spLocks noGrp="1"/>
          </p:cNvSpPr>
          <p:nvPr>
            <p:ph type="body" sz="quarter" idx="42"/>
          </p:nvPr>
        </p:nvSpPr>
        <p:spPr>
          <a:xfrm>
            <a:off x="4656138"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6">
            <a:extLst>
              <a:ext uri="{FF2B5EF4-FFF2-40B4-BE49-F238E27FC236}">
                <a16:creationId xmlns:a16="http://schemas.microsoft.com/office/drawing/2014/main" id="{5E9ACB4D-1051-0300-BA82-564418790B38}"/>
              </a:ext>
            </a:extLst>
          </p:cNvPr>
          <p:cNvSpPr>
            <a:spLocks noGrp="1"/>
          </p:cNvSpPr>
          <p:nvPr>
            <p:ph type="body" sz="quarter" idx="43" hasCustomPrompt="1"/>
          </p:nvPr>
        </p:nvSpPr>
        <p:spPr>
          <a:xfrm>
            <a:off x="4970165"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69" name="Text Placeholder 10">
            <a:extLst>
              <a:ext uri="{FF2B5EF4-FFF2-40B4-BE49-F238E27FC236}">
                <a16:creationId xmlns:a16="http://schemas.microsoft.com/office/drawing/2014/main" id="{C27DB3E0-2BFA-4628-651B-05D62C9ACEA3}"/>
              </a:ext>
            </a:extLst>
          </p:cNvPr>
          <p:cNvSpPr>
            <a:spLocks noGrp="1"/>
          </p:cNvSpPr>
          <p:nvPr>
            <p:ph type="body" sz="quarter" idx="44" hasCustomPrompt="1"/>
          </p:nvPr>
        </p:nvSpPr>
        <p:spPr>
          <a:xfrm>
            <a:off x="7580102"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1" name="Text Placeholder 10">
            <a:extLst>
              <a:ext uri="{FF2B5EF4-FFF2-40B4-BE49-F238E27FC236}">
                <a16:creationId xmlns:a16="http://schemas.microsoft.com/office/drawing/2014/main" id="{00B503E8-DB5E-9661-D346-161DB902FEEB}"/>
              </a:ext>
            </a:extLst>
          </p:cNvPr>
          <p:cNvSpPr>
            <a:spLocks noGrp="1"/>
          </p:cNvSpPr>
          <p:nvPr>
            <p:ph type="body" sz="quarter" idx="45" hasCustomPrompt="1"/>
          </p:nvPr>
        </p:nvSpPr>
        <p:spPr>
          <a:xfrm>
            <a:off x="5689512"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2" name="Text Placeholder 10">
            <a:extLst>
              <a:ext uri="{FF2B5EF4-FFF2-40B4-BE49-F238E27FC236}">
                <a16:creationId xmlns:a16="http://schemas.microsoft.com/office/drawing/2014/main" id="{C3E08466-C1EF-3026-9F55-8F0635E12713}"/>
              </a:ext>
            </a:extLst>
          </p:cNvPr>
          <p:cNvSpPr>
            <a:spLocks noGrp="1"/>
          </p:cNvSpPr>
          <p:nvPr>
            <p:ph type="body" sz="quarter" idx="46" hasCustomPrompt="1"/>
          </p:nvPr>
        </p:nvSpPr>
        <p:spPr>
          <a:xfrm>
            <a:off x="5689512"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3" name="Text Placeholder 14">
            <a:extLst>
              <a:ext uri="{FF2B5EF4-FFF2-40B4-BE49-F238E27FC236}">
                <a16:creationId xmlns:a16="http://schemas.microsoft.com/office/drawing/2014/main" id="{E41A9C3D-4C37-A22A-3B6A-FCA72A51E0D3}"/>
              </a:ext>
            </a:extLst>
          </p:cNvPr>
          <p:cNvSpPr>
            <a:spLocks noGrp="1"/>
          </p:cNvSpPr>
          <p:nvPr>
            <p:ph type="body" sz="quarter" idx="47"/>
          </p:nvPr>
        </p:nvSpPr>
        <p:spPr>
          <a:xfrm>
            <a:off x="8338589"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4" name="Text Placeholder 6">
            <a:extLst>
              <a:ext uri="{FF2B5EF4-FFF2-40B4-BE49-F238E27FC236}">
                <a16:creationId xmlns:a16="http://schemas.microsoft.com/office/drawing/2014/main" id="{D31B84B6-D052-0D90-5225-CF2CCB58EAC8}"/>
              </a:ext>
            </a:extLst>
          </p:cNvPr>
          <p:cNvSpPr>
            <a:spLocks noGrp="1"/>
          </p:cNvSpPr>
          <p:nvPr>
            <p:ph type="body" sz="quarter" idx="48" hasCustomPrompt="1"/>
          </p:nvPr>
        </p:nvSpPr>
        <p:spPr>
          <a:xfrm>
            <a:off x="8652616"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5630B227-539B-CFF1-66A1-F40F97AD4FB8}"/>
              </a:ext>
            </a:extLst>
          </p:cNvPr>
          <p:cNvSpPr>
            <a:spLocks noGrp="1"/>
          </p:cNvSpPr>
          <p:nvPr>
            <p:ph type="body" sz="quarter" idx="49" hasCustomPrompt="1"/>
          </p:nvPr>
        </p:nvSpPr>
        <p:spPr>
          <a:xfrm>
            <a:off x="11262553"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7" name="Text Placeholder 10">
            <a:extLst>
              <a:ext uri="{FF2B5EF4-FFF2-40B4-BE49-F238E27FC236}">
                <a16:creationId xmlns:a16="http://schemas.microsoft.com/office/drawing/2014/main" id="{E06B48B9-8778-3732-77D5-3E5737CA02DF}"/>
              </a:ext>
            </a:extLst>
          </p:cNvPr>
          <p:cNvSpPr>
            <a:spLocks noGrp="1"/>
          </p:cNvSpPr>
          <p:nvPr>
            <p:ph type="body" sz="quarter" idx="50" hasCustomPrompt="1"/>
          </p:nvPr>
        </p:nvSpPr>
        <p:spPr>
          <a:xfrm>
            <a:off x="9371963"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8" name="Text Placeholder 10">
            <a:extLst>
              <a:ext uri="{FF2B5EF4-FFF2-40B4-BE49-F238E27FC236}">
                <a16:creationId xmlns:a16="http://schemas.microsoft.com/office/drawing/2014/main" id="{132A1856-EE4A-CDAA-7E51-23154C4B72FA}"/>
              </a:ext>
            </a:extLst>
          </p:cNvPr>
          <p:cNvSpPr>
            <a:spLocks noGrp="1"/>
          </p:cNvSpPr>
          <p:nvPr>
            <p:ph type="body" sz="quarter" idx="51" hasCustomPrompt="1"/>
          </p:nvPr>
        </p:nvSpPr>
        <p:spPr>
          <a:xfrm>
            <a:off x="9371963"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9" name="Text Placeholder 14">
            <a:extLst>
              <a:ext uri="{FF2B5EF4-FFF2-40B4-BE49-F238E27FC236}">
                <a16:creationId xmlns:a16="http://schemas.microsoft.com/office/drawing/2014/main" id="{74960A81-54FE-5F03-CBF8-1CACA641CA0C}"/>
              </a:ext>
            </a:extLst>
          </p:cNvPr>
          <p:cNvSpPr>
            <a:spLocks noGrp="1"/>
          </p:cNvSpPr>
          <p:nvPr>
            <p:ph type="body" sz="quarter" idx="52"/>
          </p:nvPr>
        </p:nvSpPr>
        <p:spPr>
          <a:xfrm>
            <a:off x="4656138"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0" name="Text Placeholder 6">
            <a:extLst>
              <a:ext uri="{FF2B5EF4-FFF2-40B4-BE49-F238E27FC236}">
                <a16:creationId xmlns:a16="http://schemas.microsoft.com/office/drawing/2014/main" id="{E37F2756-5070-0E17-C1BB-F67E24472318}"/>
              </a:ext>
            </a:extLst>
          </p:cNvPr>
          <p:cNvSpPr>
            <a:spLocks noGrp="1"/>
          </p:cNvSpPr>
          <p:nvPr>
            <p:ph type="body" sz="quarter" idx="53" hasCustomPrompt="1"/>
          </p:nvPr>
        </p:nvSpPr>
        <p:spPr>
          <a:xfrm>
            <a:off x="4970165"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81" name="Text Placeholder 10">
            <a:extLst>
              <a:ext uri="{FF2B5EF4-FFF2-40B4-BE49-F238E27FC236}">
                <a16:creationId xmlns:a16="http://schemas.microsoft.com/office/drawing/2014/main" id="{3FB86589-962A-035F-5C3E-590CCDD27534}"/>
              </a:ext>
            </a:extLst>
          </p:cNvPr>
          <p:cNvSpPr>
            <a:spLocks noGrp="1"/>
          </p:cNvSpPr>
          <p:nvPr>
            <p:ph type="body" sz="quarter" idx="54" hasCustomPrompt="1"/>
          </p:nvPr>
        </p:nvSpPr>
        <p:spPr>
          <a:xfrm>
            <a:off x="7580102"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3" name="Text Placeholder 10">
            <a:extLst>
              <a:ext uri="{FF2B5EF4-FFF2-40B4-BE49-F238E27FC236}">
                <a16:creationId xmlns:a16="http://schemas.microsoft.com/office/drawing/2014/main" id="{356A54A5-BD15-EE08-B43E-BEF0E17546A0}"/>
              </a:ext>
            </a:extLst>
          </p:cNvPr>
          <p:cNvSpPr>
            <a:spLocks noGrp="1"/>
          </p:cNvSpPr>
          <p:nvPr>
            <p:ph type="body" sz="quarter" idx="55" hasCustomPrompt="1"/>
          </p:nvPr>
        </p:nvSpPr>
        <p:spPr>
          <a:xfrm>
            <a:off x="5689512"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84" name="Text Placeholder 10">
            <a:extLst>
              <a:ext uri="{FF2B5EF4-FFF2-40B4-BE49-F238E27FC236}">
                <a16:creationId xmlns:a16="http://schemas.microsoft.com/office/drawing/2014/main" id="{67FC0914-8480-55EE-D070-9F765B190538}"/>
              </a:ext>
            </a:extLst>
          </p:cNvPr>
          <p:cNvSpPr>
            <a:spLocks noGrp="1"/>
          </p:cNvSpPr>
          <p:nvPr>
            <p:ph type="body" sz="quarter" idx="56" hasCustomPrompt="1"/>
          </p:nvPr>
        </p:nvSpPr>
        <p:spPr>
          <a:xfrm>
            <a:off x="5689512"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85" name="Text Placeholder 14">
            <a:extLst>
              <a:ext uri="{FF2B5EF4-FFF2-40B4-BE49-F238E27FC236}">
                <a16:creationId xmlns:a16="http://schemas.microsoft.com/office/drawing/2014/main" id="{F5B35F11-0196-FB22-45CC-3B910B864065}"/>
              </a:ext>
            </a:extLst>
          </p:cNvPr>
          <p:cNvSpPr>
            <a:spLocks noGrp="1"/>
          </p:cNvSpPr>
          <p:nvPr>
            <p:ph type="body" sz="quarter" idx="57"/>
          </p:nvPr>
        </p:nvSpPr>
        <p:spPr>
          <a:xfrm>
            <a:off x="8338589"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6" name="Text Placeholder 6">
            <a:extLst>
              <a:ext uri="{FF2B5EF4-FFF2-40B4-BE49-F238E27FC236}">
                <a16:creationId xmlns:a16="http://schemas.microsoft.com/office/drawing/2014/main" id="{A88C1BE9-05E4-58B4-1B33-3A1BA2CC9816}"/>
              </a:ext>
            </a:extLst>
          </p:cNvPr>
          <p:cNvSpPr>
            <a:spLocks noGrp="1"/>
          </p:cNvSpPr>
          <p:nvPr>
            <p:ph type="body" sz="quarter" idx="58" hasCustomPrompt="1"/>
          </p:nvPr>
        </p:nvSpPr>
        <p:spPr>
          <a:xfrm>
            <a:off x="8652616"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87" name="Text Placeholder 10">
            <a:extLst>
              <a:ext uri="{FF2B5EF4-FFF2-40B4-BE49-F238E27FC236}">
                <a16:creationId xmlns:a16="http://schemas.microsoft.com/office/drawing/2014/main" id="{5EB8CF76-B939-A032-4773-571DC8A27C40}"/>
              </a:ext>
            </a:extLst>
          </p:cNvPr>
          <p:cNvSpPr>
            <a:spLocks noGrp="1"/>
          </p:cNvSpPr>
          <p:nvPr>
            <p:ph type="body" sz="quarter" idx="59" hasCustomPrompt="1"/>
          </p:nvPr>
        </p:nvSpPr>
        <p:spPr>
          <a:xfrm>
            <a:off x="11262553"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9" name="Text Placeholder 10">
            <a:extLst>
              <a:ext uri="{FF2B5EF4-FFF2-40B4-BE49-F238E27FC236}">
                <a16:creationId xmlns:a16="http://schemas.microsoft.com/office/drawing/2014/main" id="{013D0C96-FF54-18E1-471A-1CA8B1642A92}"/>
              </a:ext>
            </a:extLst>
          </p:cNvPr>
          <p:cNvSpPr>
            <a:spLocks noGrp="1"/>
          </p:cNvSpPr>
          <p:nvPr>
            <p:ph type="body" sz="quarter" idx="60" hasCustomPrompt="1"/>
          </p:nvPr>
        </p:nvSpPr>
        <p:spPr>
          <a:xfrm>
            <a:off x="9371963"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90" name="Text Placeholder 10">
            <a:extLst>
              <a:ext uri="{FF2B5EF4-FFF2-40B4-BE49-F238E27FC236}">
                <a16:creationId xmlns:a16="http://schemas.microsoft.com/office/drawing/2014/main" id="{CBC08395-0699-2012-9810-0318D0E6992A}"/>
              </a:ext>
            </a:extLst>
          </p:cNvPr>
          <p:cNvSpPr>
            <a:spLocks noGrp="1"/>
          </p:cNvSpPr>
          <p:nvPr>
            <p:ph type="body" sz="quarter" idx="61" hasCustomPrompt="1"/>
          </p:nvPr>
        </p:nvSpPr>
        <p:spPr>
          <a:xfrm>
            <a:off x="9371963"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Tree>
    <p:extLst>
      <p:ext uri="{BB962C8B-B14F-4D97-AF65-F5344CB8AC3E}">
        <p14:creationId xmlns:p14="http://schemas.microsoft.com/office/powerpoint/2010/main" val="1998633029"/>
      </p:ext>
    </p:extLst>
  </p:cSld>
  <p:clrMapOvr>
    <a:masterClrMapping/>
  </p:clrMapOvr>
  <p:extLst>
    <p:ext uri="{DCECCB84-F9BA-43D5-87BE-67443E8EF086}">
      <p15:sldGuideLst xmlns:p15="http://schemas.microsoft.com/office/powerpoint/2012/main">
        <p15:guide id="1" pos="293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646656216"/>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4078891"/>
            <a:ext cx="5534252"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491397"/>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pic>
        <p:nvPicPr>
          <p:cNvPr id="7" name="Graphic 6">
            <a:extLst>
              <a:ext uri="{FF2B5EF4-FFF2-40B4-BE49-F238E27FC236}">
                <a16:creationId xmlns:a16="http://schemas.microsoft.com/office/drawing/2014/main" id="{A5C64433-ECFA-CA7C-09CE-FAB47E9D77C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58" t="20831"/>
          <a:stretch/>
        </p:blipFill>
        <p:spPr>
          <a:xfrm flipH="1" flipV="1">
            <a:off x="8403956" y="3672428"/>
            <a:ext cx="3788044" cy="3185572"/>
          </a:xfrm>
          <a:custGeom>
            <a:avLst/>
            <a:gdLst>
              <a:gd name="connsiteX0" fmla="*/ 3788044 w 3788044"/>
              <a:gd name="connsiteY0" fmla="*/ 3185572 h 3185572"/>
              <a:gd name="connsiteX1" fmla="*/ 0 w 3788044"/>
              <a:gd name="connsiteY1" fmla="*/ 3185572 h 3185572"/>
              <a:gd name="connsiteX2" fmla="*/ 0 w 3788044"/>
              <a:gd name="connsiteY2" fmla="*/ 0 h 3185572"/>
              <a:gd name="connsiteX3" fmla="*/ 3788044 w 3788044"/>
              <a:gd name="connsiteY3" fmla="*/ 0 h 3185572"/>
            </a:gdLst>
            <a:ahLst/>
            <a:cxnLst>
              <a:cxn ang="0">
                <a:pos x="connsiteX0" y="connsiteY0"/>
              </a:cxn>
              <a:cxn ang="0">
                <a:pos x="connsiteX1" y="connsiteY1"/>
              </a:cxn>
              <a:cxn ang="0">
                <a:pos x="connsiteX2" y="connsiteY2"/>
              </a:cxn>
              <a:cxn ang="0">
                <a:pos x="connsiteX3" y="connsiteY3"/>
              </a:cxn>
            </a:cxnLst>
            <a:rect l="l" t="t" r="r" b="b"/>
            <a:pathLst>
              <a:path w="3788044" h="3185572">
                <a:moveTo>
                  <a:pt x="3788044" y="3185572"/>
                </a:moveTo>
                <a:lnTo>
                  <a:pt x="0" y="3185572"/>
                </a:lnTo>
                <a:lnTo>
                  <a:pt x="0" y="0"/>
                </a:lnTo>
                <a:lnTo>
                  <a:pt x="3788044" y="0"/>
                </a:lnTo>
                <a:close/>
              </a:path>
            </a:pathLst>
          </a:custGeom>
        </p:spPr>
      </p:pic>
      <p:sp>
        <p:nvSpPr>
          <p:cNvPr id="9" name="Freeform: Shape 24">
            <a:extLst>
              <a:ext uri="{FF2B5EF4-FFF2-40B4-BE49-F238E27FC236}">
                <a16:creationId xmlns:a16="http://schemas.microsoft.com/office/drawing/2014/main" id="{9C4348BE-B182-EF1D-0215-DFE14A8B58FF}"/>
              </a:ext>
            </a:extLst>
          </p:cNvPr>
          <p:cNvSpPr/>
          <p:nvPr userDrawn="1"/>
        </p:nvSpPr>
        <p:spPr>
          <a:xfrm flipH="1" flipV="1">
            <a:off x="0" y="1"/>
            <a:ext cx="8405030" cy="3672431"/>
          </a:xfrm>
          <a:custGeom>
            <a:avLst/>
            <a:gdLst>
              <a:gd name="connsiteX0" fmla="*/ 8405030 w 8405030"/>
              <a:gd name="connsiteY0" fmla="*/ 3672431 h 3672431"/>
              <a:gd name="connsiteX1" fmla="*/ 619053 w 8405030"/>
              <a:gd name="connsiteY1" fmla="*/ 3672431 h 3672431"/>
              <a:gd name="connsiteX2" fmla="*/ 0 w 8405030"/>
              <a:gd name="connsiteY2" fmla="*/ 3054125 h 3672431"/>
              <a:gd name="connsiteX3" fmla="*/ 0 w 8405030"/>
              <a:gd name="connsiteY3" fmla="*/ 0 h 3672431"/>
              <a:gd name="connsiteX4" fmla="*/ 3098615 w 8405030"/>
              <a:gd name="connsiteY4" fmla="*/ 0 h 3672431"/>
              <a:gd name="connsiteX5" fmla="*/ 5244614 w 8405030"/>
              <a:gd name="connsiteY5" fmla="*/ 2146001 h 3672431"/>
              <a:gd name="connsiteX6" fmla="*/ 7390615 w 8405030"/>
              <a:gd name="connsiteY6" fmla="*/ 0 h 3672431"/>
              <a:gd name="connsiteX7" fmla="*/ 8405030 w 8405030"/>
              <a:gd name="connsiteY7" fmla="*/ 0 h 36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030" h="3672431">
                <a:moveTo>
                  <a:pt x="8405030" y="3672431"/>
                </a:moveTo>
                <a:lnTo>
                  <a:pt x="619053" y="3672431"/>
                </a:lnTo>
                <a:lnTo>
                  <a:pt x="0" y="3054125"/>
                </a:lnTo>
                <a:lnTo>
                  <a:pt x="0" y="0"/>
                </a:lnTo>
                <a:lnTo>
                  <a:pt x="3098615" y="0"/>
                </a:lnTo>
                <a:lnTo>
                  <a:pt x="5244614" y="2146001"/>
                </a:lnTo>
                <a:lnTo>
                  <a:pt x="7390615" y="0"/>
                </a:lnTo>
                <a:lnTo>
                  <a:pt x="8405030" y="0"/>
                </a:lnTo>
                <a:close/>
              </a:path>
            </a:pathLst>
          </a:custGeom>
          <a:solidFill>
            <a:srgbClr val="0A2756"/>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spTree>
    <p:extLst>
      <p:ext uri="{BB962C8B-B14F-4D97-AF65-F5344CB8AC3E}">
        <p14:creationId xmlns:p14="http://schemas.microsoft.com/office/powerpoint/2010/main" val="3798114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1803115325"/>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Tree>
    <p:extLst>
      <p:ext uri="{BB962C8B-B14F-4D97-AF65-F5344CB8AC3E}">
        <p14:creationId xmlns:p14="http://schemas.microsoft.com/office/powerpoint/2010/main" val="348819813"/>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_1-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197601157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Heavy_1-Column - Deep Navy">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2596592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Heavy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4876801" cy="3690937"/>
          </a:xfrm>
        </p:spPr>
        <p:txBody>
          <a:bodyPr/>
          <a:lstStyle>
            <a:lvl1pPr marL="171450" indent="-171450">
              <a:buFont typeface="Arial" panose="020B0604020202020204" pitchFamily="34" charset="0"/>
              <a:buChar char="•"/>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 name="Text Placeholder 14">
            <a:extLst>
              <a:ext uri="{FF2B5EF4-FFF2-40B4-BE49-F238E27FC236}">
                <a16:creationId xmlns:a16="http://schemas.microsoft.com/office/drawing/2014/main" id="{C75B2A68-2FBB-CAD1-D269-48D45B311FF2}"/>
              </a:ext>
            </a:extLst>
          </p:cNvPr>
          <p:cNvSpPr>
            <a:spLocks noGrp="1"/>
          </p:cNvSpPr>
          <p:nvPr>
            <p:ph type="body" sz="quarter" idx="44"/>
          </p:nvPr>
        </p:nvSpPr>
        <p:spPr>
          <a:xfrm>
            <a:off x="6456364"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2">
            <a:extLst>
              <a:ext uri="{FF2B5EF4-FFF2-40B4-BE49-F238E27FC236}">
                <a16:creationId xmlns:a16="http://schemas.microsoft.com/office/drawing/2014/main" id="{29865C34-B0FC-73F8-6874-094C7AF0BE7B}"/>
              </a:ext>
            </a:extLst>
          </p:cNvPr>
          <p:cNvSpPr>
            <a:spLocks noGrp="1"/>
          </p:cNvSpPr>
          <p:nvPr>
            <p:ph type="body" idx="45" hasCustomPrompt="1"/>
          </p:nvPr>
        </p:nvSpPr>
        <p:spPr>
          <a:xfrm>
            <a:off x="6764332"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9" name="Text Placeholder 7">
            <a:extLst>
              <a:ext uri="{FF2B5EF4-FFF2-40B4-BE49-F238E27FC236}">
                <a16:creationId xmlns:a16="http://schemas.microsoft.com/office/drawing/2014/main" id="{3D4529E2-3893-DC63-A9FB-623E5C8DA004}"/>
              </a:ext>
            </a:extLst>
          </p:cNvPr>
          <p:cNvSpPr>
            <a:spLocks noGrp="1"/>
          </p:cNvSpPr>
          <p:nvPr>
            <p:ph type="body" sz="quarter" idx="46" hasCustomPrompt="1"/>
          </p:nvPr>
        </p:nvSpPr>
        <p:spPr>
          <a:xfrm>
            <a:off x="6764338" y="2185988"/>
            <a:ext cx="4876801" cy="3690937"/>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Tree>
    <p:extLst>
      <p:ext uri="{BB962C8B-B14F-4D97-AF65-F5344CB8AC3E}">
        <p14:creationId xmlns:p14="http://schemas.microsoft.com/office/powerpoint/2010/main" val="309590102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613" userDrawn="1">
          <p15:clr>
            <a:srgbClr val="FBAE40"/>
          </p15:clr>
        </p15:guide>
        <p15:guide id="3" pos="406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Heavy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293370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6" name="Text Placeholder 14">
            <a:extLst>
              <a:ext uri="{FF2B5EF4-FFF2-40B4-BE49-F238E27FC236}">
                <a16:creationId xmlns:a16="http://schemas.microsoft.com/office/drawing/2014/main" id="{53E100A5-0D97-49D4-4D75-018DF0C99A89}"/>
              </a:ext>
            </a:extLst>
          </p:cNvPr>
          <p:cNvSpPr>
            <a:spLocks noGrp="1"/>
          </p:cNvSpPr>
          <p:nvPr>
            <p:ph type="body" sz="quarter" idx="44"/>
          </p:nvPr>
        </p:nvSpPr>
        <p:spPr>
          <a:xfrm>
            <a:off x="4476092"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2">
            <a:extLst>
              <a:ext uri="{FF2B5EF4-FFF2-40B4-BE49-F238E27FC236}">
                <a16:creationId xmlns:a16="http://schemas.microsoft.com/office/drawing/2014/main" id="{24517A4F-CFF6-F74E-11B9-7F616960CE76}"/>
              </a:ext>
            </a:extLst>
          </p:cNvPr>
          <p:cNvSpPr>
            <a:spLocks noGrp="1"/>
          </p:cNvSpPr>
          <p:nvPr>
            <p:ph type="body" idx="45" hasCustomPrompt="1"/>
          </p:nvPr>
        </p:nvSpPr>
        <p:spPr>
          <a:xfrm>
            <a:off x="4784060"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18" name="Text Placeholder 7">
            <a:extLst>
              <a:ext uri="{FF2B5EF4-FFF2-40B4-BE49-F238E27FC236}">
                <a16:creationId xmlns:a16="http://schemas.microsoft.com/office/drawing/2014/main" id="{8DF42066-9955-E33E-AE68-0C15AE7C671B}"/>
              </a:ext>
            </a:extLst>
          </p:cNvPr>
          <p:cNvSpPr>
            <a:spLocks noGrp="1"/>
          </p:cNvSpPr>
          <p:nvPr>
            <p:ph type="body" sz="quarter" idx="46" hasCustomPrompt="1"/>
          </p:nvPr>
        </p:nvSpPr>
        <p:spPr>
          <a:xfrm>
            <a:off x="4784066"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9" name="Text Placeholder 14">
            <a:extLst>
              <a:ext uri="{FF2B5EF4-FFF2-40B4-BE49-F238E27FC236}">
                <a16:creationId xmlns:a16="http://schemas.microsoft.com/office/drawing/2014/main" id="{A7393BA0-5149-9916-D602-3851E19CFA4B}"/>
              </a:ext>
            </a:extLst>
          </p:cNvPr>
          <p:cNvSpPr>
            <a:spLocks noGrp="1"/>
          </p:cNvSpPr>
          <p:nvPr>
            <p:ph type="body" sz="quarter" idx="47"/>
          </p:nvPr>
        </p:nvSpPr>
        <p:spPr>
          <a:xfrm>
            <a:off x="8401321"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2">
            <a:extLst>
              <a:ext uri="{FF2B5EF4-FFF2-40B4-BE49-F238E27FC236}">
                <a16:creationId xmlns:a16="http://schemas.microsoft.com/office/drawing/2014/main" id="{E1C55DC0-D8A4-DB3D-7E78-734B5403BB00}"/>
              </a:ext>
            </a:extLst>
          </p:cNvPr>
          <p:cNvSpPr>
            <a:spLocks noGrp="1"/>
          </p:cNvSpPr>
          <p:nvPr>
            <p:ph type="body" idx="48" hasCustomPrompt="1"/>
          </p:nvPr>
        </p:nvSpPr>
        <p:spPr>
          <a:xfrm>
            <a:off x="8709289"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21" name="Text Placeholder 7">
            <a:extLst>
              <a:ext uri="{FF2B5EF4-FFF2-40B4-BE49-F238E27FC236}">
                <a16:creationId xmlns:a16="http://schemas.microsoft.com/office/drawing/2014/main" id="{A53307FA-0771-52E5-390E-F06CCAA51D00}"/>
              </a:ext>
            </a:extLst>
          </p:cNvPr>
          <p:cNvSpPr>
            <a:spLocks noGrp="1"/>
          </p:cNvSpPr>
          <p:nvPr>
            <p:ph type="body" sz="quarter" idx="49" hasCustomPrompt="1"/>
          </p:nvPr>
        </p:nvSpPr>
        <p:spPr>
          <a:xfrm>
            <a:off x="8709295"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Tree>
    <p:extLst>
      <p:ext uri="{BB962C8B-B14F-4D97-AF65-F5344CB8AC3E}">
        <p14:creationId xmlns:p14="http://schemas.microsoft.com/office/powerpoint/2010/main" val="107002364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389" userDrawn="1">
          <p15:clr>
            <a:srgbClr val="FBAE40"/>
          </p15:clr>
        </p15:guide>
        <p15:guide id="3" pos="2819" userDrawn="1">
          <p15:clr>
            <a:srgbClr val="FBAE40"/>
          </p15:clr>
        </p15:guide>
        <p15:guide id="4" pos="4861" userDrawn="1">
          <p15:clr>
            <a:srgbClr val="FBAE40"/>
          </p15:clr>
        </p15:guide>
        <p15:guide id="5" pos="529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068762"/>
          </a:xfrm>
        </p:spPr>
        <p:txBody>
          <a:bodyPr/>
          <a:lstStyle>
            <a:lvl1pPr marL="0" indent="0">
              <a:buNone/>
              <a:defRPr/>
            </a:lvl1pPr>
            <a:lvl2pPr marL="180000">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9926907"/>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Imag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lvl1pPr>
              <a:defRPr>
                <a:solidFill>
                  <a:schemeClr val="bg1"/>
                </a:solidFill>
              </a:defRPr>
            </a:lvl1p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157207"/>
          </a:xfrm>
        </p:spPr>
        <p:txBody>
          <a:bodyPr/>
          <a:lstStyle>
            <a:lvl1pPr marL="0" indent="0">
              <a:buClr>
                <a:schemeClr val="bg1"/>
              </a:buClr>
              <a:buFont typeface="Arial" panose="020B0604020202020204" pitchFamily="34" charset="0"/>
              <a:buNone/>
              <a:defRPr>
                <a:solidFill>
                  <a:schemeClr val="bg1"/>
                </a:solidFill>
              </a:defRPr>
            </a:lvl1pPr>
            <a:lvl2pPr marL="0" indent="0">
              <a:buClr>
                <a:schemeClr val="bg1"/>
              </a:buClr>
              <a:buNone/>
              <a:defRPr>
                <a:solidFill>
                  <a:schemeClr val="bg1"/>
                </a:solidFill>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pic>
        <p:nvPicPr>
          <p:cNvPr id="3" name="Graphic 2">
            <a:extLst>
              <a:ext uri="{FF2B5EF4-FFF2-40B4-BE49-F238E27FC236}">
                <a16:creationId xmlns:a16="http://schemas.microsoft.com/office/drawing/2014/main" id="{CCAA83AA-E6B5-F608-71A6-372EC51723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656230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_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6C5A149-D661-7B8A-E30D-E663BF674CAF}"/>
              </a:ext>
            </a:extLst>
          </p:cNvPr>
          <p:cNvSpPr>
            <a:spLocks noGrp="1"/>
          </p:cNvSpPr>
          <p:nvPr>
            <p:ph type="pic" sz="quarter" idx="15" hasCustomPrompt="1"/>
          </p:nvPr>
        </p:nvSpPr>
        <p:spPr>
          <a:xfrm>
            <a:off x="0" y="0"/>
            <a:ext cx="12192000" cy="2160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1102759"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5" name="Text Placeholder 21">
            <a:extLst>
              <a:ext uri="{FF2B5EF4-FFF2-40B4-BE49-F238E27FC236}">
                <a16:creationId xmlns:a16="http://schemas.microsoft.com/office/drawing/2014/main" id="{F89DDB5D-94FC-99AC-6905-C66419A87671}"/>
              </a:ext>
            </a:extLst>
          </p:cNvPr>
          <p:cNvSpPr>
            <a:spLocks noGrp="1"/>
          </p:cNvSpPr>
          <p:nvPr>
            <p:ph type="body" sz="quarter" idx="20"/>
          </p:nvPr>
        </p:nvSpPr>
        <p:spPr>
          <a:xfrm>
            <a:off x="0" y="0"/>
            <a:ext cx="12192000" cy="2160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728662"/>
            <a:ext cx="11090275" cy="695096"/>
          </a:xfrm>
        </p:spPr>
        <p:txBody>
          <a:bodyPr anchor="ctr" anchorCtr="0"/>
          <a:lstStyle>
            <a:lvl1pPr algn="ctr">
              <a:defRPr>
                <a:solidFill>
                  <a:schemeClr val="bg1"/>
                </a:solidFill>
              </a:defRPr>
            </a:lvl1pPr>
          </a:lstStyle>
          <a:p>
            <a:r>
              <a:rPr lang="en-MY" dirty="0"/>
              <a:t>Click here to add your title</a:t>
            </a:r>
            <a:endParaRPr lang="en-US" dirty="0"/>
          </a:p>
        </p:txBody>
      </p:sp>
      <p:sp>
        <p:nvSpPr>
          <p:cNvPr id="8" name="Picture Placeholder 7">
            <a:extLst>
              <a:ext uri="{FF2B5EF4-FFF2-40B4-BE49-F238E27FC236}">
                <a16:creationId xmlns:a16="http://schemas.microsoft.com/office/drawing/2014/main" id="{ACDC896F-474F-7CE3-41CC-FC382D004F33}"/>
              </a:ext>
            </a:extLst>
          </p:cNvPr>
          <p:cNvSpPr>
            <a:spLocks noGrp="1" noChangeAspect="1"/>
          </p:cNvSpPr>
          <p:nvPr>
            <p:ph type="pic" sz="quarter" idx="21" hasCustomPrompt="1"/>
          </p:nvPr>
        </p:nvSpPr>
        <p:spPr>
          <a:xfrm>
            <a:off x="550863" y="2550710"/>
            <a:ext cx="360000" cy="360000"/>
          </a:xfrm>
        </p:spPr>
        <p:txBody>
          <a:bodyPr/>
          <a:lstStyle>
            <a:lvl1pPr marL="0" indent="0">
              <a:buNone/>
              <a:defRPr sz="700"/>
            </a:lvl1pPr>
          </a:lstStyle>
          <a:p>
            <a:r>
              <a:rPr lang="en-US" dirty="0"/>
              <a:t>Click to add your icon</a:t>
            </a:r>
          </a:p>
        </p:txBody>
      </p:sp>
      <p:sp>
        <p:nvSpPr>
          <p:cNvPr id="10" name="Text Placeholder 10">
            <a:extLst>
              <a:ext uri="{FF2B5EF4-FFF2-40B4-BE49-F238E27FC236}">
                <a16:creationId xmlns:a16="http://schemas.microsoft.com/office/drawing/2014/main" id="{24F38258-2DA7-342A-0AEF-7187099E674C}"/>
              </a:ext>
            </a:extLst>
          </p:cNvPr>
          <p:cNvSpPr>
            <a:spLocks noGrp="1"/>
          </p:cNvSpPr>
          <p:nvPr>
            <p:ph type="body" sz="quarter" idx="22" hasCustomPrompt="1"/>
          </p:nvPr>
        </p:nvSpPr>
        <p:spPr>
          <a:xfrm>
            <a:off x="1102759"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4" name="Text Placeholder 10">
            <a:extLst>
              <a:ext uri="{FF2B5EF4-FFF2-40B4-BE49-F238E27FC236}">
                <a16:creationId xmlns:a16="http://schemas.microsoft.com/office/drawing/2014/main" id="{1B3D9F93-46A8-F9D8-A85D-F098B2BC3F00}"/>
              </a:ext>
            </a:extLst>
          </p:cNvPr>
          <p:cNvSpPr>
            <a:spLocks noGrp="1"/>
          </p:cNvSpPr>
          <p:nvPr>
            <p:ph type="body" sz="quarter" idx="24" hasCustomPrompt="1"/>
          </p:nvPr>
        </p:nvSpPr>
        <p:spPr>
          <a:xfrm>
            <a:off x="1102759"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7" name="Text Placeholder 10">
            <a:extLst>
              <a:ext uri="{FF2B5EF4-FFF2-40B4-BE49-F238E27FC236}">
                <a16:creationId xmlns:a16="http://schemas.microsoft.com/office/drawing/2014/main" id="{6EF0F1C2-70E4-16D2-3A13-BB89CB5EFF95}"/>
              </a:ext>
            </a:extLst>
          </p:cNvPr>
          <p:cNvSpPr>
            <a:spLocks noGrp="1"/>
          </p:cNvSpPr>
          <p:nvPr>
            <p:ph type="body" sz="quarter" idx="26" hasCustomPrompt="1"/>
          </p:nvPr>
        </p:nvSpPr>
        <p:spPr>
          <a:xfrm>
            <a:off x="1102759"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9" name="Text Placeholder 10">
            <a:extLst>
              <a:ext uri="{FF2B5EF4-FFF2-40B4-BE49-F238E27FC236}">
                <a16:creationId xmlns:a16="http://schemas.microsoft.com/office/drawing/2014/main" id="{1A1A3503-C22A-50B8-DA05-376E3FAB61B8}"/>
              </a:ext>
            </a:extLst>
          </p:cNvPr>
          <p:cNvSpPr>
            <a:spLocks noGrp="1"/>
          </p:cNvSpPr>
          <p:nvPr>
            <p:ph type="body" sz="quarter" idx="28" hasCustomPrompt="1"/>
          </p:nvPr>
        </p:nvSpPr>
        <p:spPr>
          <a:xfrm>
            <a:off x="1102759"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Text Placeholder 10">
            <a:extLst>
              <a:ext uri="{FF2B5EF4-FFF2-40B4-BE49-F238E27FC236}">
                <a16:creationId xmlns:a16="http://schemas.microsoft.com/office/drawing/2014/main" id="{8B06F02E-731A-3C6B-7F77-F7B99D45E2E7}"/>
              </a:ext>
            </a:extLst>
          </p:cNvPr>
          <p:cNvSpPr>
            <a:spLocks noGrp="1"/>
          </p:cNvSpPr>
          <p:nvPr>
            <p:ph type="body" sz="quarter" idx="30" hasCustomPrompt="1"/>
          </p:nvPr>
        </p:nvSpPr>
        <p:spPr>
          <a:xfrm>
            <a:off x="7006426"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3" name="Text Placeholder 10">
            <a:extLst>
              <a:ext uri="{FF2B5EF4-FFF2-40B4-BE49-F238E27FC236}">
                <a16:creationId xmlns:a16="http://schemas.microsoft.com/office/drawing/2014/main" id="{547B7546-C36F-2FDA-6DB1-4A733B77540A}"/>
              </a:ext>
            </a:extLst>
          </p:cNvPr>
          <p:cNvSpPr>
            <a:spLocks noGrp="1"/>
          </p:cNvSpPr>
          <p:nvPr>
            <p:ph type="body" sz="quarter" idx="32" hasCustomPrompt="1"/>
          </p:nvPr>
        </p:nvSpPr>
        <p:spPr>
          <a:xfrm>
            <a:off x="7006426"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Text Placeholder 10">
            <a:extLst>
              <a:ext uri="{FF2B5EF4-FFF2-40B4-BE49-F238E27FC236}">
                <a16:creationId xmlns:a16="http://schemas.microsoft.com/office/drawing/2014/main" id="{67D6942A-B44C-1D8C-2C84-A94663B3DBFD}"/>
              </a:ext>
            </a:extLst>
          </p:cNvPr>
          <p:cNvSpPr>
            <a:spLocks noGrp="1"/>
          </p:cNvSpPr>
          <p:nvPr>
            <p:ph type="body" sz="quarter" idx="34" hasCustomPrompt="1"/>
          </p:nvPr>
        </p:nvSpPr>
        <p:spPr>
          <a:xfrm>
            <a:off x="7006426"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10">
            <a:extLst>
              <a:ext uri="{FF2B5EF4-FFF2-40B4-BE49-F238E27FC236}">
                <a16:creationId xmlns:a16="http://schemas.microsoft.com/office/drawing/2014/main" id="{2A12BBC9-36D3-9838-7CE0-CDC2BF03C88D}"/>
              </a:ext>
            </a:extLst>
          </p:cNvPr>
          <p:cNvSpPr>
            <a:spLocks noGrp="1"/>
          </p:cNvSpPr>
          <p:nvPr>
            <p:ph type="body" sz="quarter" idx="36" hasCustomPrompt="1"/>
          </p:nvPr>
        </p:nvSpPr>
        <p:spPr>
          <a:xfrm>
            <a:off x="7006426"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9" name="Text Placeholder 10">
            <a:extLst>
              <a:ext uri="{FF2B5EF4-FFF2-40B4-BE49-F238E27FC236}">
                <a16:creationId xmlns:a16="http://schemas.microsoft.com/office/drawing/2014/main" id="{BCAED347-95E7-D5EA-6B8F-FED13157C618}"/>
              </a:ext>
            </a:extLst>
          </p:cNvPr>
          <p:cNvSpPr>
            <a:spLocks noGrp="1"/>
          </p:cNvSpPr>
          <p:nvPr>
            <p:ph type="body" sz="quarter" idx="38" hasCustomPrompt="1"/>
          </p:nvPr>
        </p:nvSpPr>
        <p:spPr>
          <a:xfrm>
            <a:off x="7006426"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1" name="Picture Placeholder 7">
            <a:extLst>
              <a:ext uri="{FF2B5EF4-FFF2-40B4-BE49-F238E27FC236}">
                <a16:creationId xmlns:a16="http://schemas.microsoft.com/office/drawing/2014/main" id="{ED5831DD-0D52-FBC9-1761-489EF1CD3F48}"/>
              </a:ext>
            </a:extLst>
          </p:cNvPr>
          <p:cNvSpPr>
            <a:spLocks noGrp="1" noChangeAspect="1"/>
          </p:cNvSpPr>
          <p:nvPr>
            <p:ph type="pic" sz="quarter" idx="39" hasCustomPrompt="1"/>
          </p:nvPr>
        </p:nvSpPr>
        <p:spPr>
          <a:xfrm>
            <a:off x="550863" y="3263381"/>
            <a:ext cx="360000" cy="360000"/>
          </a:xfrm>
        </p:spPr>
        <p:txBody>
          <a:bodyPr/>
          <a:lstStyle>
            <a:lvl1pPr marL="0" indent="0">
              <a:buNone/>
              <a:defRPr sz="700"/>
            </a:lvl1pPr>
          </a:lstStyle>
          <a:p>
            <a:r>
              <a:rPr lang="en-US" dirty="0"/>
              <a:t>Click to add your icon</a:t>
            </a:r>
          </a:p>
        </p:txBody>
      </p:sp>
      <p:sp>
        <p:nvSpPr>
          <p:cNvPr id="32" name="Picture Placeholder 7">
            <a:extLst>
              <a:ext uri="{FF2B5EF4-FFF2-40B4-BE49-F238E27FC236}">
                <a16:creationId xmlns:a16="http://schemas.microsoft.com/office/drawing/2014/main" id="{EDEA8971-5450-BB0A-BCF1-B3BCE8679A8A}"/>
              </a:ext>
            </a:extLst>
          </p:cNvPr>
          <p:cNvSpPr>
            <a:spLocks noGrp="1" noChangeAspect="1"/>
          </p:cNvSpPr>
          <p:nvPr>
            <p:ph type="pic" sz="quarter" idx="40" hasCustomPrompt="1"/>
          </p:nvPr>
        </p:nvSpPr>
        <p:spPr>
          <a:xfrm>
            <a:off x="550863" y="5401392"/>
            <a:ext cx="360000" cy="360000"/>
          </a:xfrm>
        </p:spPr>
        <p:txBody>
          <a:bodyPr/>
          <a:lstStyle>
            <a:lvl1pPr marL="0" indent="0">
              <a:buNone/>
              <a:defRPr sz="700"/>
            </a:lvl1pPr>
          </a:lstStyle>
          <a:p>
            <a:r>
              <a:rPr lang="en-US" dirty="0"/>
              <a:t>Click to add your icon</a:t>
            </a:r>
          </a:p>
        </p:txBody>
      </p:sp>
      <p:sp>
        <p:nvSpPr>
          <p:cNvPr id="33" name="Picture Placeholder 7">
            <a:extLst>
              <a:ext uri="{FF2B5EF4-FFF2-40B4-BE49-F238E27FC236}">
                <a16:creationId xmlns:a16="http://schemas.microsoft.com/office/drawing/2014/main" id="{0F21E4FE-623E-A822-EE0E-0105035C172E}"/>
              </a:ext>
            </a:extLst>
          </p:cNvPr>
          <p:cNvSpPr>
            <a:spLocks noGrp="1" noChangeAspect="1"/>
          </p:cNvSpPr>
          <p:nvPr>
            <p:ph type="pic" sz="quarter" idx="41" hasCustomPrompt="1"/>
          </p:nvPr>
        </p:nvSpPr>
        <p:spPr>
          <a:xfrm>
            <a:off x="550863" y="4688723"/>
            <a:ext cx="360000" cy="360000"/>
          </a:xfrm>
        </p:spPr>
        <p:txBody>
          <a:bodyPr/>
          <a:lstStyle>
            <a:lvl1pPr marL="0" indent="0">
              <a:buNone/>
              <a:defRPr sz="700"/>
            </a:lvl1pPr>
          </a:lstStyle>
          <a:p>
            <a:r>
              <a:rPr lang="en-US" dirty="0"/>
              <a:t>Click to add your icon</a:t>
            </a:r>
          </a:p>
        </p:txBody>
      </p:sp>
      <p:sp>
        <p:nvSpPr>
          <p:cNvPr id="34" name="Picture Placeholder 7">
            <a:extLst>
              <a:ext uri="{FF2B5EF4-FFF2-40B4-BE49-F238E27FC236}">
                <a16:creationId xmlns:a16="http://schemas.microsoft.com/office/drawing/2014/main" id="{102BC5AB-2FF2-5E6B-770B-1E272CDD8FE4}"/>
              </a:ext>
            </a:extLst>
          </p:cNvPr>
          <p:cNvSpPr>
            <a:spLocks noGrp="1" noChangeAspect="1"/>
          </p:cNvSpPr>
          <p:nvPr>
            <p:ph type="pic" sz="quarter" idx="42" hasCustomPrompt="1"/>
          </p:nvPr>
        </p:nvSpPr>
        <p:spPr>
          <a:xfrm>
            <a:off x="550863" y="3976052"/>
            <a:ext cx="360000" cy="360000"/>
          </a:xfrm>
        </p:spPr>
        <p:txBody>
          <a:bodyPr/>
          <a:lstStyle>
            <a:lvl1pPr marL="0" indent="0">
              <a:buNone/>
              <a:defRPr sz="700"/>
            </a:lvl1pPr>
          </a:lstStyle>
          <a:p>
            <a:r>
              <a:rPr lang="en-US" dirty="0"/>
              <a:t>Click to add your icon</a:t>
            </a:r>
          </a:p>
        </p:txBody>
      </p:sp>
      <p:sp>
        <p:nvSpPr>
          <p:cNvPr id="35" name="Picture Placeholder 7">
            <a:extLst>
              <a:ext uri="{FF2B5EF4-FFF2-40B4-BE49-F238E27FC236}">
                <a16:creationId xmlns:a16="http://schemas.microsoft.com/office/drawing/2014/main" id="{22A1B63E-F2F1-3141-FFD7-67F394E11B53}"/>
              </a:ext>
            </a:extLst>
          </p:cNvPr>
          <p:cNvSpPr>
            <a:spLocks noGrp="1" noChangeAspect="1"/>
          </p:cNvSpPr>
          <p:nvPr>
            <p:ph type="pic" sz="quarter" idx="43" hasCustomPrompt="1"/>
          </p:nvPr>
        </p:nvSpPr>
        <p:spPr>
          <a:xfrm>
            <a:off x="6456363" y="2550710"/>
            <a:ext cx="360000" cy="360000"/>
          </a:xfrm>
        </p:spPr>
        <p:txBody>
          <a:bodyPr/>
          <a:lstStyle>
            <a:lvl1pPr marL="0" indent="0">
              <a:buNone/>
              <a:defRPr sz="700"/>
            </a:lvl1pPr>
          </a:lstStyle>
          <a:p>
            <a:r>
              <a:rPr lang="en-US" dirty="0"/>
              <a:t>Click to add your icon</a:t>
            </a:r>
          </a:p>
        </p:txBody>
      </p:sp>
      <p:sp>
        <p:nvSpPr>
          <p:cNvPr id="36" name="Picture Placeholder 7">
            <a:extLst>
              <a:ext uri="{FF2B5EF4-FFF2-40B4-BE49-F238E27FC236}">
                <a16:creationId xmlns:a16="http://schemas.microsoft.com/office/drawing/2014/main" id="{BD6C3968-6036-0253-4559-37A2DA88F863}"/>
              </a:ext>
            </a:extLst>
          </p:cNvPr>
          <p:cNvSpPr>
            <a:spLocks noGrp="1" noChangeAspect="1"/>
          </p:cNvSpPr>
          <p:nvPr>
            <p:ph type="pic" sz="quarter" idx="44" hasCustomPrompt="1"/>
          </p:nvPr>
        </p:nvSpPr>
        <p:spPr>
          <a:xfrm>
            <a:off x="6456363" y="3263381"/>
            <a:ext cx="360000" cy="360000"/>
          </a:xfrm>
        </p:spPr>
        <p:txBody>
          <a:bodyPr/>
          <a:lstStyle>
            <a:lvl1pPr marL="0" indent="0">
              <a:buNone/>
              <a:defRPr sz="700"/>
            </a:lvl1pPr>
          </a:lstStyle>
          <a:p>
            <a:r>
              <a:rPr lang="en-US" dirty="0"/>
              <a:t>Click to add your icon</a:t>
            </a:r>
          </a:p>
        </p:txBody>
      </p:sp>
      <p:sp>
        <p:nvSpPr>
          <p:cNvPr id="37" name="Picture Placeholder 7">
            <a:extLst>
              <a:ext uri="{FF2B5EF4-FFF2-40B4-BE49-F238E27FC236}">
                <a16:creationId xmlns:a16="http://schemas.microsoft.com/office/drawing/2014/main" id="{380A7212-DC67-1B47-EDBD-A4DE471E04A9}"/>
              </a:ext>
            </a:extLst>
          </p:cNvPr>
          <p:cNvSpPr>
            <a:spLocks noGrp="1" noChangeAspect="1"/>
          </p:cNvSpPr>
          <p:nvPr>
            <p:ph type="pic" sz="quarter" idx="45" hasCustomPrompt="1"/>
          </p:nvPr>
        </p:nvSpPr>
        <p:spPr>
          <a:xfrm>
            <a:off x="6456363" y="5401392"/>
            <a:ext cx="360000" cy="360000"/>
          </a:xfrm>
        </p:spPr>
        <p:txBody>
          <a:bodyPr/>
          <a:lstStyle>
            <a:lvl1pPr marL="0" indent="0">
              <a:buNone/>
              <a:defRPr sz="700"/>
            </a:lvl1pPr>
          </a:lstStyle>
          <a:p>
            <a:r>
              <a:rPr lang="en-US" dirty="0"/>
              <a:t>Click to add your icon</a:t>
            </a:r>
          </a:p>
        </p:txBody>
      </p:sp>
      <p:sp>
        <p:nvSpPr>
          <p:cNvPr id="38" name="Picture Placeholder 7">
            <a:extLst>
              <a:ext uri="{FF2B5EF4-FFF2-40B4-BE49-F238E27FC236}">
                <a16:creationId xmlns:a16="http://schemas.microsoft.com/office/drawing/2014/main" id="{804D0183-40F0-6A0D-77FB-280D8D7083F5}"/>
              </a:ext>
            </a:extLst>
          </p:cNvPr>
          <p:cNvSpPr>
            <a:spLocks noGrp="1" noChangeAspect="1"/>
          </p:cNvSpPr>
          <p:nvPr>
            <p:ph type="pic" sz="quarter" idx="46" hasCustomPrompt="1"/>
          </p:nvPr>
        </p:nvSpPr>
        <p:spPr>
          <a:xfrm>
            <a:off x="6456363" y="4688723"/>
            <a:ext cx="360000" cy="360000"/>
          </a:xfrm>
        </p:spPr>
        <p:txBody>
          <a:bodyPr/>
          <a:lstStyle>
            <a:lvl1pPr marL="0" indent="0">
              <a:buNone/>
              <a:defRPr sz="700"/>
            </a:lvl1pPr>
          </a:lstStyle>
          <a:p>
            <a:r>
              <a:rPr lang="en-US" dirty="0"/>
              <a:t>Click to add your icon</a:t>
            </a:r>
          </a:p>
        </p:txBody>
      </p:sp>
      <p:sp>
        <p:nvSpPr>
          <p:cNvPr id="39" name="Picture Placeholder 7">
            <a:extLst>
              <a:ext uri="{FF2B5EF4-FFF2-40B4-BE49-F238E27FC236}">
                <a16:creationId xmlns:a16="http://schemas.microsoft.com/office/drawing/2014/main" id="{BCE78C4B-6BFD-4539-3B7E-60B95AD1C20D}"/>
              </a:ext>
            </a:extLst>
          </p:cNvPr>
          <p:cNvSpPr>
            <a:spLocks noGrp="1" noChangeAspect="1"/>
          </p:cNvSpPr>
          <p:nvPr>
            <p:ph type="pic" sz="quarter" idx="47" hasCustomPrompt="1"/>
          </p:nvPr>
        </p:nvSpPr>
        <p:spPr>
          <a:xfrm>
            <a:off x="6456363" y="3976052"/>
            <a:ext cx="360000" cy="360000"/>
          </a:xfrm>
        </p:spPr>
        <p:txBody>
          <a:bodyPr/>
          <a:lstStyle>
            <a:lvl1pPr marL="0" indent="0">
              <a:buNone/>
              <a:defRPr sz="700"/>
            </a:lvl1pPr>
          </a:lstStyle>
          <a:p>
            <a:r>
              <a:rPr lang="en-US" dirty="0"/>
              <a:t>Click to add your icon</a:t>
            </a:r>
          </a:p>
        </p:txBody>
      </p:sp>
      <p:sp>
        <p:nvSpPr>
          <p:cNvPr id="40" name="Slide Number Placeholder 2">
            <a:extLst>
              <a:ext uri="{FF2B5EF4-FFF2-40B4-BE49-F238E27FC236}">
                <a16:creationId xmlns:a16="http://schemas.microsoft.com/office/drawing/2014/main" id="{950E9402-F791-1423-6FA0-7CAEB92C4F1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63443748"/>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11090275" cy="442280"/>
          </a:xfrm>
        </p:spPr>
        <p:txBody>
          <a:bodyPr anchor="b"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85883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10">
            <a:extLst>
              <a:ext uri="{FF2B5EF4-FFF2-40B4-BE49-F238E27FC236}">
                <a16:creationId xmlns:a16="http://schemas.microsoft.com/office/drawing/2014/main" id="{1A2D37CC-83CF-2F70-C99C-8C9DC35CE0BE}"/>
              </a:ext>
            </a:extLst>
          </p:cNvPr>
          <p:cNvSpPr>
            <a:spLocks noGrp="1"/>
          </p:cNvSpPr>
          <p:nvPr>
            <p:ph type="body" sz="quarter" idx="33" hasCustomPrompt="1"/>
          </p:nvPr>
        </p:nvSpPr>
        <p:spPr>
          <a:xfrm>
            <a:off x="676726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ext Placeholder 14">
            <a:extLst>
              <a:ext uri="{FF2B5EF4-FFF2-40B4-BE49-F238E27FC236}">
                <a16:creationId xmlns:a16="http://schemas.microsoft.com/office/drawing/2014/main" id="{02CB0830-7281-B8C9-8EE5-74BB3CB6F876}"/>
              </a:ext>
            </a:extLst>
          </p:cNvPr>
          <p:cNvSpPr>
            <a:spLocks noGrp="1"/>
          </p:cNvSpPr>
          <p:nvPr>
            <p:ph type="body" sz="quarter" idx="34"/>
          </p:nvPr>
        </p:nvSpPr>
        <p:spPr>
          <a:xfrm>
            <a:off x="645929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F42E1854-FD7F-6895-0FB2-D076746BB938}"/>
              </a:ext>
            </a:extLst>
          </p:cNvPr>
          <p:cNvSpPr>
            <a:spLocks noGrp="1"/>
          </p:cNvSpPr>
          <p:nvPr>
            <p:ph type="body" sz="quarter" idx="35" hasCustomPrompt="1"/>
          </p:nvPr>
        </p:nvSpPr>
        <p:spPr>
          <a:xfrm>
            <a:off x="14771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0" name="Picture Placeholder 7">
            <a:extLst>
              <a:ext uri="{FF2B5EF4-FFF2-40B4-BE49-F238E27FC236}">
                <a16:creationId xmlns:a16="http://schemas.microsoft.com/office/drawing/2014/main" id="{A1E2E957-66CC-4F0D-435F-1C9EF7F9770A}"/>
              </a:ext>
            </a:extLst>
          </p:cNvPr>
          <p:cNvSpPr>
            <a:spLocks noGrp="1" noChangeAspect="1"/>
          </p:cNvSpPr>
          <p:nvPr>
            <p:ph type="pic" sz="quarter" idx="21" hasCustomPrompt="1"/>
          </p:nvPr>
        </p:nvSpPr>
        <p:spPr>
          <a:xfrm>
            <a:off x="858831" y="3781331"/>
            <a:ext cx="432000" cy="432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B9C5D8CF-7FA0-1B19-381C-EBB4ABCCA143}"/>
              </a:ext>
            </a:extLst>
          </p:cNvPr>
          <p:cNvSpPr>
            <a:spLocks noGrp="1"/>
          </p:cNvSpPr>
          <p:nvPr>
            <p:ph type="body" sz="quarter" idx="36" hasCustomPrompt="1"/>
          </p:nvPr>
        </p:nvSpPr>
        <p:spPr>
          <a:xfrm>
            <a:off x="14771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Picture Placeholder 7">
            <a:extLst>
              <a:ext uri="{FF2B5EF4-FFF2-40B4-BE49-F238E27FC236}">
                <a16:creationId xmlns:a16="http://schemas.microsoft.com/office/drawing/2014/main" id="{46ECF4A3-7ADF-2F9F-442D-12243746CF93}"/>
              </a:ext>
            </a:extLst>
          </p:cNvPr>
          <p:cNvSpPr>
            <a:spLocks noGrp="1" noChangeAspect="1"/>
          </p:cNvSpPr>
          <p:nvPr>
            <p:ph type="pic" sz="quarter" idx="37" hasCustomPrompt="1"/>
          </p:nvPr>
        </p:nvSpPr>
        <p:spPr>
          <a:xfrm>
            <a:off x="858831" y="4907398"/>
            <a:ext cx="432000" cy="432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2A20CABE-8C4E-A74B-9167-2CAF2C12A681}"/>
              </a:ext>
            </a:extLst>
          </p:cNvPr>
          <p:cNvSpPr>
            <a:spLocks noGrp="1"/>
          </p:cNvSpPr>
          <p:nvPr>
            <p:ph type="body" sz="quarter" idx="38" hasCustomPrompt="1"/>
          </p:nvPr>
        </p:nvSpPr>
        <p:spPr>
          <a:xfrm>
            <a:off x="73826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Picture Placeholder 7">
            <a:extLst>
              <a:ext uri="{FF2B5EF4-FFF2-40B4-BE49-F238E27FC236}">
                <a16:creationId xmlns:a16="http://schemas.microsoft.com/office/drawing/2014/main" id="{29C65CB1-ED59-9C22-2EA7-3D4102B23EA3}"/>
              </a:ext>
            </a:extLst>
          </p:cNvPr>
          <p:cNvSpPr>
            <a:spLocks noGrp="1" noChangeAspect="1"/>
          </p:cNvSpPr>
          <p:nvPr>
            <p:ph type="pic" sz="quarter" idx="39" hasCustomPrompt="1"/>
          </p:nvPr>
        </p:nvSpPr>
        <p:spPr>
          <a:xfrm>
            <a:off x="6764330" y="3781331"/>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7B34A20E-20B1-B205-F904-5C8603E3887D}"/>
              </a:ext>
            </a:extLst>
          </p:cNvPr>
          <p:cNvSpPr>
            <a:spLocks noGrp="1"/>
          </p:cNvSpPr>
          <p:nvPr>
            <p:ph type="body" sz="quarter" idx="40" hasCustomPrompt="1"/>
          </p:nvPr>
        </p:nvSpPr>
        <p:spPr>
          <a:xfrm>
            <a:off x="73826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9" name="Picture Placeholder 7">
            <a:extLst>
              <a:ext uri="{FF2B5EF4-FFF2-40B4-BE49-F238E27FC236}">
                <a16:creationId xmlns:a16="http://schemas.microsoft.com/office/drawing/2014/main" id="{E9F0E919-573D-7D4E-6C63-6BF64E92E4A8}"/>
              </a:ext>
            </a:extLst>
          </p:cNvPr>
          <p:cNvSpPr>
            <a:spLocks noGrp="1" noChangeAspect="1"/>
          </p:cNvSpPr>
          <p:nvPr>
            <p:ph type="pic" sz="quarter" idx="41" hasCustomPrompt="1"/>
          </p:nvPr>
        </p:nvSpPr>
        <p:spPr>
          <a:xfrm>
            <a:off x="6764330" y="4907398"/>
            <a:ext cx="432000" cy="432000"/>
          </a:xfrm>
        </p:spPr>
        <p:txBody>
          <a:bodyPr/>
          <a:lstStyle>
            <a:lvl1pPr marL="0" indent="0">
              <a:buNone/>
              <a:defRPr sz="700"/>
            </a:lvl1pPr>
          </a:lstStyle>
          <a:p>
            <a:r>
              <a:rPr lang="en-US" dirty="0"/>
              <a:t>Click to add your icon</a:t>
            </a:r>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19051020"/>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613" userDrawn="1">
          <p15:clr>
            <a:srgbClr val="FBAE40"/>
          </p15:clr>
        </p15:guide>
        <p15:guide id="3" pos="40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6">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4" y="4083518"/>
            <a:ext cx="4967514"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4" y="5496024"/>
            <a:ext cx="4977284" cy="380901"/>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10" name="Oval 9">
            <a:extLst>
              <a:ext uri="{FF2B5EF4-FFF2-40B4-BE49-F238E27FC236}">
                <a16:creationId xmlns:a16="http://schemas.microsoft.com/office/drawing/2014/main" id="{B7789168-2E28-66D7-A416-07577CCA2120}"/>
              </a:ext>
            </a:extLst>
          </p:cNvPr>
          <p:cNvSpPr/>
          <p:nvPr userDrawn="1"/>
        </p:nvSpPr>
        <p:spPr>
          <a:xfrm>
            <a:off x="5230091" y="1906206"/>
            <a:ext cx="1731818" cy="1724499"/>
          </a:xfrm>
          <a:prstGeom prst="ellipse">
            <a:avLst/>
          </a:pr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pic>
        <p:nvPicPr>
          <p:cNvPr id="11" name="Graphic 10">
            <a:extLst>
              <a:ext uri="{FF2B5EF4-FFF2-40B4-BE49-F238E27FC236}">
                <a16:creationId xmlns:a16="http://schemas.microsoft.com/office/drawing/2014/main" id="{6F1D91E2-B5A7-EE3C-2D58-6DDCE16510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4673" t="70408"/>
          <a:stretch/>
        </p:blipFill>
        <p:spPr>
          <a:xfrm>
            <a:off x="-1" y="2"/>
            <a:ext cx="6096003" cy="2761421"/>
          </a:xfrm>
          <a:custGeom>
            <a:avLst/>
            <a:gdLst>
              <a:gd name="connsiteX0" fmla="*/ 0 w 6096003"/>
              <a:gd name="connsiteY0" fmla="*/ 0 h 2761421"/>
              <a:gd name="connsiteX1" fmla="*/ 6096003 w 6096003"/>
              <a:gd name="connsiteY1" fmla="*/ 0 h 2761421"/>
              <a:gd name="connsiteX2" fmla="*/ 6096003 w 6096003"/>
              <a:gd name="connsiteY2" fmla="*/ 2761421 h 2761421"/>
              <a:gd name="connsiteX3" fmla="*/ 0 w 6096003"/>
              <a:gd name="connsiteY3" fmla="*/ 2761421 h 2761421"/>
            </a:gdLst>
            <a:ahLst/>
            <a:cxnLst>
              <a:cxn ang="0">
                <a:pos x="connsiteX0" y="connsiteY0"/>
              </a:cxn>
              <a:cxn ang="0">
                <a:pos x="connsiteX1" y="connsiteY1"/>
              </a:cxn>
              <a:cxn ang="0">
                <a:pos x="connsiteX2" y="connsiteY2"/>
              </a:cxn>
              <a:cxn ang="0">
                <a:pos x="connsiteX3" y="connsiteY3"/>
              </a:cxn>
            </a:cxnLst>
            <a:rect l="l" t="t" r="r" b="b"/>
            <a:pathLst>
              <a:path w="6096003" h="2761421">
                <a:moveTo>
                  <a:pt x="0" y="0"/>
                </a:moveTo>
                <a:lnTo>
                  <a:pt x="6096003" y="0"/>
                </a:lnTo>
                <a:lnTo>
                  <a:pt x="6096003" y="2761421"/>
                </a:lnTo>
                <a:lnTo>
                  <a:pt x="0" y="2761421"/>
                </a:lnTo>
                <a:close/>
              </a:path>
            </a:pathLst>
          </a:custGeom>
        </p:spPr>
      </p:pic>
      <p:pic>
        <p:nvPicPr>
          <p:cNvPr id="12" name="Graphic 11">
            <a:extLst>
              <a:ext uri="{FF2B5EF4-FFF2-40B4-BE49-F238E27FC236}">
                <a16:creationId xmlns:a16="http://schemas.microsoft.com/office/drawing/2014/main" id="{A2AFF596-07DB-AEDB-CE00-1798EA347C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5162" b="56428"/>
          <a:stretch/>
        </p:blipFill>
        <p:spPr>
          <a:xfrm>
            <a:off x="6096005" y="2761422"/>
            <a:ext cx="6095995" cy="4096578"/>
          </a:xfrm>
          <a:custGeom>
            <a:avLst/>
            <a:gdLst>
              <a:gd name="connsiteX0" fmla="*/ 0 w 6095995"/>
              <a:gd name="connsiteY0" fmla="*/ 0 h 4096578"/>
              <a:gd name="connsiteX1" fmla="*/ 6095995 w 6095995"/>
              <a:gd name="connsiteY1" fmla="*/ 0 h 4096578"/>
              <a:gd name="connsiteX2" fmla="*/ 6095995 w 6095995"/>
              <a:gd name="connsiteY2" fmla="*/ 4096578 h 4096578"/>
              <a:gd name="connsiteX3" fmla="*/ 0 w 6095995"/>
              <a:gd name="connsiteY3" fmla="*/ 4096578 h 4096578"/>
            </a:gdLst>
            <a:ahLst/>
            <a:cxnLst>
              <a:cxn ang="0">
                <a:pos x="connsiteX0" y="connsiteY0"/>
              </a:cxn>
              <a:cxn ang="0">
                <a:pos x="connsiteX1" y="connsiteY1"/>
              </a:cxn>
              <a:cxn ang="0">
                <a:pos x="connsiteX2" y="connsiteY2"/>
              </a:cxn>
              <a:cxn ang="0">
                <a:pos x="connsiteX3" y="connsiteY3"/>
              </a:cxn>
            </a:cxnLst>
            <a:rect l="l" t="t" r="r" b="b"/>
            <a:pathLst>
              <a:path w="6095995" h="4096578">
                <a:moveTo>
                  <a:pt x="0" y="0"/>
                </a:moveTo>
                <a:lnTo>
                  <a:pt x="6095995" y="0"/>
                </a:lnTo>
                <a:lnTo>
                  <a:pt x="6095995" y="4096578"/>
                </a:lnTo>
                <a:lnTo>
                  <a:pt x="0" y="4096578"/>
                </a:lnTo>
                <a:close/>
              </a:path>
            </a:pathLst>
          </a:custGeom>
        </p:spPr>
      </p:pic>
    </p:spTree>
    <p:extLst>
      <p:ext uri="{BB962C8B-B14F-4D97-AF65-F5344CB8AC3E}">
        <p14:creationId xmlns:p14="http://schemas.microsoft.com/office/powerpoint/2010/main" val="816974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79CA962-5B82-78A0-3379-518EEE56D270}"/>
              </a:ext>
            </a:extLst>
          </p:cNvPr>
          <p:cNvSpPr/>
          <p:nvPr userDrawn="1"/>
        </p:nvSpPr>
        <p:spPr>
          <a:xfrm>
            <a:off x="6790154" y="2084223"/>
            <a:ext cx="5414546" cy="4773778"/>
          </a:xfrm>
          <a:custGeom>
            <a:avLst/>
            <a:gdLst>
              <a:gd name="connsiteX0" fmla="*/ 0 w 5414546"/>
              <a:gd name="connsiteY0" fmla="*/ 0 h 4773778"/>
              <a:gd name="connsiteX1" fmla="*/ 3207053 w 5414546"/>
              <a:gd name="connsiteY1" fmla="*/ 0 h 4773778"/>
              <a:gd name="connsiteX2" fmla="*/ 5414546 w 5414546"/>
              <a:gd name="connsiteY2" fmla="*/ 2206936 h 4773778"/>
              <a:gd name="connsiteX3" fmla="*/ 5414546 w 5414546"/>
              <a:gd name="connsiteY3" fmla="*/ 4773778 h 4773778"/>
              <a:gd name="connsiteX4" fmla="*/ 1613656 w 5414546"/>
              <a:gd name="connsiteY4" fmla="*/ 4773778 h 4773778"/>
              <a:gd name="connsiteX5" fmla="*/ 0 w 5414546"/>
              <a:gd name="connsiteY5" fmla="*/ 3160468 h 47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546" h="4773778">
                <a:moveTo>
                  <a:pt x="0" y="0"/>
                </a:moveTo>
                <a:lnTo>
                  <a:pt x="3207053" y="0"/>
                </a:lnTo>
                <a:lnTo>
                  <a:pt x="5414546" y="2206936"/>
                </a:lnTo>
                <a:lnTo>
                  <a:pt x="5414546" y="4773778"/>
                </a:lnTo>
                <a:lnTo>
                  <a:pt x="1613656" y="4773778"/>
                </a:lnTo>
                <a:lnTo>
                  <a:pt x="0" y="3160468"/>
                </a:lnTo>
                <a:close/>
              </a:path>
            </a:pathLst>
          </a:custGeom>
          <a:solidFill>
            <a:srgbClr val="00B5B1">
              <a:alpha val="10000"/>
            </a:srgbClr>
          </a:solidFill>
          <a:ln w="5065" cap="flat">
            <a:noFill/>
            <a:prstDash val="solid"/>
            <a:miter/>
          </a:ln>
        </p:spPr>
        <p:txBody>
          <a:bodyPr wrap="square"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5184775" cy="594762"/>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4" name="Text Placeholder 2">
            <a:extLst>
              <a:ext uri="{FF2B5EF4-FFF2-40B4-BE49-F238E27FC236}">
                <a16:creationId xmlns:a16="http://schemas.microsoft.com/office/drawing/2014/main" id="{8F9B9B07-BF1F-62FA-DB8F-2E70F4ACE80C}"/>
              </a:ext>
            </a:extLst>
          </p:cNvPr>
          <p:cNvSpPr>
            <a:spLocks noGrp="1"/>
          </p:cNvSpPr>
          <p:nvPr>
            <p:ph type="body" idx="15" hasCustomPrompt="1"/>
          </p:nvPr>
        </p:nvSpPr>
        <p:spPr>
          <a:xfrm>
            <a:off x="550864"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5" name="Text Placeholder 10">
            <a:extLst>
              <a:ext uri="{FF2B5EF4-FFF2-40B4-BE49-F238E27FC236}">
                <a16:creationId xmlns:a16="http://schemas.microsoft.com/office/drawing/2014/main" id="{A18F0A37-286F-E283-39CB-465E3492F4A6}"/>
              </a:ext>
            </a:extLst>
          </p:cNvPr>
          <p:cNvSpPr>
            <a:spLocks noGrp="1"/>
          </p:cNvSpPr>
          <p:nvPr>
            <p:ph type="body" sz="quarter" idx="16" hasCustomPrompt="1"/>
          </p:nvPr>
        </p:nvSpPr>
        <p:spPr>
          <a:xfrm>
            <a:off x="4133057"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6" name="Text Placeholder 2">
            <a:extLst>
              <a:ext uri="{FF2B5EF4-FFF2-40B4-BE49-F238E27FC236}">
                <a16:creationId xmlns:a16="http://schemas.microsoft.com/office/drawing/2014/main" id="{B6564A9C-362A-08DC-8890-577E2B1F997C}"/>
              </a:ext>
            </a:extLst>
          </p:cNvPr>
          <p:cNvSpPr>
            <a:spLocks noGrp="1"/>
          </p:cNvSpPr>
          <p:nvPr>
            <p:ph type="body" idx="17" hasCustomPrompt="1"/>
          </p:nvPr>
        </p:nvSpPr>
        <p:spPr>
          <a:xfrm>
            <a:off x="4133057"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7" name="Text Placeholder 10">
            <a:extLst>
              <a:ext uri="{FF2B5EF4-FFF2-40B4-BE49-F238E27FC236}">
                <a16:creationId xmlns:a16="http://schemas.microsoft.com/office/drawing/2014/main" id="{80A62DB4-119A-F9F3-6D00-6941B588A752}"/>
              </a:ext>
            </a:extLst>
          </p:cNvPr>
          <p:cNvSpPr>
            <a:spLocks noGrp="1"/>
          </p:cNvSpPr>
          <p:nvPr>
            <p:ph type="body" sz="quarter" idx="18" hasCustomPrompt="1"/>
          </p:nvPr>
        </p:nvSpPr>
        <p:spPr>
          <a:xfrm>
            <a:off x="7716838"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8" name="Text Placeholder 2">
            <a:extLst>
              <a:ext uri="{FF2B5EF4-FFF2-40B4-BE49-F238E27FC236}">
                <a16:creationId xmlns:a16="http://schemas.microsoft.com/office/drawing/2014/main" id="{1530A090-54BE-42D0-A214-DAD1E061A66C}"/>
              </a:ext>
            </a:extLst>
          </p:cNvPr>
          <p:cNvSpPr>
            <a:spLocks noGrp="1"/>
          </p:cNvSpPr>
          <p:nvPr>
            <p:ph type="body" idx="19" hasCustomPrompt="1"/>
          </p:nvPr>
        </p:nvSpPr>
        <p:spPr>
          <a:xfrm>
            <a:off x="7716838"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41" name="Slide Number Placeholder 2">
            <a:extLst>
              <a:ext uri="{FF2B5EF4-FFF2-40B4-BE49-F238E27FC236}">
                <a16:creationId xmlns:a16="http://schemas.microsoft.com/office/drawing/2014/main" id="{3F921CFB-6DBA-4E6E-D876-52087FFC499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191230282"/>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2230" userDrawn="1">
          <p15:clr>
            <a:srgbClr val="FBAE40"/>
          </p15:clr>
        </p15:guide>
        <p15:guide id="3" pos="4475" userDrawn="1">
          <p15:clr>
            <a:srgbClr val="FBAE40"/>
          </p15:clr>
        </p15:guide>
        <p15:guide id="4" pos="2593" userDrawn="1">
          <p15:clr>
            <a:srgbClr val="FBAE40"/>
          </p15:clr>
        </p15:guide>
        <p15:guide id="5" pos="486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404D-8B5B-D44E-459D-5A00F31BDA9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A1FB60A4-FE48-5236-470B-7E81184C84DF}"/>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3B959A93-C124-80D5-F87F-3DF41F0FCD1B}"/>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75D1F0C3-BA3C-CE07-B68F-B0368D155BDF}"/>
              </a:ext>
            </a:extLst>
          </p:cNvPr>
          <p:cNvSpPr>
            <a:spLocks noGrp="1"/>
          </p:cNvSpPr>
          <p:nvPr>
            <p:ph type="body" sz="quarter" idx="14" hasCustomPrompt="1"/>
          </p:nvPr>
        </p:nvSpPr>
        <p:spPr>
          <a:xfrm>
            <a:off x="550864"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Text Placeholder 2">
            <a:extLst>
              <a:ext uri="{FF2B5EF4-FFF2-40B4-BE49-F238E27FC236}">
                <a16:creationId xmlns:a16="http://schemas.microsoft.com/office/drawing/2014/main" id="{872529E9-58C5-EF23-4D3A-D3F8467A08BB}"/>
              </a:ext>
            </a:extLst>
          </p:cNvPr>
          <p:cNvSpPr>
            <a:spLocks noGrp="1"/>
          </p:cNvSpPr>
          <p:nvPr>
            <p:ph type="body" idx="15" hasCustomPrompt="1"/>
          </p:nvPr>
        </p:nvSpPr>
        <p:spPr>
          <a:xfrm>
            <a:off x="550864"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
        <p:nvSpPr>
          <p:cNvPr id="7" name="Picture Placeholder 7">
            <a:extLst>
              <a:ext uri="{FF2B5EF4-FFF2-40B4-BE49-F238E27FC236}">
                <a16:creationId xmlns:a16="http://schemas.microsoft.com/office/drawing/2014/main" id="{0F25B93F-34BB-13B3-020C-3198B9CE6635}"/>
              </a:ext>
            </a:extLst>
          </p:cNvPr>
          <p:cNvSpPr>
            <a:spLocks noGrp="1" noChangeAspect="1"/>
          </p:cNvSpPr>
          <p:nvPr>
            <p:ph type="pic" sz="quarter" idx="22" hasCustomPrompt="1"/>
          </p:nvPr>
        </p:nvSpPr>
        <p:spPr>
          <a:xfrm>
            <a:off x="6457886"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FB068FB4-1DF5-5998-5AA7-4EA9AAD7BBCC}"/>
              </a:ext>
            </a:extLst>
          </p:cNvPr>
          <p:cNvSpPr>
            <a:spLocks noGrp="1"/>
          </p:cNvSpPr>
          <p:nvPr>
            <p:ph type="body" sz="quarter" idx="23" hasCustomPrompt="1"/>
          </p:nvPr>
        </p:nvSpPr>
        <p:spPr>
          <a:xfrm>
            <a:off x="6457888"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9" name="Text Placeholder 2">
            <a:extLst>
              <a:ext uri="{FF2B5EF4-FFF2-40B4-BE49-F238E27FC236}">
                <a16:creationId xmlns:a16="http://schemas.microsoft.com/office/drawing/2014/main" id="{24B295BB-D4C3-1463-725D-8D34C39EB5EE}"/>
              </a:ext>
            </a:extLst>
          </p:cNvPr>
          <p:cNvSpPr>
            <a:spLocks noGrp="1"/>
          </p:cNvSpPr>
          <p:nvPr>
            <p:ph type="body" idx="24" hasCustomPrompt="1"/>
          </p:nvPr>
        </p:nvSpPr>
        <p:spPr>
          <a:xfrm>
            <a:off x="6457888"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Tree>
    <p:extLst>
      <p:ext uri="{BB962C8B-B14F-4D97-AF65-F5344CB8AC3E}">
        <p14:creationId xmlns:p14="http://schemas.microsoft.com/office/powerpoint/2010/main" val="2910265216"/>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02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4"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4"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4460179"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4460179"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4460179"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836949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8369496"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8369496"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8" name="Slide Number Placeholder 2">
            <a:extLst>
              <a:ext uri="{FF2B5EF4-FFF2-40B4-BE49-F238E27FC236}">
                <a16:creationId xmlns:a16="http://schemas.microsoft.com/office/drawing/2014/main" id="{A6C12981-A5E1-BE9F-BCD0-4C847ABAE0FC}"/>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64883524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389" userDrawn="1">
          <p15:clr>
            <a:srgbClr val="FBAE40"/>
          </p15:clr>
        </p15:guide>
        <p15:guide id="3" pos="4861" userDrawn="1">
          <p15:clr>
            <a:srgbClr val="FBAE40"/>
          </p15:clr>
        </p15:guide>
        <p15:guide id="4" pos="2797" userDrawn="1">
          <p15:clr>
            <a:srgbClr val="FBAE40"/>
          </p15:clr>
        </p15:guide>
        <p15:guide id="5" pos="526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9559"/>
            <a:ext cx="2341561"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2341561"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3482151"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3482151" y="2829559"/>
            <a:ext cx="2294757"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3482151" y="2253600"/>
            <a:ext cx="2294757"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636434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6366636"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6366636"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929792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9297925"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9297925"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6" name="Slide Number Placeholder 2">
            <a:extLst>
              <a:ext uri="{FF2B5EF4-FFF2-40B4-BE49-F238E27FC236}">
                <a16:creationId xmlns:a16="http://schemas.microsoft.com/office/drawing/2014/main" id="{5EC8545A-2585-875E-CB0F-9A80B4BFAFAF}"/>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08682690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1822" userDrawn="1">
          <p15:clr>
            <a:srgbClr val="FBAE40"/>
          </p15:clr>
        </p15:guide>
        <p15:guide id="3" pos="3636" userDrawn="1">
          <p15:clr>
            <a:srgbClr val="FBAE40"/>
          </p15:clr>
        </p15:guide>
        <p15:guide id="4" pos="2184" userDrawn="1">
          <p15:clr>
            <a:srgbClr val="FBAE40"/>
          </p15:clr>
        </p15:guide>
        <p15:guide id="5" pos="3999" userDrawn="1">
          <p15:clr>
            <a:srgbClr val="FBAE40"/>
          </p15:clr>
        </p15:guide>
        <p15:guide id="6" pos="5496" userDrawn="1">
          <p15:clr>
            <a:srgbClr val="FBAE40"/>
          </p15:clr>
        </p15:guide>
        <p15:guide id="7" pos="585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2835025"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5121710"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740839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5" name="Picture Placeholder 7">
            <a:extLst>
              <a:ext uri="{FF2B5EF4-FFF2-40B4-BE49-F238E27FC236}">
                <a16:creationId xmlns:a16="http://schemas.microsoft.com/office/drawing/2014/main" id="{7A59874B-F147-81A5-2020-3B8C83EC6305}"/>
              </a:ext>
            </a:extLst>
          </p:cNvPr>
          <p:cNvSpPr>
            <a:spLocks noGrp="1" noChangeAspect="1"/>
          </p:cNvSpPr>
          <p:nvPr>
            <p:ph type="pic" sz="quarter" idx="31" hasCustomPrompt="1"/>
          </p:nvPr>
        </p:nvSpPr>
        <p:spPr>
          <a:xfrm>
            <a:off x="9695080"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43563762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1572" userDrawn="1">
          <p15:clr>
            <a:srgbClr val="FBAE40"/>
          </p15:clr>
        </p15:guide>
        <p15:guide id="3" pos="3001" userDrawn="1">
          <p15:clr>
            <a:srgbClr val="FBAE40"/>
          </p15:clr>
        </p15:guide>
        <p15:guide id="4" pos="1776" userDrawn="1">
          <p15:clr>
            <a:srgbClr val="FBAE40"/>
          </p15:clr>
        </p15:guide>
        <p15:guide id="5" pos="3205" userDrawn="1">
          <p15:clr>
            <a:srgbClr val="FBAE40"/>
          </p15:clr>
        </p15:guide>
        <p15:guide id="6" pos="4452" userDrawn="1">
          <p15:clr>
            <a:srgbClr val="FBAE40"/>
          </p15:clr>
        </p15:guide>
        <p15:guide id="7" pos="4656" userDrawn="1">
          <p15:clr>
            <a:srgbClr val="FBAE40"/>
          </p15:clr>
        </p15:guide>
        <p15:guide id="8" pos="5881" userDrawn="1">
          <p15:clr>
            <a:srgbClr val="FBAE40"/>
          </p15:clr>
        </p15:guide>
        <p15:guide id="9" pos="6085"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6950076" cy="695096"/>
          </a:xfrm>
        </p:spPr>
        <p:txBody>
          <a:bodyPr/>
          <a:lstStyle/>
          <a:p>
            <a:r>
              <a:rPr lang="en-MY" dirty="0"/>
              <a:t>Click here to add your title which is detailed to the content on this slide</a:t>
            </a:r>
            <a:endParaRPr lang="en-US" dirty="0"/>
          </a:p>
        </p:txBody>
      </p:sp>
      <p:sp>
        <p:nvSpPr>
          <p:cNvPr id="4" name="Picture Placeholder 31">
            <a:extLst>
              <a:ext uri="{FF2B5EF4-FFF2-40B4-BE49-F238E27FC236}">
                <a16:creationId xmlns:a16="http://schemas.microsoft.com/office/drawing/2014/main" id="{75F859B1-FEAE-E3A5-B431-F1225407660C}"/>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4248150"/>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6" name="Text Placeholder 6">
            <a:extLst>
              <a:ext uri="{FF2B5EF4-FFF2-40B4-BE49-F238E27FC236}">
                <a16:creationId xmlns:a16="http://schemas.microsoft.com/office/drawing/2014/main" id="{9C289A36-2056-D7FC-5949-7F464D3A9F27}"/>
              </a:ext>
            </a:extLst>
          </p:cNvPr>
          <p:cNvSpPr>
            <a:spLocks noGrp="1"/>
          </p:cNvSpPr>
          <p:nvPr>
            <p:ph type="body" sz="quarter" idx="33" hasCustomPrompt="1"/>
          </p:nvPr>
        </p:nvSpPr>
        <p:spPr>
          <a:xfrm>
            <a:off x="5905265" y="1628775"/>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7" name="Text Placeholder 10">
            <a:extLst>
              <a:ext uri="{FF2B5EF4-FFF2-40B4-BE49-F238E27FC236}">
                <a16:creationId xmlns:a16="http://schemas.microsoft.com/office/drawing/2014/main" id="{D6E4FD64-781E-B53D-ED57-D01A7B333899}"/>
              </a:ext>
            </a:extLst>
          </p:cNvPr>
          <p:cNvSpPr>
            <a:spLocks noGrp="1"/>
          </p:cNvSpPr>
          <p:nvPr>
            <p:ph type="body" sz="quarter" idx="22" hasCustomPrompt="1"/>
          </p:nvPr>
        </p:nvSpPr>
        <p:spPr>
          <a:xfrm>
            <a:off x="5905265" y="2156587"/>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8" name="Text Placeholder 6">
            <a:extLst>
              <a:ext uri="{FF2B5EF4-FFF2-40B4-BE49-F238E27FC236}">
                <a16:creationId xmlns:a16="http://schemas.microsoft.com/office/drawing/2014/main" id="{F6A56DE8-BE80-26A7-5E46-60F9C8ACDED1}"/>
              </a:ext>
            </a:extLst>
          </p:cNvPr>
          <p:cNvSpPr>
            <a:spLocks noGrp="1"/>
          </p:cNvSpPr>
          <p:nvPr>
            <p:ph type="body" sz="quarter" idx="34" hasCustomPrompt="1"/>
          </p:nvPr>
        </p:nvSpPr>
        <p:spPr>
          <a:xfrm>
            <a:off x="5905265" y="38576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9" name="Text Placeholder 10">
            <a:extLst>
              <a:ext uri="{FF2B5EF4-FFF2-40B4-BE49-F238E27FC236}">
                <a16:creationId xmlns:a16="http://schemas.microsoft.com/office/drawing/2014/main" id="{4A1E62E2-4096-3780-E8F4-FA1675EC20C9}"/>
              </a:ext>
            </a:extLst>
          </p:cNvPr>
          <p:cNvSpPr>
            <a:spLocks noGrp="1"/>
          </p:cNvSpPr>
          <p:nvPr>
            <p:ph type="body" sz="quarter" idx="35" hasCustomPrompt="1"/>
          </p:nvPr>
        </p:nvSpPr>
        <p:spPr>
          <a:xfrm>
            <a:off x="5905265" y="43854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758090145"/>
      </p:ext>
    </p:extLst>
  </p:cSld>
  <p:clrMapOvr>
    <a:masterClrMapping/>
  </p:clrMapOvr>
  <p:extLst>
    <p:ext uri="{DCECCB84-F9BA-43D5-87BE-67443E8EF086}">
      <p15:sldGuideLst xmlns:p15="http://schemas.microsoft.com/office/powerpoint/2012/main">
        <p15:guide id="1" pos="4747" userDrawn="1">
          <p15:clr>
            <a:srgbClr val="FBAE40"/>
          </p15:clr>
        </p15:guide>
        <p15:guide id="2" orient="horz" pos="1026" userDrawn="1">
          <p15:clr>
            <a:srgbClr val="FBAE40"/>
          </p15:clr>
        </p15:guide>
        <p15:guide id="3" pos="3386" userDrawn="1">
          <p15:clr>
            <a:srgbClr val="FBAE40"/>
          </p15:clr>
        </p15:guide>
        <p15:guide id="4" pos="372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4669013" y="430442"/>
            <a:ext cx="6950076" cy="695096"/>
          </a:xfrm>
        </p:spPr>
        <p:txBody>
          <a:bodyPr/>
          <a:lstStyle>
            <a:lvl1pPr>
              <a:defRPr>
                <a:solidFill>
                  <a:schemeClr val="bg1"/>
                </a:solidFill>
              </a:defRPr>
            </a:lvl1pPr>
          </a:lstStyle>
          <a:p>
            <a:r>
              <a:rPr lang="en-MY" dirty="0"/>
              <a:t>Click here to add your title which is detailed to the content on this slide</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4669014" y="1628775"/>
            <a:ext cx="4824412" cy="4248150"/>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0" name="Picture Placeholder 10">
            <a:extLst>
              <a:ext uri="{FF2B5EF4-FFF2-40B4-BE49-F238E27FC236}">
                <a16:creationId xmlns:a16="http://schemas.microsoft.com/office/drawing/2014/main" id="{8E2111BC-B0EE-8903-772A-B129AAF92641}"/>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8" name="Text Placeholder 6">
            <a:extLst>
              <a:ext uri="{FF2B5EF4-FFF2-40B4-BE49-F238E27FC236}">
                <a16:creationId xmlns:a16="http://schemas.microsoft.com/office/drawing/2014/main" id="{394AF490-F4C5-8A62-B762-A864A435E61B}"/>
              </a:ext>
            </a:extLst>
          </p:cNvPr>
          <p:cNvSpPr>
            <a:spLocks noGrp="1"/>
          </p:cNvSpPr>
          <p:nvPr>
            <p:ph type="body" sz="quarter" idx="33" hasCustomPrompt="1"/>
          </p:nvPr>
        </p:nvSpPr>
        <p:spPr>
          <a:xfrm>
            <a:off x="10020300" y="1628775"/>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B4182C5-CBA8-F3D3-5786-2BCD5B680C82}"/>
              </a:ext>
            </a:extLst>
          </p:cNvPr>
          <p:cNvSpPr>
            <a:spLocks noGrp="1"/>
          </p:cNvSpPr>
          <p:nvPr>
            <p:ph type="body" sz="quarter" idx="22" hasCustomPrompt="1"/>
          </p:nvPr>
        </p:nvSpPr>
        <p:spPr>
          <a:xfrm>
            <a:off x="10020300" y="2156587"/>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6">
            <a:extLst>
              <a:ext uri="{FF2B5EF4-FFF2-40B4-BE49-F238E27FC236}">
                <a16:creationId xmlns:a16="http://schemas.microsoft.com/office/drawing/2014/main" id="{43599873-CAE8-F013-7D7E-3BB916AEFA0A}"/>
              </a:ext>
            </a:extLst>
          </p:cNvPr>
          <p:cNvSpPr>
            <a:spLocks noGrp="1"/>
          </p:cNvSpPr>
          <p:nvPr>
            <p:ph type="body" sz="quarter" idx="34" hasCustomPrompt="1"/>
          </p:nvPr>
        </p:nvSpPr>
        <p:spPr>
          <a:xfrm>
            <a:off x="10020300" y="385763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7BE4BE5A-7AFF-6ADE-EB0A-A517ABD340A9}"/>
              </a:ext>
            </a:extLst>
          </p:cNvPr>
          <p:cNvSpPr>
            <a:spLocks noGrp="1"/>
          </p:cNvSpPr>
          <p:nvPr>
            <p:ph type="body" sz="quarter" idx="35" hasCustomPrompt="1"/>
          </p:nvPr>
        </p:nvSpPr>
        <p:spPr>
          <a:xfrm>
            <a:off x="10020300" y="4385450"/>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096871031"/>
      </p:ext>
    </p:extLst>
  </p:cSld>
  <p:clrMapOvr>
    <a:masterClrMapping/>
  </p:clrMapOvr>
  <p:extLst>
    <p:ext uri="{DCECCB84-F9BA-43D5-87BE-67443E8EF086}">
      <p15:sldGuideLst xmlns:p15="http://schemas.microsoft.com/office/powerpoint/2012/main">
        <p15:guide id="1" pos="6312" userDrawn="1">
          <p15:clr>
            <a:srgbClr val="FBAE40"/>
          </p15:clr>
        </p15:guide>
        <p15:guide id="2" orient="horz" pos="1026" userDrawn="1">
          <p15:clr>
            <a:srgbClr val="FBAE40"/>
          </p15:clr>
        </p15:guide>
        <p15:guide id="3" pos="2933" userDrawn="1">
          <p15:clr>
            <a:srgbClr val="FBAE40"/>
          </p15:clr>
        </p15:guide>
        <p15:guide id="4" pos="597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3CEC081-9C2E-0612-9DE0-05C44BFBFBA1}"/>
              </a:ext>
            </a:extLst>
          </p:cNvPr>
          <p:cNvSpPr>
            <a:spLocks noGrp="1"/>
          </p:cNvSpPr>
          <p:nvPr>
            <p:ph type="pic" sz="quarter" idx="11" hasCustomPrompt="1"/>
          </p:nvPr>
        </p:nvSpPr>
        <p:spPr>
          <a:xfrm>
            <a:off x="5916614" y="0"/>
            <a:ext cx="6275387" cy="6858000"/>
          </a:xfrm>
          <a:custGeom>
            <a:avLst/>
            <a:gdLst>
              <a:gd name="connsiteX0" fmla="*/ 0 w 6275387"/>
              <a:gd name="connsiteY0" fmla="*/ 0 h 6858000"/>
              <a:gd name="connsiteX1" fmla="*/ 3233342 w 6275387"/>
              <a:gd name="connsiteY1" fmla="*/ 0 h 6858000"/>
              <a:gd name="connsiteX2" fmla="*/ 5474070 w 6275387"/>
              <a:gd name="connsiteY2" fmla="*/ 2240160 h 6858000"/>
              <a:gd name="connsiteX3" fmla="*/ 6275387 w 6275387"/>
              <a:gd name="connsiteY3" fmla="*/ 1439017 h 6858000"/>
              <a:gd name="connsiteX4" fmla="*/ 6275387 w 6275387"/>
              <a:gd name="connsiteY4" fmla="*/ 6858000 h 6858000"/>
              <a:gd name="connsiteX5" fmla="*/ 855196 w 6275387"/>
              <a:gd name="connsiteY5" fmla="*/ 6858000 h 6858000"/>
              <a:gd name="connsiteX6" fmla="*/ 2263808 w 6275387"/>
              <a:gd name="connsiteY6" fmla="*/ 5449691 h 6858000"/>
              <a:gd name="connsiteX7" fmla="*/ 0 w 6275387"/>
              <a:gd name="connsiteY7" fmla="*/ 31863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5387" h="6858000">
                <a:moveTo>
                  <a:pt x="0" y="0"/>
                </a:moveTo>
                <a:lnTo>
                  <a:pt x="3233342" y="0"/>
                </a:lnTo>
                <a:lnTo>
                  <a:pt x="5474070" y="2240160"/>
                </a:lnTo>
                <a:lnTo>
                  <a:pt x="6275387" y="1439017"/>
                </a:lnTo>
                <a:lnTo>
                  <a:pt x="6275387" y="6858000"/>
                </a:lnTo>
                <a:lnTo>
                  <a:pt x="855196" y="6858000"/>
                </a:lnTo>
                <a:lnTo>
                  <a:pt x="2263808" y="5449691"/>
                </a:lnTo>
                <a:lnTo>
                  <a:pt x="0" y="3186371"/>
                </a:lnTo>
                <a:close/>
              </a:path>
            </a:pathLst>
          </a:custGeom>
          <a:solidFill>
            <a:schemeClr val="bg1">
              <a:lumMod val="50000"/>
            </a:schemeClr>
          </a:solidFill>
        </p:spPr>
        <p:txBody>
          <a:bodyPr wrap="square">
            <a:noAutofit/>
          </a:bodyPr>
          <a:lstStyle>
            <a:lvl1pPr marL="0" indent="0">
              <a:buNone/>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F2C60418-8EA3-CF2B-E26F-2A280CADFA6B}"/>
              </a:ext>
            </a:extLst>
          </p:cNvPr>
          <p:cNvSpPr>
            <a:spLocks noGrp="1"/>
          </p:cNvSpPr>
          <p:nvPr>
            <p:ph type="body" sz="quarter" idx="34" hasCustomPrompt="1"/>
          </p:nvPr>
        </p:nvSpPr>
        <p:spPr>
          <a:xfrm>
            <a:off x="540237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94E953C-9B79-CA44-EA48-3BA13005DAAE}"/>
              </a:ext>
            </a:extLst>
          </p:cNvPr>
          <p:cNvSpPr>
            <a:spLocks noGrp="1"/>
          </p:cNvSpPr>
          <p:nvPr>
            <p:ph type="body" sz="quarter" idx="35" hasCustomPrompt="1"/>
          </p:nvPr>
        </p:nvSpPr>
        <p:spPr>
          <a:xfrm>
            <a:off x="540237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2976617"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2976617"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920227511"/>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727"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1893B06F-B9E0-4239-BF16-B2EBA7F716C0}"/>
              </a:ext>
            </a:extLst>
          </p:cNvPr>
          <p:cNvSpPr>
            <a:spLocks noGrp="1"/>
          </p:cNvSpPr>
          <p:nvPr>
            <p:ph type="pic" sz="quarter" idx="38" hasCustomPrompt="1"/>
          </p:nvPr>
        </p:nvSpPr>
        <p:spPr>
          <a:xfrm>
            <a:off x="6092824" y="1177878"/>
            <a:ext cx="6102739" cy="568220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739" h="5682202">
                <a:moveTo>
                  <a:pt x="0" y="4343615"/>
                </a:moveTo>
                <a:lnTo>
                  <a:pt x="4344353" y="0"/>
                </a:lnTo>
                <a:lnTo>
                  <a:pt x="6100310" y="1757432"/>
                </a:lnTo>
                <a:cubicBezTo>
                  <a:pt x="6100251" y="2364665"/>
                  <a:pt x="6106051" y="5441051"/>
                  <a:pt x="6099932" y="5681729"/>
                </a:cubicBezTo>
                <a:lnTo>
                  <a:pt x="5525" y="5682202"/>
                </a:lnTo>
                <a:cubicBezTo>
                  <a:pt x="3231" y="4677040"/>
                  <a:pt x="9896" y="5784488"/>
                  <a:pt x="0" y="4343615"/>
                </a:cubicBez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637450021"/>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_7">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lvl1pPr>
              <a:defRPr>
                <a:solidFill>
                  <a:schemeClr val="bg1"/>
                </a:solidFill>
              </a:defRPr>
            </a:lvl1p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3814257"/>
          </a:xfrm>
        </p:spPr>
        <p:txBody>
          <a:bodyPr/>
          <a:lstStyle>
            <a:lvl1pPr marL="0" indent="0">
              <a:buClr>
                <a:schemeClr val="bg1"/>
              </a:buClr>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Picture Placeholder 42">
            <a:extLst>
              <a:ext uri="{FF2B5EF4-FFF2-40B4-BE49-F238E27FC236}">
                <a16:creationId xmlns:a16="http://schemas.microsoft.com/office/drawing/2014/main" id="{64060D38-89F0-3BA9-B967-21038D5C207C}"/>
              </a:ext>
            </a:extLst>
          </p:cNvPr>
          <p:cNvSpPr>
            <a:spLocks noGrp="1"/>
          </p:cNvSpPr>
          <p:nvPr>
            <p:ph type="pic" sz="quarter" idx="38" hasCustomPrompt="1"/>
          </p:nvPr>
        </p:nvSpPr>
        <p:spPr>
          <a:xfrm>
            <a:off x="5189182" y="1414968"/>
            <a:ext cx="7006381" cy="5444639"/>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 name="connsiteX0" fmla="*/ 0 w 6102739"/>
              <a:gd name="connsiteY0" fmla="*/ 4207691 h 5546278"/>
              <a:gd name="connsiteX1" fmla="*/ 3874796 w 6102739"/>
              <a:gd name="connsiteY1" fmla="*/ 0 h 5546278"/>
              <a:gd name="connsiteX2" fmla="*/ 6100310 w 6102739"/>
              <a:gd name="connsiteY2" fmla="*/ 1621508 h 5546278"/>
              <a:gd name="connsiteX3" fmla="*/ 6099932 w 6102739"/>
              <a:gd name="connsiteY3" fmla="*/ 5545805 h 5546278"/>
              <a:gd name="connsiteX4" fmla="*/ 5525 w 6102739"/>
              <a:gd name="connsiteY4" fmla="*/ 5546278 h 5546278"/>
              <a:gd name="connsiteX5" fmla="*/ 0 w 6102739"/>
              <a:gd name="connsiteY5" fmla="*/ 4207691 h 5546278"/>
              <a:gd name="connsiteX0" fmla="*/ 0 w 6102739"/>
              <a:gd name="connsiteY0" fmla="*/ 4121194 h 5459781"/>
              <a:gd name="connsiteX1" fmla="*/ 3034536 w 6102739"/>
              <a:gd name="connsiteY1" fmla="*/ 0 h 5459781"/>
              <a:gd name="connsiteX2" fmla="*/ 6100310 w 6102739"/>
              <a:gd name="connsiteY2" fmla="*/ 1535011 h 5459781"/>
              <a:gd name="connsiteX3" fmla="*/ 6099932 w 6102739"/>
              <a:gd name="connsiteY3" fmla="*/ 5459308 h 5459781"/>
              <a:gd name="connsiteX4" fmla="*/ 5525 w 6102739"/>
              <a:gd name="connsiteY4" fmla="*/ 5459781 h 5459781"/>
              <a:gd name="connsiteX5" fmla="*/ 0 w 6102739"/>
              <a:gd name="connsiteY5" fmla="*/ 4121194 h 5459781"/>
              <a:gd name="connsiteX0" fmla="*/ 0 w 7017139"/>
              <a:gd name="connsiteY0" fmla="*/ 5468080 h 5934097"/>
              <a:gd name="connsiteX1" fmla="*/ 3948936 w 7017139"/>
              <a:gd name="connsiteY1" fmla="*/ 0 h 5934097"/>
              <a:gd name="connsiteX2" fmla="*/ 7014710 w 7017139"/>
              <a:gd name="connsiteY2" fmla="*/ 1535011 h 5934097"/>
              <a:gd name="connsiteX3" fmla="*/ 7014332 w 7017139"/>
              <a:gd name="connsiteY3" fmla="*/ 5459308 h 5934097"/>
              <a:gd name="connsiteX4" fmla="*/ 919925 w 7017139"/>
              <a:gd name="connsiteY4" fmla="*/ 5459781 h 5934097"/>
              <a:gd name="connsiteX5" fmla="*/ 0 w 7017139"/>
              <a:gd name="connsiteY5" fmla="*/ 5468080 h 5934097"/>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919925 w 7017139"/>
              <a:gd name="connsiteY4" fmla="*/ 5459781 h 5468080"/>
              <a:gd name="connsiteX5" fmla="*/ 0 w 7017139"/>
              <a:gd name="connsiteY5" fmla="*/ 5468080 h 5468080"/>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0 w 7017139"/>
              <a:gd name="connsiteY4" fmla="*/ 5468080 h 5468080"/>
              <a:gd name="connsiteX0" fmla="*/ 0 w 7017139"/>
              <a:gd name="connsiteY0" fmla="*/ 5468080 h 5468080"/>
              <a:gd name="connsiteX1" fmla="*/ 3948936 w 7017139"/>
              <a:gd name="connsiteY1" fmla="*/ 0 h 5468080"/>
              <a:gd name="connsiteX2" fmla="*/ 7014710 w 7017139"/>
              <a:gd name="connsiteY2" fmla="*/ 15130 h 5468080"/>
              <a:gd name="connsiteX3" fmla="*/ 7014332 w 7017139"/>
              <a:gd name="connsiteY3" fmla="*/ 5459308 h 5468080"/>
              <a:gd name="connsiteX4" fmla="*/ 0 w 7017139"/>
              <a:gd name="connsiteY4" fmla="*/ 5468080 h 5468080"/>
              <a:gd name="connsiteX0" fmla="*/ 0 w 7006381"/>
              <a:gd name="connsiteY0" fmla="*/ 5451943 h 5459308"/>
              <a:gd name="connsiteX1" fmla="*/ 3938178 w 7006381"/>
              <a:gd name="connsiteY1" fmla="*/ 0 h 5459308"/>
              <a:gd name="connsiteX2" fmla="*/ 7003952 w 7006381"/>
              <a:gd name="connsiteY2" fmla="*/ 15130 h 5459308"/>
              <a:gd name="connsiteX3" fmla="*/ 7003574 w 7006381"/>
              <a:gd name="connsiteY3" fmla="*/ 5459308 h 5459308"/>
              <a:gd name="connsiteX4" fmla="*/ 0 w 7006381"/>
              <a:gd name="connsiteY4" fmla="*/ 5451943 h 5459308"/>
              <a:gd name="connsiteX0" fmla="*/ 0 w 7006381"/>
              <a:gd name="connsiteY0" fmla="*/ 5437274 h 5444639"/>
              <a:gd name="connsiteX1" fmla="*/ 3928398 w 7006381"/>
              <a:gd name="connsiteY1" fmla="*/ 0 h 5444639"/>
              <a:gd name="connsiteX2" fmla="*/ 7003952 w 7006381"/>
              <a:gd name="connsiteY2" fmla="*/ 461 h 5444639"/>
              <a:gd name="connsiteX3" fmla="*/ 7003574 w 7006381"/>
              <a:gd name="connsiteY3" fmla="*/ 5444639 h 5444639"/>
              <a:gd name="connsiteX4" fmla="*/ 0 w 7006381"/>
              <a:gd name="connsiteY4" fmla="*/ 5437274 h 5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381" h="5444639">
                <a:moveTo>
                  <a:pt x="0" y="5437274"/>
                </a:moveTo>
                <a:lnTo>
                  <a:pt x="3928398" y="0"/>
                </a:lnTo>
                <a:lnTo>
                  <a:pt x="7003952" y="461"/>
                </a:lnTo>
                <a:cubicBezTo>
                  <a:pt x="7003893" y="607694"/>
                  <a:pt x="7009693" y="5203961"/>
                  <a:pt x="7003574" y="5444639"/>
                </a:cubicBezTo>
                <a:lnTo>
                  <a:pt x="0" y="5437274"/>
                </a:ln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10" name="Text Placeholder 9">
            <a:extLst>
              <a:ext uri="{FF2B5EF4-FFF2-40B4-BE49-F238E27FC236}">
                <a16:creationId xmlns:a16="http://schemas.microsoft.com/office/drawing/2014/main" id="{72DEDB5F-D43B-7CA2-3CBB-C5151940CB6C}"/>
              </a:ext>
            </a:extLst>
          </p:cNvPr>
          <p:cNvSpPr>
            <a:spLocks noGrp="1"/>
          </p:cNvSpPr>
          <p:nvPr>
            <p:ph type="body" sz="quarter" idx="20"/>
          </p:nvPr>
        </p:nvSpPr>
        <p:spPr>
          <a:xfrm>
            <a:off x="5534239" y="2833085"/>
            <a:ext cx="5139141" cy="1759528"/>
          </a:xfrm>
          <a:custGeom>
            <a:avLst/>
            <a:gdLst>
              <a:gd name="connsiteX0" fmla="*/ 1772486 w 5139141"/>
              <a:gd name="connsiteY0" fmla="*/ 0 h 1759528"/>
              <a:gd name="connsiteX1" fmla="*/ 5139141 w 5139141"/>
              <a:gd name="connsiteY1" fmla="*/ 0 h 1759528"/>
              <a:gd name="connsiteX2" fmla="*/ 3881836 w 5139141"/>
              <a:gd name="connsiteY2" fmla="*/ 1759527 h 1759528"/>
              <a:gd name="connsiteX3" fmla="*/ 3546763 w 5139141"/>
              <a:gd name="connsiteY3" fmla="*/ 1759527 h 1759528"/>
              <a:gd name="connsiteX4" fmla="*/ 3546764 w 5139141"/>
              <a:gd name="connsiteY4" fmla="*/ 1759528 h 1759528"/>
              <a:gd name="connsiteX5" fmla="*/ 0 w 5139141"/>
              <a:gd name="connsiteY5" fmla="*/ 1759528 h 1759528"/>
              <a:gd name="connsiteX6" fmla="*/ 1271153 w 5139141"/>
              <a:gd name="connsiteY6" fmla="*/ 1 h 1759528"/>
              <a:gd name="connsiteX7" fmla="*/ 1772487 w 5139141"/>
              <a:gd name="connsiteY7" fmla="*/ 1 h 175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9141" h="1759528">
                <a:moveTo>
                  <a:pt x="1772486" y="0"/>
                </a:moveTo>
                <a:lnTo>
                  <a:pt x="5139141" y="0"/>
                </a:lnTo>
                <a:lnTo>
                  <a:pt x="3881836" y="1759527"/>
                </a:lnTo>
                <a:lnTo>
                  <a:pt x="3546763" y="1759527"/>
                </a:lnTo>
                <a:lnTo>
                  <a:pt x="3546764" y="1759528"/>
                </a:lnTo>
                <a:lnTo>
                  <a:pt x="0" y="1759528"/>
                </a:lnTo>
                <a:lnTo>
                  <a:pt x="1271153" y="1"/>
                </a:lnTo>
                <a:lnTo>
                  <a:pt x="1772487" y="1"/>
                </a:lnTo>
                <a:close/>
              </a:path>
            </a:pathLst>
          </a:custGeom>
          <a:solidFill>
            <a:schemeClr val="accent1"/>
          </a:solidFill>
        </p:spPr>
        <p:txBody>
          <a:bodyPr wrap="square">
            <a:noAutofit/>
          </a:bodyPr>
          <a:lstStyle>
            <a:lvl1pPr marL="0" indent="0">
              <a:buNone/>
              <a:defRPr>
                <a:noFill/>
              </a:defRPr>
            </a:lvl1pPr>
          </a:lstStyle>
          <a:p>
            <a:pPr lvl="0"/>
            <a:endParaRPr lang="en-US" dirty="0"/>
          </a:p>
        </p:txBody>
      </p:sp>
      <p:pic>
        <p:nvPicPr>
          <p:cNvPr id="11" name="Graphic 10">
            <a:extLst>
              <a:ext uri="{FF2B5EF4-FFF2-40B4-BE49-F238E27FC236}">
                <a16:creationId xmlns:a16="http://schemas.microsoft.com/office/drawing/2014/main" id="{F7B915D5-FF29-6AC8-D846-1225393E9C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4" name="Text Placeholder 7">
            <a:extLst>
              <a:ext uri="{FF2B5EF4-FFF2-40B4-BE49-F238E27FC236}">
                <a16:creationId xmlns:a16="http://schemas.microsoft.com/office/drawing/2014/main" id="{6D37DA92-4E70-E22D-B9D8-CCB2D972EC02}"/>
              </a:ext>
            </a:extLst>
          </p:cNvPr>
          <p:cNvSpPr>
            <a:spLocks noGrp="1"/>
          </p:cNvSpPr>
          <p:nvPr>
            <p:ph type="body" sz="quarter" idx="23" hasCustomPrompt="1"/>
          </p:nvPr>
        </p:nvSpPr>
        <p:spPr>
          <a:xfrm>
            <a:off x="6607710" y="3189250"/>
            <a:ext cx="1121283" cy="1215483"/>
          </a:xfrm>
          <a:prstGeom prst="rect">
            <a:avLst/>
          </a:prstGeom>
        </p:spPr>
        <p:txBody>
          <a:bodyPr anchor="ctr" anchorCtr="0"/>
          <a:lstStyle>
            <a:lvl1pPr marL="0" indent="0" algn="l">
              <a:lnSpc>
                <a:spcPct val="90000"/>
              </a:lnSpc>
              <a:spcBef>
                <a:spcPts val="0"/>
              </a:spcBef>
              <a:spcAft>
                <a:spcPts val="0"/>
              </a:spcAft>
              <a:buNone/>
              <a:defRPr sz="72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8" name="Text Placeholder 10">
            <a:extLst>
              <a:ext uri="{FF2B5EF4-FFF2-40B4-BE49-F238E27FC236}">
                <a16:creationId xmlns:a16="http://schemas.microsoft.com/office/drawing/2014/main" id="{CBED39DD-F887-3CFC-DFC9-FF273484EA29}"/>
              </a:ext>
            </a:extLst>
          </p:cNvPr>
          <p:cNvSpPr>
            <a:spLocks noGrp="1"/>
          </p:cNvSpPr>
          <p:nvPr>
            <p:ph type="body" sz="quarter" idx="22" hasCustomPrompt="1"/>
          </p:nvPr>
        </p:nvSpPr>
        <p:spPr>
          <a:xfrm>
            <a:off x="7847168" y="3426323"/>
            <a:ext cx="1813196" cy="653972"/>
          </a:xfrm>
          <a:prstGeom prst="rect">
            <a:avLst/>
          </a:prstGeom>
        </p:spPr>
        <p:txBody>
          <a:bodyPr anchor="ctr" anchorCtr="0"/>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1596103927"/>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870876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858830" y="2390226"/>
            <a:ext cx="4697419" cy="154117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6" name="Text Placeholder 6">
            <a:extLst>
              <a:ext uri="{FF2B5EF4-FFF2-40B4-BE49-F238E27FC236}">
                <a16:creationId xmlns:a16="http://schemas.microsoft.com/office/drawing/2014/main" id="{E5D8BCD0-7018-1470-13E6-8BBE7C3CF4AB}"/>
              </a:ext>
            </a:extLst>
          </p:cNvPr>
          <p:cNvSpPr>
            <a:spLocks noGrp="1"/>
          </p:cNvSpPr>
          <p:nvPr>
            <p:ph type="body" sz="quarter" idx="33" hasCustomPrompt="1"/>
          </p:nvPr>
        </p:nvSpPr>
        <p:spPr>
          <a:xfrm>
            <a:off x="855663"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3F0E9B18-2AE1-68A8-DFAC-E7217C22ED69}"/>
              </a:ext>
            </a:extLst>
          </p:cNvPr>
          <p:cNvSpPr>
            <a:spLocks noGrp="1"/>
          </p:cNvSpPr>
          <p:nvPr>
            <p:ph type="body" sz="quarter" idx="22" hasCustomPrompt="1"/>
          </p:nvPr>
        </p:nvSpPr>
        <p:spPr>
          <a:xfrm>
            <a:off x="855663"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8" name="Text Placeholder 6">
            <a:extLst>
              <a:ext uri="{FF2B5EF4-FFF2-40B4-BE49-F238E27FC236}">
                <a16:creationId xmlns:a16="http://schemas.microsoft.com/office/drawing/2014/main" id="{A840FCEA-4DA5-D70C-2F0C-4E33F8A84311}"/>
              </a:ext>
            </a:extLst>
          </p:cNvPr>
          <p:cNvSpPr>
            <a:spLocks noGrp="1"/>
          </p:cNvSpPr>
          <p:nvPr>
            <p:ph type="body" sz="quarter" idx="36" hasCustomPrompt="1"/>
          </p:nvPr>
        </p:nvSpPr>
        <p:spPr>
          <a:xfrm>
            <a:off x="3562079"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9" name="Text Placeholder 10">
            <a:extLst>
              <a:ext uri="{FF2B5EF4-FFF2-40B4-BE49-F238E27FC236}">
                <a16:creationId xmlns:a16="http://schemas.microsoft.com/office/drawing/2014/main" id="{4EA7495A-C0C1-3D37-2602-337069195FC6}"/>
              </a:ext>
            </a:extLst>
          </p:cNvPr>
          <p:cNvSpPr>
            <a:spLocks noGrp="1"/>
          </p:cNvSpPr>
          <p:nvPr>
            <p:ph type="body" sz="quarter" idx="37" hasCustomPrompt="1"/>
          </p:nvPr>
        </p:nvSpPr>
        <p:spPr>
          <a:xfrm>
            <a:off x="3562079"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1" name="Text Placeholder 14">
            <a:extLst>
              <a:ext uri="{FF2B5EF4-FFF2-40B4-BE49-F238E27FC236}">
                <a16:creationId xmlns:a16="http://schemas.microsoft.com/office/drawing/2014/main" id="{949BB013-AAD5-559E-0D06-1124C0C62881}"/>
              </a:ext>
            </a:extLst>
          </p:cNvPr>
          <p:cNvSpPr>
            <a:spLocks noGrp="1"/>
          </p:cNvSpPr>
          <p:nvPr>
            <p:ph type="body" sz="quarter" idx="43"/>
          </p:nvPr>
        </p:nvSpPr>
        <p:spPr>
          <a:xfrm>
            <a:off x="6642905"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32" name="Text Placeholder 10">
            <a:extLst>
              <a:ext uri="{FF2B5EF4-FFF2-40B4-BE49-F238E27FC236}">
                <a16:creationId xmlns:a16="http://schemas.microsoft.com/office/drawing/2014/main" id="{10E8A9A8-05D5-29B9-5DD8-6924ED67F20C}"/>
              </a:ext>
            </a:extLst>
          </p:cNvPr>
          <p:cNvSpPr>
            <a:spLocks noGrp="1"/>
          </p:cNvSpPr>
          <p:nvPr>
            <p:ph type="body" sz="quarter" idx="44" hasCustomPrompt="1"/>
          </p:nvPr>
        </p:nvSpPr>
        <p:spPr>
          <a:xfrm>
            <a:off x="6950872" y="2390226"/>
            <a:ext cx="4697419" cy="1541175"/>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3" name="Text Placeholder 2">
            <a:extLst>
              <a:ext uri="{FF2B5EF4-FFF2-40B4-BE49-F238E27FC236}">
                <a16:creationId xmlns:a16="http://schemas.microsoft.com/office/drawing/2014/main" id="{3AD90C3D-AC97-B673-258E-10F1B214F474}"/>
              </a:ext>
            </a:extLst>
          </p:cNvPr>
          <p:cNvSpPr>
            <a:spLocks noGrp="1"/>
          </p:cNvSpPr>
          <p:nvPr>
            <p:ph type="body" idx="45" hasCustomPrompt="1"/>
          </p:nvPr>
        </p:nvSpPr>
        <p:spPr>
          <a:xfrm>
            <a:off x="6950873"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34" name="Text Placeholder 6">
            <a:extLst>
              <a:ext uri="{FF2B5EF4-FFF2-40B4-BE49-F238E27FC236}">
                <a16:creationId xmlns:a16="http://schemas.microsoft.com/office/drawing/2014/main" id="{95FE59F2-57F3-9C0E-D8C2-85E64C4CFE9B}"/>
              </a:ext>
            </a:extLst>
          </p:cNvPr>
          <p:cNvSpPr>
            <a:spLocks noGrp="1"/>
          </p:cNvSpPr>
          <p:nvPr>
            <p:ph type="body" sz="quarter" idx="46" hasCustomPrompt="1"/>
          </p:nvPr>
        </p:nvSpPr>
        <p:spPr>
          <a:xfrm>
            <a:off x="6957865"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5" name="Text Placeholder 10">
            <a:extLst>
              <a:ext uri="{FF2B5EF4-FFF2-40B4-BE49-F238E27FC236}">
                <a16:creationId xmlns:a16="http://schemas.microsoft.com/office/drawing/2014/main" id="{D82E2E47-0B6E-2553-96DC-A494FB235EC4}"/>
              </a:ext>
            </a:extLst>
          </p:cNvPr>
          <p:cNvSpPr>
            <a:spLocks noGrp="1"/>
          </p:cNvSpPr>
          <p:nvPr>
            <p:ph type="body" sz="quarter" idx="47" hasCustomPrompt="1"/>
          </p:nvPr>
        </p:nvSpPr>
        <p:spPr>
          <a:xfrm>
            <a:off x="6957865"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6" name="Text Placeholder 6">
            <a:extLst>
              <a:ext uri="{FF2B5EF4-FFF2-40B4-BE49-F238E27FC236}">
                <a16:creationId xmlns:a16="http://schemas.microsoft.com/office/drawing/2014/main" id="{DF5E415F-A03D-AE24-980D-C1F45B4F3FBD}"/>
              </a:ext>
            </a:extLst>
          </p:cNvPr>
          <p:cNvSpPr>
            <a:spLocks noGrp="1"/>
          </p:cNvSpPr>
          <p:nvPr>
            <p:ph type="body" sz="quarter" idx="48" hasCustomPrompt="1"/>
          </p:nvPr>
        </p:nvSpPr>
        <p:spPr>
          <a:xfrm>
            <a:off x="9654121"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7" name="Text Placeholder 10">
            <a:extLst>
              <a:ext uri="{FF2B5EF4-FFF2-40B4-BE49-F238E27FC236}">
                <a16:creationId xmlns:a16="http://schemas.microsoft.com/office/drawing/2014/main" id="{E79A464B-E716-6D95-8B65-5DD5EEAFEC24}"/>
              </a:ext>
            </a:extLst>
          </p:cNvPr>
          <p:cNvSpPr>
            <a:spLocks noGrp="1"/>
          </p:cNvSpPr>
          <p:nvPr>
            <p:ph type="body" sz="quarter" idx="49" hasCustomPrompt="1"/>
          </p:nvPr>
        </p:nvSpPr>
        <p:spPr>
          <a:xfrm>
            <a:off x="9654121"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81964351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57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39" name="Text Placeholder 6">
            <a:extLst>
              <a:ext uri="{FF2B5EF4-FFF2-40B4-BE49-F238E27FC236}">
                <a16:creationId xmlns:a16="http://schemas.microsoft.com/office/drawing/2014/main" id="{3C554D27-7F20-0216-0140-8A1B47FE8C65}"/>
              </a:ext>
            </a:extLst>
          </p:cNvPr>
          <p:cNvSpPr>
            <a:spLocks noGrp="1"/>
          </p:cNvSpPr>
          <p:nvPr>
            <p:ph type="body" sz="quarter" idx="33" hasCustomPrompt="1"/>
          </p:nvPr>
        </p:nvSpPr>
        <p:spPr>
          <a:xfrm>
            <a:off x="857631" y="2383591"/>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57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2" name="Text Placeholder 6">
            <a:extLst>
              <a:ext uri="{FF2B5EF4-FFF2-40B4-BE49-F238E27FC236}">
                <a16:creationId xmlns:a16="http://schemas.microsoft.com/office/drawing/2014/main" id="{8DFD50F4-80EC-5849-84F4-7C68483E10A8}"/>
              </a:ext>
            </a:extLst>
          </p:cNvPr>
          <p:cNvSpPr>
            <a:spLocks noGrp="1"/>
          </p:cNvSpPr>
          <p:nvPr>
            <p:ph type="body" sz="quarter" idx="51" hasCustomPrompt="1"/>
          </p:nvPr>
        </p:nvSpPr>
        <p:spPr>
          <a:xfrm>
            <a:off x="857631" y="3338780"/>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57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4" name="Text Placeholder 6">
            <a:extLst>
              <a:ext uri="{FF2B5EF4-FFF2-40B4-BE49-F238E27FC236}">
                <a16:creationId xmlns:a16="http://schemas.microsoft.com/office/drawing/2014/main" id="{6146B473-7572-4645-BAD4-1C3FA447E838}"/>
              </a:ext>
            </a:extLst>
          </p:cNvPr>
          <p:cNvSpPr>
            <a:spLocks noGrp="1"/>
          </p:cNvSpPr>
          <p:nvPr>
            <p:ph type="body" sz="quarter" idx="53" hasCustomPrompt="1"/>
          </p:nvPr>
        </p:nvSpPr>
        <p:spPr>
          <a:xfrm>
            <a:off x="857631" y="5249158"/>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57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6" name="Text Placeholder 6">
            <a:extLst>
              <a:ext uri="{FF2B5EF4-FFF2-40B4-BE49-F238E27FC236}">
                <a16:creationId xmlns:a16="http://schemas.microsoft.com/office/drawing/2014/main" id="{82C5A626-7A66-FEE3-9CD2-9129D6DBF4C1}"/>
              </a:ext>
            </a:extLst>
          </p:cNvPr>
          <p:cNvSpPr>
            <a:spLocks noGrp="1"/>
          </p:cNvSpPr>
          <p:nvPr>
            <p:ph type="body" sz="quarter" idx="55" hasCustomPrompt="1"/>
          </p:nvPr>
        </p:nvSpPr>
        <p:spPr>
          <a:xfrm>
            <a:off x="857631" y="4293969"/>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66598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0" name="Text Placeholder 6">
            <a:extLst>
              <a:ext uri="{FF2B5EF4-FFF2-40B4-BE49-F238E27FC236}">
                <a16:creationId xmlns:a16="http://schemas.microsoft.com/office/drawing/2014/main" id="{B96735D6-3E16-B5DE-01D9-4BD73CBD9BC3}"/>
              </a:ext>
            </a:extLst>
          </p:cNvPr>
          <p:cNvSpPr>
            <a:spLocks noGrp="1"/>
          </p:cNvSpPr>
          <p:nvPr>
            <p:ph type="body" sz="quarter" idx="59" hasCustomPrompt="1"/>
          </p:nvPr>
        </p:nvSpPr>
        <p:spPr>
          <a:xfrm>
            <a:off x="6946637" y="238359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66598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2" name="Text Placeholder 6">
            <a:extLst>
              <a:ext uri="{FF2B5EF4-FFF2-40B4-BE49-F238E27FC236}">
                <a16:creationId xmlns:a16="http://schemas.microsoft.com/office/drawing/2014/main" id="{1F37E54F-2E81-582F-89C1-E9CAAEFAB46A}"/>
              </a:ext>
            </a:extLst>
          </p:cNvPr>
          <p:cNvSpPr>
            <a:spLocks noGrp="1"/>
          </p:cNvSpPr>
          <p:nvPr>
            <p:ph type="body" sz="quarter" idx="61" hasCustomPrompt="1"/>
          </p:nvPr>
        </p:nvSpPr>
        <p:spPr>
          <a:xfrm>
            <a:off x="6946637" y="333878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66598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4" name="Text Placeholder 6">
            <a:extLst>
              <a:ext uri="{FF2B5EF4-FFF2-40B4-BE49-F238E27FC236}">
                <a16:creationId xmlns:a16="http://schemas.microsoft.com/office/drawing/2014/main" id="{3527FB24-C108-9183-1674-CC84A87B8DB2}"/>
              </a:ext>
            </a:extLst>
          </p:cNvPr>
          <p:cNvSpPr>
            <a:spLocks noGrp="1"/>
          </p:cNvSpPr>
          <p:nvPr>
            <p:ph type="body" sz="quarter" idx="63" hasCustomPrompt="1"/>
          </p:nvPr>
        </p:nvSpPr>
        <p:spPr>
          <a:xfrm>
            <a:off x="6946637" y="524915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66598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6" name="Text Placeholder 6">
            <a:extLst>
              <a:ext uri="{FF2B5EF4-FFF2-40B4-BE49-F238E27FC236}">
                <a16:creationId xmlns:a16="http://schemas.microsoft.com/office/drawing/2014/main" id="{77F72F30-978D-81AB-1EAB-CA69846EFB14}"/>
              </a:ext>
            </a:extLst>
          </p:cNvPr>
          <p:cNvSpPr>
            <a:spLocks noGrp="1"/>
          </p:cNvSpPr>
          <p:nvPr>
            <p:ph type="body" sz="quarter" idx="65" hasCustomPrompt="1"/>
          </p:nvPr>
        </p:nvSpPr>
        <p:spPr>
          <a:xfrm>
            <a:off x="6946637" y="429396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Tree>
    <p:extLst>
      <p:ext uri="{BB962C8B-B14F-4D97-AF65-F5344CB8AC3E}">
        <p14:creationId xmlns:p14="http://schemas.microsoft.com/office/powerpoint/2010/main" val="75603619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39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39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39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39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48747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48747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48747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48747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6" name="Picture Placeholder 7">
            <a:extLst>
              <a:ext uri="{FF2B5EF4-FFF2-40B4-BE49-F238E27FC236}">
                <a16:creationId xmlns:a16="http://schemas.microsoft.com/office/drawing/2014/main" id="{0FAB77FB-6DF8-62A1-21F9-D21E7BE059DF}"/>
              </a:ext>
            </a:extLst>
          </p:cNvPr>
          <p:cNvSpPr>
            <a:spLocks noGrp="1" noChangeAspect="1"/>
          </p:cNvSpPr>
          <p:nvPr>
            <p:ph type="pic" sz="quarter" idx="21" hasCustomPrompt="1"/>
          </p:nvPr>
        </p:nvSpPr>
        <p:spPr>
          <a:xfrm>
            <a:off x="858831" y="2499936"/>
            <a:ext cx="360000" cy="360000"/>
          </a:xfrm>
        </p:spPr>
        <p:txBody>
          <a:bodyPr/>
          <a:lstStyle>
            <a:lvl1pPr marL="0" indent="0">
              <a:buNone/>
              <a:defRPr sz="700"/>
            </a:lvl1pPr>
          </a:lstStyle>
          <a:p>
            <a:r>
              <a:rPr lang="en-US" dirty="0"/>
              <a:t>Click to add your icon</a:t>
            </a:r>
          </a:p>
        </p:txBody>
      </p:sp>
      <p:sp>
        <p:nvSpPr>
          <p:cNvPr id="9" name="Picture Placeholder 7">
            <a:extLst>
              <a:ext uri="{FF2B5EF4-FFF2-40B4-BE49-F238E27FC236}">
                <a16:creationId xmlns:a16="http://schemas.microsoft.com/office/drawing/2014/main" id="{43F20F5B-6E4D-B904-77DF-A4DE5BB67E48}"/>
              </a:ext>
            </a:extLst>
          </p:cNvPr>
          <p:cNvSpPr>
            <a:spLocks noGrp="1" noChangeAspect="1"/>
          </p:cNvSpPr>
          <p:nvPr>
            <p:ph type="pic" sz="quarter" idx="66" hasCustomPrompt="1"/>
          </p:nvPr>
        </p:nvSpPr>
        <p:spPr>
          <a:xfrm>
            <a:off x="858831" y="3455125"/>
            <a:ext cx="360000" cy="360000"/>
          </a:xfrm>
        </p:spPr>
        <p:txBody>
          <a:bodyPr/>
          <a:lstStyle>
            <a:lvl1pPr marL="0" indent="0">
              <a:buNone/>
              <a:defRPr sz="700"/>
            </a:lvl1pPr>
          </a:lstStyle>
          <a:p>
            <a:r>
              <a:rPr lang="en-US" dirty="0"/>
              <a:t>Click to add your icon</a:t>
            </a:r>
          </a:p>
        </p:txBody>
      </p:sp>
      <p:sp>
        <p:nvSpPr>
          <p:cNvPr id="10" name="Picture Placeholder 7">
            <a:extLst>
              <a:ext uri="{FF2B5EF4-FFF2-40B4-BE49-F238E27FC236}">
                <a16:creationId xmlns:a16="http://schemas.microsoft.com/office/drawing/2014/main" id="{D65570C0-5E98-425D-5076-DC57403A871F}"/>
              </a:ext>
            </a:extLst>
          </p:cNvPr>
          <p:cNvSpPr>
            <a:spLocks noGrp="1" noChangeAspect="1"/>
          </p:cNvSpPr>
          <p:nvPr>
            <p:ph type="pic" sz="quarter" idx="67" hasCustomPrompt="1"/>
          </p:nvPr>
        </p:nvSpPr>
        <p:spPr>
          <a:xfrm>
            <a:off x="858831" y="4410314"/>
            <a:ext cx="360000" cy="360000"/>
          </a:xfrm>
        </p:spPr>
        <p:txBody>
          <a:bodyPr/>
          <a:lstStyle>
            <a:lvl1pPr marL="0" indent="0">
              <a:buNone/>
              <a:defRPr sz="700"/>
            </a:lvl1pPr>
          </a:lstStyle>
          <a:p>
            <a:r>
              <a:rPr lang="en-US" dirty="0"/>
              <a:t>Click to add your icon</a:t>
            </a:r>
          </a:p>
        </p:txBody>
      </p:sp>
      <p:sp>
        <p:nvSpPr>
          <p:cNvPr id="11" name="Picture Placeholder 7">
            <a:extLst>
              <a:ext uri="{FF2B5EF4-FFF2-40B4-BE49-F238E27FC236}">
                <a16:creationId xmlns:a16="http://schemas.microsoft.com/office/drawing/2014/main" id="{5C4B3D70-22DC-EB9D-D42C-FCD99ACD1970}"/>
              </a:ext>
            </a:extLst>
          </p:cNvPr>
          <p:cNvSpPr>
            <a:spLocks noGrp="1" noChangeAspect="1"/>
          </p:cNvSpPr>
          <p:nvPr>
            <p:ph type="pic" sz="quarter" idx="68" hasCustomPrompt="1"/>
          </p:nvPr>
        </p:nvSpPr>
        <p:spPr>
          <a:xfrm>
            <a:off x="858831" y="5365503"/>
            <a:ext cx="360000" cy="360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0A341B86-F4B3-8B9D-FDAE-36BB66490ADB}"/>
              </a:ext>
            </a:extLst>
          </p:cNvPr>
          <p:cNvSpPr>
            <a:spLocks noGrp="1" noChangeAspect="1"/>
          </p:cNvSpPr>
          <p:nvPr>
            <p:ph type="pic" sz="quarter" idx="69" hasCustomPrompt="1"/>
          </p:nvPr>
        </p:nvSpPr>
        <p:spPr>
          <a:xfrm>
            <a:off x="6947837" y="2501633"/>
            <a:ext cx="360000" cy="360000"/>
          </a:xfrm>
        </p:spPr>
        <p:txBody>
          <a:bodyPr/>
          <a:lstStyle>
            <a:lvl1pPr marL="0" indent="0">
              <a:buNone/>
              <a:defRPr sz="700">
                <a:solidFill>
                  <a:schemeClr val="bg1"/>
                </a:solidFill>
              </a:defRPr>
            </a:lvl1pPr>
          </a:lstStyle>
          <a:p>
            <a:r>
              <a:rPr lang="en-US" dirty="0"/>
              <a:t>Click to add your icon</a:t>
            </a:r>
          </a:p>
        </p:txBody>
      </p:sp>
      <p:sp>
        <p:nvSpPr>
          <p:cNvPr id="17" name="Picture Placeholder 7">
            <a:extLst>
              <a:ext uri="{FF2B5EF4-FFF2-40B4-BE49-F238E27FC236}">
                <a16:creationId xmlns:a16="http://schemas.microsoft.com/office/drawing/2014/main" id="{48F164AC-033C-7D2F-8960-1DCFF5D3268A}"/>
              </a:ext>
            </a:extLst>
          </p:cNvPr>
          <p:cNvSpPr>
            <a:spLocks noGrp="1" noChangeAspect="1"/>
          </p:cNvSpPr>
          <p:nvPr>
            <p:ph type="pic" sz="quarter" idx="70" hasCustomPrompt="1"/>
          </p:nvPr>
        </p:nvSpPr>
        <p:spPr>
          <a:xfrm>
            <a:off x="6947837" y="3456256"/>
            <a:ext cx="360000" cy="360000"/>
          </a:xfrm>
        </p:spPr>
        <p:txBody>
          <a:bodyPr/>
          <a:lstStyle>
            <a:lvl1pPr marL="0" indent="0">
              <a:buNone/>
              <a:defRPr sz="700">
                <a:solidFill>
                  <a:schemeClr val="bg1"/>
                </a:solidFill>
              </a:defRPr>
            </a:lvl1pPr>
          </a:lstStyle>
          <a:p>
            <a:r>
              <a:rPr lang="en-US" dirty="0"/>
              <a:t>Click to add your icon</a:t>
            </a:r>
          </a:p>
        </p:txBody>
      </p:sp>
      <p:sp>
        <p:nvSpPr>
          <p:cNvPr id="18" name="Picture Placeholder 7">
            <a:extLst>
              <a:ext uri="{FF2B5EF4-FFF2-40B4-BE49-F238E27FC236}">
                <a16:creationId xmlns:a16="http://schemas.microsoft.com/office/drawing/2014/main" id="{FFA3B56B-A8EE-6207-10DB-149344FE8D91}"/>
              </a:ext>
            </a:extLst>
          </p:cNvPr>
          <p:cNvSpPr>
            <a:spLocks noGrp="1" noChangeAspect="1"/>
          </p:cNvSpPr>
          <p:nvPr>
            <p:ph type="pic" sz="quarter" idx="71" hasCustomPrompt="1"/>
          </p:nvPr>
        </p:nvSpPr>
        <p:spPr>
          <a:xfrm>
            <a:off x="6947837" y="4410879"/>
            <a:ext cx="360000" cy="360000"/>
          </a:xfrm>
        </p:spPr>
        <p:txBody>
          <a:bodyPr/>
          <a:lstStyle>
            <a:lvl1pPr marL="0" indent="0">
              <a:buNone/>
              <a:defRPr sz="700">
                <a:solidFill>
                  <a:schemeClr val="bg1"/>
                </a:solidFill>
              </a:defRPr>
            </a:lvl1pPr>
          </a:lstStyle>
          <a:p>
            <a:r>
              <a:rPr lang="en-US" dirty="0"/>
              <a:t>Click to add your icon</a:t>
            </a:r>
          </a:p>
        </p:txBody>
      </p:sp>
      <p:sp>
        <p:nvSpPr>
          <p:cNvPr id="19" name="Picture Placeholder 7">
            <a:extLst>
              <a:ext uri="{FF2B5EF4-FFF2-40B4-BE49-F238E27FC236}">
                <a16:creationId xmlns:a16="http://schemas.microsoft.com/office/drawing/2014/main" id="{ED5A34C1-059C-578A-EEEB-FD1415F853B2}"/>
              </a:ext>
            </a:extLst>
          </p:cNvPr>
          <p:cNvSpPr>
            <a:spLocks noGrp="1" noChangeAspect="1"/>
          </p:cNvSpPr>
          <p:nvPr>
            <p:ph type="pic" sz="quarter" idx="72" hasCustomPrompt="1"/>
          </p:nvPr>
        </p:nvSpPr>
        <p:spPr>
          <a:xfrm>
            <a:off x="6947837" y="5365503"/>
            <a:ext cx="360000" cy="360000"/>
          </a:xfrm>
        </p:spPr>
        <p:txBody>
          <a:bodyPr/>
          <a:lstStyle>
            <a:lvl1pPr marL="0" indent="0">
              <a:buNone/>
              <a:defRPr sz="700">
                <a:solidFill>
                  <a:schemeClr val="bg1"/>
                </a:solidFill>
              </a:defRPr>
            </a:lvl1pPr>
          </a:lstStyle>
          <a:p>
            <a:r>
              <a:rPr lang="en-US" dirty="0"/>
              <a:t>Click to add your icon</a:t>
            </a:r>
          </a:p>
        </p:txBody>
      </p:sp>
    </p:spTree>
    <p:extLst>
      <p:ext uri="{BB962C8B-B14F-4D97-AF65-F5344CB8AC3E}">
        <p14:creationId xmlns:p14="http://schemas.microsoft.com/office/powerpoint/2010/main" val="3148005218"/>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A908E-7474-513C-4592-2D172BB0401B}"/>
              </a:ext>
            </a:extLst>
          </p:cNvPr>
          <p:cNvSpPr/>
          <p:nvPr userDrawn="1"/>
        </p:nvSpPr>
        <p:spPr>
          <a:xfrm>
            <a:off x="4477407" y="0"/>
            <a:ext cx="7714593"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6" name="Freeform 5">
            <a:extLst>
              <a:ext uri="{FF2B5EF4-FFF2-40B4-BE49-F238E27FC236}">
                <a16:creationId xmlns:a16="http://schemas.microsoft.com/office/drawing/2014/main" id="{537D182F-622B-4685-F27C-553717673390}"/>
              </a:ext>
            </a:extLst>
          </p:cNvPr>
          <p:cNvSpPr/>
          <p:nvPr userDrawn="1"/>
        </p:nvSpPr>
        <p:spPr>
          <a:xfrm rot="5400000">
            <a:off x="-607893" y="607895"/>
            <a:ext cx="6858000" cy="5642210"/>
          </a:xfrm>
          <a:custGeom>
            <a:avLst/>
            <a:gdLst>
              <a:gd name="connsiteX0" fmla="*/ 0 w 7034463"/>
              <a:gd name="connsiteY0" fmla="*/ 1088421 h 5642210"/>
              <a:gd name="connsiteX1" fmla="*/ 3517232 w 7034463"/>
              <a:gd name="connsiteY1" fmla="*/ 0 h 5642210"/>
              <a:gd name="connsiteX2" fmla="*/ 7034463 w 7034463"/>
              <a:gd name="connsiteY2" fmla="*/ 1088421 h 5642210"/>
              <a:gd name="connsiteX3" fmla="*/ 6922165 w 7034463"/>
              <a:gd name="connsiteY3" fmla="*/ 1088421 h 5642210"/>
              <a:gd name="connsiteX4" fmla="*/ 6922165 w 7034463"/>
              <a:gd name="connsiteY4" fmla="*/ 5642210 h 5642210"/>
              <a:gd name="connsiteX5" fmla="*/ 64165 w 7034463"/>
              <a:gd name="connsiteY5" fmla="*/ 5642210 h 5642210"/>
              <a:gd name="connsiteX6" fmla="*/ 64165 w 7034463"/>
              <a:gd name="connsiteY6" fmla="*/ 1088421 h 5642210"/>
              <a:gd name="connsiteX0" fmla="*/ 0 w 6970298"/>
              <a:gd name="connsiteY0" fmla="*/ 1088421 h 5642210"/>
              <a:gd name="connsiteX1" fmla="*/ 3453067 w 6970298"/>
              <a:gd name="connsiteY1" fmla="*/ 0 h 5642210"/>
              <a:gd name="connsiteX2" fmla="*/ 6970298 w 6970298"/>
              <a:gd name="connsiteY2" fmla="*/ 1088421 h 5642210"/>
              <a:gd name="connsiteX3" fmla="*/ 6858000 w 6970298"/>
              <a:gd name="connsiteY3" fmla="*/ 1088421 h 5642210"/>
              <a:gd name="connsiteX4" fmla="*/ 6858000 w 6970298"/>
              <a:gd name="connsiteY4" fmla="*/ 5642210 h 5642210"/>
              <a:gd name="connsiteX5" fmla="*/ 0 w 6970298"/>
              <a:gd name="connsiteY5" fmla="*/ 5642210 h 5642210"/>
              <a:gd name="connsiteX6" fmla="*/ 0 w 6970298"/>
              <a:gd name="connsiteY6" fmla="*/ 1088421 h 5642210"/>
              <a:gd name="connsiteX0" fmla="*/ 0 w 6858000"/>
              <a:gd name="connsiteY0" fmla="*/ 1088421 h 5642210"/>
              <a:gd name="connsiteX1" fmla="*/ 3453067 w 6858000"/>
              <a:gd name="connsiteY1" fmla="*/ 0 h 5642210"/>
              <a:gd name="connsiteX2" fmla="*/ 6858000 w 6858000"/>
              <a:gd name="connsiteY2" fmla="*/ 1088421 h 5642210"/>
              <a:gd name="connsiteX3" fmla="*/ 6858000 w 6858000"/>
              <a:gd name="connsiteY3" fmla="*/ 5642210 h 5642210"/>
              <a:gd name="connsiteX4" fmla="*/ 0 w 6858000"/>
              <a:gd name="connsiteY4" fmla="*/ 5642210 h 5642210"/>
              <a:gd name="connsiteX5" fmla="*/ 0 w 6858000"/>
              <a:gd name="connsiteY5" fmla="*/ 1088421 h 5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5642210">
                <a:moveTo>
                  <a:pt x="0" y="1088421"/>
                </a:moveTo>
                <a:lnTo>
                  <a:pt x="3453067" y="0"/>
                </a:lnTo>
                <a:lnTo>
                  <a:pt x="6858000" y="1088421"/>
                </a:lnTo>
                <a:lnTo>
                  <a:pt x="6858000" y="5642210"/>
                </a:lnTo>
                <a:lnTo>
                  <a:pt x="0" y="5642210"/>
                </a:lnTo>
                <a:lnTo>
                  <a:pt x="0" y="1088421"/>
                </a:lnTo>
                <a:close/>
              </a:path>
            </a:pathLst>
          </a:cu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6F4CF8C-6F6E-4367-DA85-01FA0C070DD7}"/>
              </a:ext>
            </a:extLst>
          </p:cNvPr>
          <p:cNvSpPr>
            <a:spLocks noGrp="1"/>
          </p:cNvSpPr>
          <p:nvPr>
            <p:ph type="title" hasCustomPrompt="1"/>
          </p:nvPr>
        </p:nvSpPr>
        <p:spPr>
          <a:xfrm>
            <a:off x="550862" y="430442"/>
            <a:ext cx="3744913" cy="695096"/>
          </a:xfrm>
        </p:spPr>
        <p:txBody>
          <a:bodyPr/>
          <a:lstStyle/>
          <a:p>
            <a:r>
              <a:rPr lang="en-MY" dirty="0"/>
              <a:t>Click here to add your title</a:t>
            </a:r>
            <a:endParaRPr lang="en-US" dirty="0"/>
          </a:p>
        </p:txBody>
      </p:sp>
      <p:sp>
        <p:nvSpPr>
          <p:cNvPr id="3" name="Slide Number Placeholder 2">
            <a:extLst>
              <a:ext uri="{FF2B5EF4-FFF2-40B4-BE49-F238E27FC236}">
                <a16:creationId xmlns:a16="http://schemas.microsoft.com/office/drawing/2014/main" id="{270C0A45-1A07-59D8-8224-EBF64E6126E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dirty="0"/>
          </a:p>
        </p:txBody>
      </p:sp>
      <p:pic>
        <p:nvPicPr>
          <p:cNvPr id="7" name="Graphic 6">
            <a:extLst>
              <a:ext uri="{FF2B5EF4-FFF2-40B4-BE49-F238E27FC236}">
                <a16:creationId xmlns:a16="http://schemas.microsoft.com/office/drawing/2014/main" id="{AFD21055-A456-C188-34AF-BB5053129C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2">
            <a:extLst>
              <a:ext uri="{FF2B5EF4-FFF2-40B4-BE49-F238E27FC236}">
                <a16:creationId xmlns:a16="http://schemas.microsoft.com/office/drawing/2014/main" id="{664DF62E-C88A-FACF-24FB-413D90AFFE83}"/>
              </a:ext>
            </a:extLst>
          </p:cNvPr>
          <p:cNvSpPr>
            <a:spLocks noGrp="1"/>
          </p:cNvSpPr>
          <p:nvPr>
            <p:ph type="body" idx="1" hasCustomPrompt="1"/>
          </p:nvPr>
        </p:nvSpPr>
        <p:spPr>
          <a:xfrm>
            <a:off x="550864" y="2782094"/>
            <a:ext cx="3744912" cy="1293812"/>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 of up to 5 lines. Please keep all text in lowercase Poppins Bold and aligned to the left.</a:t>
            </a:r>
            <a:endParaRPr lang="en-US" dirty="0"/>
          </a:p>
        </p:txBody>
      </p:sp>
      <p:sp>
        <p:nvSpPr>
          <p:cNvPr id="12" name="Picture Placeholder 7">
            <a:extLst>
              <a:ext uri="{FF2B5EF4-FFF2-40B4-BE49-F238E27FC236}">
                <a16:creationId xmlns:a16="http://schemas.microsoft.com/office/drawing/2014/main" id="{F5C8AF45-4A7A-177B-1F5E-54D88003EB43}"/>
              </a:ext>
            </a:extLst>
          </p:cNvPr>
          <p:cNvSpPr>
            <a:spLocks noGrp="1" noChangeAspect="1"/>
          </p:cNvSpPr>
          <p:nvPr>
            <p:ph type="pic" sz="quarter" idx="66" hasCustomPrompt="1"/>
          </p:nvPr>
        </p:nvSpPr>
        <p:spPr>
          <a:xfrm>
            <a:off x="6203950" y="1370534"/>
            <a:ext cx="432000" cy="432000"/>
          </a:xfrm>
        </p:spPr>
        <p:txBody>
          <a:bodyPr/>
          <a:lstStyle>
            <a:lvl1pPr marL="0" indent="0">
              <a:buNone/>
              <a:defRPr sz="700">
                <a:solidFill>
                  <a:schemeClr val="bg1"/>
                </a:solidFill>
              </a:defRPr>
            </a:lvl1pPr>
          </a:lstStyle>
          <a:p>
            <a:r>
              <a:rPr lang="en-US" dirty="0"/>
              <a:t>Click to add your icon</a:t>
            </a:r>
          </a:p>
        </p:txBody>
      </p:sp>
      <p:sp>
        <p:nvSpPr>
          <p:cNvPr id="16" name="Text Placeholder 2">
            <a:extLst>
              <a:ext uri="{FF2B5EF4-FFF2-40B4-BE49-F238E27FC236}">
                <a16:creationId xmlns:a16="http://schemas.microsoft.com/office/drawing/2014/main" id="{B7A8A5B1-1882-7BA5-3D0B-3BEAC8083E1F}"/>
              </a:ext>
            </a:extLst>
          </p:cNvPr>
          <p:cNvSpPr>
            <a:spLocks noGrp="1"/>
          </p:cNvSpPr>
          <p:nvPr>
            <p:ph type="body" idx="15" hasCustomPrompt="1"/>
          </p:nvPr>
        </p:nvSpPr>
        <p:spPr>
          <a:xfrm>
            <a:off x="6920897" y="1246781"/>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7" name="Text Placeholder 2">
            <a:extLst>
              <a:ext uri="{FF2B5EF4-FFF2-40B4-BE49-F238E27FC236}">
                <a16:creationId xmlns:a16="http://schemas.microsoft.com/office/drawing/2014/main" id="{C3845B01-6091-0135-5F62-BFA6A5F00A5B}"/>
              </a:ext>
            </a:extLst>
          </p:cNvPr>
          <p:cNvSpPr>
            <a:spLocks noGrp="1"/>
          </p:cNvSpPr>
          <p:nvPr>
            <p:ph type="body" idx="67" hasCustomPrompt="1"/>
          </p:nvPr>
        </p:nvSpPr>
        <p:spPr>
          <a:xfrm>
            <a:off x="6920897" y="1597910"/>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8" name="Picture Placeholder 7">
            <a:extLst>
              <a:ext uri="{FF2B5EF4-FFF2-40B4-BE49-F238E27FC236}">
                <a16:creationId xmlns:a16="http://schemas.microsoft.com/office/drawing/2014/main" id="{0E8D303C-1CA3-C7CB-61A7-F03ACE91363F}"/>
              </a:ext>
            </a:extLst>
          </p:cNvPr>
          <p:cNvSpPr>
            <a:spLocks noGrp="1" noChangeAspect="1"/>
          </p:cNvSpPr>
          <p:nvPr>
            <p:ph type="pic" sz="quarter" idx="68" hasCustomPrompt="1"/>
          </p:nvPr>
        </p:nvSpPr>
        <p:spPr>
          <a:xfrm>
            <a:off x="6203950" y="2612436"/>
            <a:ext cx="432000" cy="432000"/>
          </a:xfrm>
        </p:spPr>
        <p:txBody>
          <a:bodyPr/>
          <a:lstStyle>
            <a:lvl1pPr marL="0" indent="0">
              <a:buNone/>
              <a:defRPr sz="700">
                <a:solidFill>
                  <a:schemeClr val="bg1"/>
                </a:solidFill>
              </a:defRPr>
            </a:lvl1pPr>
          </a:lstStyle>
          <a:p>
            <a:r>
              <a:rPr lang="en-US" dirty="0"/>
              <a:t>Click to add your icon</a:t>
            </a:r>
          </a:p>
        </p:txBody>
      </p:sp>
      <p:sp>
        <p:nvSpPr>
          <p:cNvPr id="19" name="Text Placeholder 2">
            <a:extLst>
              <a:ext uri="{FF2B5EF4-FFF2-40B4-BE49-F238E27FC236}">
                <a16:creationId xmlns:a16="http://schemas.microsoft.com/office/drawing/2014/main" id="{B8A3C620-EE40-2BF8-3AB7-E70E19E86D93}"/>
              </a:ext>
            </a:extLst>
          </p:cNvPr>
          <p:cNvSpPr>
            <a:spLocks noGrp="1"/>
          </p:cNvSpPr>
          <p:nvPr>
            <p:ph type="body" idx="69" hasCustomPrompt="1"/>
          </p:nvPr>
        </p:nvSpPr>
        <p:spPr>
          <a:xfrm>
            <a:off x="6920897" y="2481326"/>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0" name="Text Placeholder 2">
            <a:extLst>
              <a:ext uri="{FF2B5EF4-FFF2-40B4-BE49-F238E27FC236}">
                <a16:creationId xmlns:a16="http://schemas.microsoft.com/office/drawing/2014/main" id="{3ACA5016-8A83-8CDA-3287-8D878595F6A7}"/>
              </a:ext>
            </a:extLst>
          </p:cNvPr>
          <p:cNvSpPr>
            <a:spLocks noGrp="1"/>
          </p:cNvSpPr>
          <p:nvPr>
            <p:ph type="body" idx="70" hasCustomPrompt="1"/>
          </p:nvPr>
        </p:nvSpPr>
        <p:spPr>
          <a:xfrm>
            <a:off x="6920897" y="2832455"/>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Picture Placeholder 7">
            <a:extLst>
              <a:ext uri="{FF2B5EF4-FFF2-40B4-BE49-F238E27FC236}">
                <a16:creationId xmlns:a16="http://schemas.microsoft.com/office/drawing/2014/main" id="{E6C2390F-208A-28E7-EDF7-473E43FCE3E8}"/>
              </a:ext>
            </a:extLst>
          </p:cNvPr>
          <p:cNvSpPr>
            <a:spLocks noGrp="1" noChangeAspect="1"/>
          </p:cNvSpPr>
          <p:nvPr>
            <p:ph type="pic" sz="quarter" idx="71" hasCustomPrompt="1"/>
          </p:nvPr>
        </p:nvSpPr>
        <p:spPr>
          <a:xfrm>
            <a:off x="6203950" y="3843244"/>
            <a:ext cx="432000" cy="432000"/>
          </a:xfrm>
        </p:spPr>
        <p:txBody>
          <a:bodyPr/>
          <a:lstStyle>
            <a:lvl1pPr marL="0" indent="0">
              <a:buNone/>
              <a:defRPr sz="700">
                <a:solidFill>
                  <a:schemeClr val="bg1"/>
                </a:solidFill>
              </a:defRPr>
            </a:lvl1pPr>
          </a:lstStyle>
          <a:p>
            <a:r>
              <a:rPr lang="en-US" dirty="0"/>
              <a:t>Click to add your icon</a:t>
            </a:r>
          </a:p>
        </p:txBody>
      </p:sp>
      <p:sp>
        <p:nvSpPr>
          <p:cNvPr id="22" name="Text Placeholder 2">
            <a:extLst>
              <a:ext uri="{FF2B5EF4-FFF2-40B4-BE49-F238E27FC236}">
                <a16:creationId xmlns:a16="http://schemas.microsoft.com/office/drawing/2014/main" id="{C869689F-39A3-B646-D6B8-4D7DFD9D8096}"/>
              </a:ext>
            </a:extLst>
          </p:cNvPr>
          <p:cNvSpPr>
            <a:spLocks noGrp="1"/>
          </p:cNvSpPr>
          <p:nvPr>
            <p:ph type="body" idx="72" hasCustomPrompt="1"/>
          </p:nvPr>
        </p:nvSpPr>
        <p:spPr>
          <a:xfrm>
            <a:off x="6920897" y="3715162"/>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2">
            <a:extLst>
              <a:ext uri="{FF2B5EF4-FFF2-40B4-BE49-F238E27FC236}">
                <a16:creationId xmlns:a16="http://schemas.microsoft.com/office/drawing/2014/main" id="{8B463CE2-CFFF-940B-7481-9728A6DD6293}"/>
              </a:ext>
            </a:extLst>
          </p:cNvPr>
          <p:cNvSpPr>
            <a:spLocks noGrp="1"/>
          </p:cNvSpPr>
          <p:nvPr>
            <p:ph type="body" idx="73" hasCustomPrompt="1"/>
          </p:nvPr>
        </p:nvSpPr>
        <p:spPr>
          <a:xfrm>
            <a:off x="6920897" y="4066291"/>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Picture Placeholder 7">
            <a:extLst>
              <a:ext uri="{FF2B5EF4-FFF2-40B4-BE49-F238E27FC236}">
                <a16:creationId xmlns:a16="http://schemas.microsoft.com/office/drawing/2014/main" id="{2CD4E1DB-B3D7-481C-5D73-64E90594DBF1}"/>
              </a:ext>
            </a:extLst>
          </p:cNvPr>
          <p:cNvSpPr>
            <a:spLocks noGrp="1" noChangeAspect="1"/>
          </p:cNvSpPr>
          <p:nvPr>
            <p:ph type="pic" sz="quarter" idx="74" hasCustomPrompt="1"/>
          </p:nvPr>
        </p:nvSpPr>
        <p:spPr>
          <a:xfrm>
            <a:off x="6203950" y="5086387"/>
            <a:ext cx="432000" cy="432000"/>
          </a:xfrm>
        </p:spPr>
        <p:txBody>
          <a:bodyPr/>
          <a:lstStyle>
            <a:lvl1pPr marL="0" indent="0">
              <a:buNone/>
              <a:defRPr sz="700">
                <a:solidFill>
                  <a:schemeClr val="bg1"/>
                </a:solidFill>
              </a:defRPr>
            </a:lvl1pPr>
          </a:lstStyle>
          <a:p>
            <a:r>
              <a:rPr lang="en-US" dirty="0"/>
              <a:t>Click to add your icon</a:t>
            </a:r>
          </a:p>
        </p:txBody>
      </p:sp>
      <p:sp>
        <p:nvSpPr>
          <p:cNvPr id="26" name="Text Placeholder 2">
            <a:extLst>
              <a:ext uri="{FF2B5EF4-FFF2-40B4-BE49-F238E27FC236}">
                <a16:creationId xmlns:a16="http://schemas.microsoft.com/office/drawing/2014/main" id="{A6AED765-FB28-0781-7B58-C27A00314F15}"/>
              </a:ext>
            </a:extLst>
          </p:cNvPr>
          <p:cNvSpPr>
            <a:spLocks noGrp="1"/>
          </p:cNvSpPr>
          <p:nvPr>
            <p:ph type="body" idx="75" hasCustomPrompt="1"/>
          </p:nvPr>
        </p:nvSpPr>
        <p:spPr>
          <a:xfrm>
            <a:off x="6920897" y="4951258"/>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7" name="Text Placeholder 2">
            <a:extLst>
              <a:ext uri="{FF2B5EF4-FFF2-40B4-BE49-F238E27FC236}">
                <a16:creationId xmlns:a16="http://schemas.microsoft.com/office/drawing/2014/main" id="{4942688B-61F7-BA0F-657A-FAE220C84965}"/>
              </a:ext>
            </a:extLst>
          </p:cNvPr>
          <p:cNvSpPr>
            <a:spLocks noGrp="1"/>
          </p:cNvSpPr>
          <p:nvPr>
            <p:ph type="body" idx="76" hasCustomPrompt="1"/>
          </p:nvPr>
        </p:nvSpPr>
        <p:spPr>
          <a:xfrm>
            <a:off x="6920897" y="5302387"/>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09113682"/>
      </p:ext>
    </p:extLst>
  </p:cSld>
  <p:clrMapOvr>
    <a:masterClrMapping/>
  </p:clrMapOvr>
  <p:extLst>
    <p:ext uri="{DCECCB84-F9BA-43D5-87BE-67443E8EF086}">
      <p15:sldGuideLst xmlns:p15="http://schemas.microsoft.com/office/powerpoint/2012/main">
        <p15:guide id="1" pos="2706" userDrawn="1">
          <p15:clr>
            <a:srgbClr val="FBAE40"/>
          </p15:clr>
        </p15:guide>
        <p15:guide id="2" pos="3908"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Points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2CCFC-CD50-A143-1560-8816663DFE29}"/>
              </a:ext>
            </a:extLst>
          </p:cNvPr>
          <p:cNvSpPr/>
          <p:nvPr userDrawn="1"/>
        </p:nvSpPr>
        <p:spPr>
          <a:xfrm>
            <a:off x="0" y="0"/>
            <a:ext cx="6096000" cy="6858000"/>
          </a:xfrm>
          <a:custGeom>
            <a:avLst/>
            <a:gdLst>
              <a:gd name="connsiteX0" fmla="*/ 6096000 w 6096000"/>
              <a:gd name="connsiteY0" fmla="*/ 2404872 h 6858000"/>
              <a:gd name="connsiteX1" fmla="*/ 5068504 w 6096000"/>
              <a:gd name="connsiteY1" fmla="*/ 3429002 h 6858000"/>
              <a:gd name="connsiteX2" fmla="*/ 6096000 w 6096000"/>
              <a:gd name="connsiteY2" fmla="*/ 4453131 h 6858000"/>
              <a:gd name="connsiteX3" fmla="*/ 0 w 6096000"/>
              <a:gd name="connsiteY3" fmla="*/ 0 h 6858000"/>
              <a:gd name="connsiteX4" fmla="*/ 6096000 w 6096000"/>
              <a:gd name="connsiteY4" fmla="*/ 0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96000" y="2404872"/>
                </a:moveTo>
                <a:lnTo>
                  <a:pt x="5068504" y="3429002"/>
                </a:lnTo>
                <a:lnTo>
                  <a:pt x="6096000" y="4453131"/>
                </a:lnTo>
                <a:close/>
                <a:moveTo>
                  <a:pt x="0" y="0"/>
                </a:moveTo>
                <a:lnTo>
                  <a:pt x="6096000" y="0"/>
                </a:lnTo>
                <a:lnTo>
                  <a:pt x="6096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8DC0196-6562-2E0D-FB80-568E9D02CD5E}"/>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 name="Title 1">
            <a:extLst>
              <a:ext uri="{FF2B5EF4-FFF2-40B4-BE49-F238E27FC236}">
                <a16:creationId xmlns:a16="http://schemas.microsoft.com/office/drawing/2014/main" id="{24D98EE2-7689-70A4-AD6F-C43DB6DCCC30}"/>
              </a:ext>
            </a:extLst>
          </p:cNvPr>
          <p:cNvSpPr>
            <a:spLocks noGrp="1"/>
          </p:cNvSpPr>
          <p:nvPr>
            <p:ph type="title" hasCustomPrompt="1"/>
          </p:nvPr>
        </p:nvSpPr>
        <p:spPr>
          <a:xfrm>
            <a:off x="550863" y="2405458"/>
            <a:ext cx="3663328" cy="2047085"/>
          </a:xfrm>
        </p:spPr>
        <p:txBody>
          <a:bodyPr anchor="ctr" anchorCtr="0"/>
          <a:lstStyle>
            <a:lvl1pPr>
              <a:defRPr>
                <a:solidFill>
                  <a:schemeClr val="bg1"/>
                </a:solidFill>
              </a:defRPr>
            </a:lvl1pPr>
          </a:lstStyle>
          <a:p>
            <a:r>
              <a:rPr lang="en-MY" dirty="0"/>
              <a:t>Click here to add your title which is detailed and descriptive to the content on this slide</a:t>
            </a:r>
            <a:endParaRPr lang="en-US" dirty="0"/>
          </a:p>
        </p:txBody>
      </p:sp>
      <p:pic>
        <p:nvPicPr>
          <p:cNvPr id="8" name="Graphic 7">
            <a:extLst>
              <a:ext uri="{FF2B5EF4-FFF2-40B4-BE49-F238E27FC236}">
                <a16:creationId xmlns:a16="http://schemas.microsoft.com/office/drawing/2014/main" id="{9681AF54-A608-8C56-0508-10434DB076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0" name="Text Placeholder 2">
            <a:extLst>
              <a:ext uri="{FF2B5EF4-FFF2-40B4-BE49-F238E27FC236}">
                <a16:creationId xmlns:a16="http://schemas.microsoft.com/office/drawing/2014/main" id="{16D6382B-5DAD-5E43-08DB-67DB1AD25921}"/>
              </a:ext>
            </a:extLst>
          </p:cNvPr>
          <p:cNvSpPr>
            <a:spLocks noGrp="1"/>
          </p:cNvSpPr>
          <p:nvPr>
            <p:ph type="body" idx="67" hasCustomPrompt="1"/>
          </p:nvPr>
        </p:nvSpPr>
        <p:spPr>
          <a:xfrm>
            <a:off x="7441645" y="164912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2" name="Text Placeholder 2">
            <a:extLst>
              <a:ext uri="{FF2B5EF4-FFF2-40B4-BE49-F238E27FC236}">
                <a16:creationId xmlns:a16="http://schemas.microsoft.com/office/drawing/2014/main" id="{BE2D74BB-C25A-A821-1888-FAAC8829C24D}"/>
              </a:ext>
            </a:extLst>
          </p:cNvPr>
          <p:cNvSpPr>
            <a:spLocks noGrp="1"/>
          </p:cNvSpPr>
          <p:nvPr>
            <p:ph type="body" idx="68" hasCustomPrompt="1"/>
          </p:nvPr>
        </p:nvSpPr>
        <p:spPr>
          <a:xfrm>
            <a:off x="7441645" y="228589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22" name="Text Placeholder 2">
            <a:extLst>
              <a:ext uri="{FF2B5EF4-FFF2-40B4-BE49-F238E27FC236}">
                <a16:creationId xmlns:a16="http://schemas.microsoft.com/office/drawing/2014/main" id="{0A16A438-D715-9699-370A-340C537ACCB0}"/>
              </a:ext>
            </a:extLst>
          </p:cNvPr>
          <p:cNvSpPr>
            <a:spLocks noGrp="1"/>
          </p:cNvSpPr>
          <p:nvPr>
            <p:ph type="body" idx="69" hasCustomPrompt="1"/>
          </p:nvPr>
        </p:nvSpPr>
        <p:spPr>
          <a:xfrm>
            <a:off x="7441645" y="291922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24" name="Text Placeholder 2">
            <a:extLst>
              <a:ext uri="{FF2B5EF4-FFF2-40B4-BE49-F238E27FC236}">
                <a16:creationId xmlns:a16="http://schemas.microsoft.com/office/drawing/2014/main" id="{AF372A5B-659D-ECFA-ED69-4C1447179415}"/>
              </a:ext>
            </a:extLst>
          </p:cNvPr>
          <p:cNvSpPr>
            <a:spLocks noGrp="1"/>
          </p:cNvSpPr>
          <p:nvPr>
            <p:ph type="body" idx="70" hasCustomPrompt="1"/>
          </p:nvPr>
        </p:nvSpPr>
        <p:spPr>
          <a:xfrm>
            <a:off x="7441645" y="354911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26" name="Text Placeholder 2">
            <a:extLst>
              <a:ext uri="{FF2B5EF4-FFF2-40B4-BE49-F238E27FC236}">
                <a16:creationId xmlns:a16="http://schemas.microsoft.com/office/drawing/2014/main" id="{F67E3E14-0055-9786-558F-9E817BE2FDC8}"/>
              </a:ext>
            </a:extLst>
          </p:cNvPr>
          <p:cNvSpPr>
            <a:spLocks noGrp="1"/>
          </p:cNvSpPr>
          <p:nvPr>
            <p:ph type="body" idx="71" hasCustomPrompt="1"/>
          </p:nvPr>
        </p:nvSpPr>
        <p:spPr>
          <a:xfrm>
            <a:off x="7441645" y="418588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8" name="Text Placeholder 2">
            <a:extLst>
              <a:ext uri="{FF2B5EF4-FFF2-40B4-BE49-F238E27FC236}">
                <a16:creationId xmlns:a16="http://schemas.microsoft.com/office/drawing/2014/main" id="{7B3629B9-6A70-EF92-D657-22C40B194761}"/>
              </a:ext>
            </a:extLst>
          </p:cNvPr>
          <p:cNvSpPr>
            <a:spLocks noGrp="1"/>
          </p:cNvSpPr>
          <p:nvPr>
            <p:ph type="body" idx="72" hasCustomPrompt="1"/>
          </p:nvPr>
        </p:nvSpPr>
        <p:spPr>
          <a:xfrm>
            <a:off x="7441645" y="481921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6</a:t>
            </a:r>
          </a:p>
        </p:txBody>
      </p:sp>
      <p:sp>
        <p:nvSpPr>
          <p:cNvPr id="16" name="Text Placeholder 11">
            <a:extLst>
              <a:ext uri="{FF2B5EF4-FFF2-40B4-BE49-F238E27FC236}">
                <a16:creationId xmlns:a16="http://schemas.microsoft.com/office/drawing/2014/main" id="{E5AB1686-D717-4827-1C99-C3184117433B}"/>
              </a:ext>
            </a:extLst>
          </p:cNvPr>
          <p:cNvSpPr>
            <a:spLocks noGrp="1" noChangeAspect="1"/>
          </p:cNvSpPr>
          <p:nvPr>
            <p:ph type="body" sz="quarter" idx="20"/>
          </p:nvPr>
        </p:nvSpPr>
        <p:spPr>
          <a:xfrm>
            <a:off x="6996113" y="1729738"/>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7" name="Text Placeholder 11">
            <a:extLst>
              <a:ext uri="{FF2B5EF4-FFF2-40B4-BE49-F238E27FC236}">
                <a16:creationId xmlns:a16="http://schemas.microsoft.com/office/drawing/2014/main" id="{5FB24865-1268-AD06-ADC7-38ACA71F5214}"/>
              </a:ext>
            </a:extLst>
          </p:cNvPr>
          <p:cNvSpPr>
            <a:spLocks noGrp="1" noChangeAspect="1"/>
          </p:cNvSpPr>
          <p:nvPr>
            <p:ph type="body" sz="quarter" idx="73"/>
          </p:nvPr>
        </p:nvSpPr>
        <p:spPr>
          <a:xfrm>
            <a:off x="6996113" y="2364112"/>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8" name="Text Placeholder 11">
            <a:extLst>
              <a:ext uri="{FF2B5EF4-FFF2-40B4-BE49-F238E27FC236}">
                <a16:creationId xmlns:a16="http://schemas.microsoft.com/office/drawing/2014/main" id="{9A7FD2B0-F465-1ADD-9249-D6FB9825F2F2}"/>
              </a:ext>
            </a:extLst>
          </p:cNvPr>
          <p:cNvSpPr>
            <a:spLocks noGrp="1" noChangeAspect="1"/>
          </p:cNvSpPr>
          <p:nvPr>
            <p:ph type="body" sz="quarter" idx="74"/>
          </p:nvPr>
        </p:nvSpPr>
        <p:spPr>
          <a:xfrm>
            <a:off x="6996113" y="2998486"/>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9" name="Text Placeholder 11">
            <a:extLst>
              <a:ext uri="{FF2B5EF4-FFF2-40B4-BE49-F238E27FC236}">
                <a16:creationId xmlns:a16="http://schemas.microsoft.com/office/drawing/2014/main" id="{353807F9-0A3D-2A46-9E51-2D7507A109BD}"/>
              </a:ext>
            </a:extLst>
          </p:cNvPr>
          <p:cNvSpPr>
            <a:spLocks noGrp="1" noChangeAspect="1"/>
          </p:cNvSpPr>
          <p:nvPr>
            <p:ph type="body" sz="quarter" idx="75"/>
          </p:nvPr>
        </p:nvSpPr>
        <p:spPr>
          <a:xfrm>
            <a:off x="6996113" y="363286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0" name="Text Placeholder 11">
            <a:extLst>
              <a:ext uri="{FF2B5EF4-FFF2-40B4-BE49-F238E27FC236}">
                <a16:creationId xmlns:a16="http://schemas.microsoft.com/office/drawing/2014/main" id="{DCF3FA00-C1C9-E64E-A410-CA534C06D058}"/>
              </a:ext>
            </a:extLst>
          </p:cNvPr>
          <p:cNvSpPr>
            <a:spLocks noGrp="1" noChangeAspect="1"/>
          </p:cNvSpPr>
          <p:nvPr>
            <p:ph type="body" sz="quarter" idx="76"/>
          </p:nvPr>
        </p:nvSpPr>
        <p:spPr>
          <a:xfrm>
            <a:off x="6996113" y="4267234"/>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9" name="Text Placeholder 11">
            <a:extLst>
              <a:ext uri="{FF2B5EF4-FFF2-40B4-BE49-F238E27FC236}">
                <a16:creationId xmlns:a16="http://schemas.microsoft.com/office/drawing/2014/main" id="{52391FAB-BE75-61E0-55C2-499F796700CA}"/>
              </a:ext>
            </a:extLst>
          </p:cNvPr>
          <p:cNvSpPr>
            <a:spLocks noGrp="1" noChangeAspect="1"/>
          </p:cNvSpPr>
          <p:nvPr>
            <p:ph type="body" sz="quarter" idx="77"/>
          </p:nvPr>
        </p:nvSpPr>
        <p:spPr>
          <a:xfrm>
            <a:off x="6996113" y="490161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3389328657"/>
      </p:ext>
    </p:extLst>
  </p:cSld>
  <p:clrMapOvr>
    <a:masterClrMapping/>
  </p:clrMapOvr>
  <p:extLst>
    <p:ext uri="{DCECCB84-F9BA-43D5-87BE-67443E8EF086}">
      <p15:sldGuideLst xmlns:p15="http://schemas.microsoft.com/office/powerpoint/2012/main">
        <p15:guide id="1" pos="3840" userDrawn="1">
          <p15:clr>
            <a:srgbClr val="FBAE40"/>
          </p15:clr>
        </p15:guide>
        <p15:guide id="2" pos="4407"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out Points_2">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7E7F9E48-5FBA-C860-179F-5A53094F52FF}"/>
              </a:ext>
            </a:extLst>
          </p:cNvPr>
          <p:cNvSpPr>
            <a:spLocks noGrp="1"/>
          </p:cNvSpPr>
          <p:nvPr>
            <p:ph type="pic" sz="quarter" idx="14" hasCustomPrompt="1"/>
          </p:nvPr>
        </p:nvSpPr>
        <p:spPr>
          <a:xfrm>
            <a:off x="-10886" y="-3927"/>
            <a:ext cx="6101573" cy="686605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5904805 w 5909458"/>
              <a:gd name="connsiteY1" fmla="*/ 0 h 6864185"/>
              <a:gd name="connsiteX2" fmla="*/ 5904804 w 5909458"/>
              <a:gd name="connsiteY2" fmla="*/ 6859580 h 6864185"/>
              <a:gd name="connsiteX3" fmla="*/ 11875 w 5909458"/>
              <a:gd name="connsiteY3" fmla="*/ 6864185 h 6864185"/>
              <a:gd name="connsiteX4" fmla="*/ 0 w 5909458"/>
              <a:gd name="connsiteY4" fmla="*/ 1861013 h 6864185"/>
              <a:gd name="connsiteX0" fmla="*/ 0 w 5932607"/>
              <a:gd name="connsiteY0" fmla="*/ 0 h 6866696"/>
              <a:gd name="connsiteX1" fmla="*/ 5927954 w 5932607"/>
              <a:gd name="connsiteY1" fmla="*/ 2511 h 6866696"/>
              <a:gd name="connsiteX2" fmla="*/ 5927953 w 5932607"/>
              <a:gd name="connsiteY2" fmla="*/ 6862091 h 6866696"/>
              <a:gd name="connsiteX3" fmla="*/ 35024 w 5932607"/>
              <a:gd name="connsiteY3" fmla="*/ 6866696 h 6866696"/>
              <a:gd name="connsiteX4" fmla="*/ 0 w 5932607"/>
              <a:gd name="connsiteY4" fmla="*/ 0 h 6866696"/>
              <a:gd name="connsiteX0" fmla="*/ 0 w 5932607"/>
              <a:gd name="connsiteY0" fmla="*/ 0 h 6866696"/>
              <a:gd name="connsiteX1" fmla="*/ 5927954 w 5932607"/>
              <a:gd name="connsiteY1" fmla="*/ 2511 h 6866696"/>
              <a:gd name="connsiteX2" fmla="*/ 5927953 w 5932607"/>
              <a:gd name="connsiteY2" fmla="*/ 6862091 h 6866696"/>
              <a:gd name="connsiteX3" fmla="*/ 11875 w 5932607"/>
              <a:gd name="connsiteY3" fmla="*/ 6866696 h 6866696"/>
              <a:gd name="connsiteX4" fmla="*/ 0 w 5932607"/>
              <a:gd name="connsiteY4" fmla="*/ 0 h 6866696"/>
              <a:gd name="connsiteX0" fmla="*/ 0 w 6101741"/>
              <a:gd name="connsiteY0" fmla="*/ 0 h 6866696"/>
              <a:gd name="connsiteX1" fmla="*/ 6101575 w 6101741"/>
              <a:gd name="connsiteY1" fmla="*/ 14086 h 6866696"/>
              <a:gd name="connsiteX2" fmla="*/ 5927953 w 6101741"/>
              <a:gd name="connsiteY2" fmla="*/ 6862091 h 6866696"/>
              <a:gd name="connsiteX3" fmla="*/ 11875 w 6101741"/>
              <a:gd name="connsiteY3" fmla="*/ 6866696 h 6866696"/>
              <a:gd name="connsiteX4" fmla="*/ 0 w 6101741"/>
              <a:gd name="connsiteY4" fmla="*/ 0 h 6866696"/>
              <a:gd name="connsiteX0" fmla="*/ 0 w 6106227"/>
              <a:gd name="connsiteY0" fmla="*/ 0 h 6866696"/>
              <a:gd name="connsiteX1" fmla="*/ 6101575 w 6106227"/>
              <a:gd name="connsiteY1" fmla="*/ 14086 h 6866696"/>
              <a:gd name="connsiteX2" fmla="*/ 6101573 w 6106227"/>
              <a:gd name="connsiteY2" fmla="*/ 6862091 h 6866696"/>
              <a:gd name="connsiteX3" fmla="*/ 11875 w 6106227"/>
              <a:gd name="connsiteY3" fmla="*/ 6866696 h 6866696"/>
              <a:gd name="connsiteX4" fmla="*/ 0 w 6106227"/>
              <a:gd name="connsiteY4"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102329"/>
              <a:gd name="connsiteY0" fmla="*/ 0 h 6866696"/>
              <a:gd name="connsiteX1" fmla="*/ 4677889 w 6102329"/>
              <a:gd name="connsiteY1" fmla="*/ 14086 h 6866696"/>
              <a:gd name="connsiteX2" fmla="*/ 6102329 w 6102329"/>
              <a:gd name="connsiteY2" fmla="*/ 1354203 h 6866696"/>
              <a:gd name="connsiteX3" fmla="*/ 6101573 w 6102329"/>
              <a:gd name="connsiteY3" fmla="*/ 6862091 h 6866696"/>
              <a:gd name="connsiteX4" fmla="*/ 11875 w 6102329"/>
              <a:gd name="connsiteY4" fmla="*/ 6866696 h 6866696"/>
              <a:gd name="connsiteX5" fmla="*/ 0 w 6102329"/>
              <a:gd name="connsiteY5" fmla="*/ 0 h 6866696"/>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1573"/>
              <a:gd name="connsiteY0" fmla="*/ 3961 h 6870657"/>
              <a:gd name="connsiteX1" fmla="*/ 4732031 w 6101573"/>
              <a:gd name="connsiteY1" fmla="*/ 0 h 6870657"/>
              <a:gd name="connsiteX2" fmla="*/ 6096314 w 6101573"/>
              <a:gd name="connsiteY2" fmla="*/ 1496527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66052"/>
              <a:gd name="connsiteX1" fmla="*/ 4732031 w 6101573"/>
              <a:gd name="connsiteY1" fmla="*/ 0 h 6866052"/>
              <a:gd name="connsiteX2" fmla="*/ 6096314 w 6101573"/>
              <a:gd name="connsiteY2" fmla="*/ 1358164 h 6866052"/>
              <a:gd name="connsiteX3" fmla="*/ 6101573 w 6101573"/>
              <a:gd name="connsiteY3" fmla="*/ 6866052 h 6866052"/>
              <a:gd name="connsiteX4" fmla="*/ 5859 w 6101573"/>
              <a:gd name="connsiteY4" fmla="*/ 6858625 h 6866052"/>
              <a:gd name="connsiteX5" fmla="*/ 0 w 6101573"/>
              <a:gd name="connsiteY5" fmla="*/ 3961 h 686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1573" h="6866052">
                <a:moveTo>
                  <a:pt x="0" y="3961"/>
                </a:moveTo>
                <a:lnTo>
                  <a:pt x="4732031" y="0"/>
                </a:lnTo>
                <a:cubicBezTo>
                  <a:pt x="5093365" y="376095"/>
                  <a:pt x="5534489" y="802405"/>
                  <a:pt x="6096314" y="1358164"/>
                </a:cubicBezTo>
                <a:cubicBezTo>
                  <a:pt x="6093266" y="2266018"/>
                  <a:pt x="6086502" y="5576913"/>
                  <a:pt x="6101573" y="6866052"/>
                </a:cubicBezTo>
                <a:lnTo>
                  <a:pt x="5859" y="6858625"/>
                </a:lnTo>
                <a:cubicBezTo>
                  <a:pt x="-622" y="5421685"/>
                  <a:pt x="9896" y="1444834"/>
                  <a:pt x="0" y="3961"/>
                </a:cubicBezTo>
                <a:close/>
              </a:path>
            </a:pathLst>
          </a:custGeom>
          <a:solidFill>
            <a:schemeClr val="bg1">
              <a:lumMod val="50000"/>
            </a:schemeClr>
          </a:solidFill>
        </p:spPr>
        <p:txBody>
          <a:bodyPr wrap="square">
            <a:noAutofit/>
          </a:bodyPr>
          <a:lstStyle>
            <a:lvl1pPr marL="0" indent="0">
              <a:buNone/>
              <a:defRPr b="0" i="0">
                <a:solidFill>
                  <a:schemeClr val="bg1"/>
                </a:solidFill>
                <a:latin typeface="Poppins" pitchFamily="2" charset="77"/>
                <a:cs typeface="Poppins" pitchFamily="2" charset="77"/>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CE32EDE9-BAB4-34BD-2CA8-2B1CCF37E8B4}"/>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7" name="Text Placeholder 2">
            <a:extLst>
              <a:ext uri="{FF2B5EF4-FFF2-40B4-BE49-F238E27FC236}">
                <a16:creationId xmlns:a16="http://schemas.microsoft.com/office/drawing/2014/main" id="{CA61729C-9C1D-25B5-2179-467B9B6D1AAA}"/>
              </a:ext>
            </a:extLst>
          </p:cNvPr>
          <p:cNvSpPr>
            <a:spLocks noGrp="1"/>
          </p:cNvSpPr>
          <p:nvPr>
            <p:ph type="body" idx="67" hasCustomPrompt="1"/>
          </p:nvPr>
        </p:nvSpPr>
        <p:spPr>
          <a:xfrm>
            <a:off x="6635750" y="2151462"/>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3" name="Text Placeholder 2">
            <a:extLst>
              <a:ext uri="{FF2B5EF4-FFF2-40B4-BE49-F238E27FC236}">
                <a16:creationId xmlns:a16="http://schemas.microsoft.com/office/drawing/2014/main" id="{AF762270-A58A-B55B-1C94-726A1A275788}"/>
              </a:ext>
            </a:extLst>
          </p:cNvPr>
          <p:cNvSpPr>
            <a:spLocks noGrp="1"/>
          </p:cNvSpPr>
          <p:nvPr>
            <p:ph type="body" idx="68" hasCustomPrompt="1"/>
          </p:nvPr>
        </p:nvSpPr>
        <p:spPr>
          <a:xfrm>
            <a:off x="6635750" y="2891726"/>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15" name="Text Placeholder 2">
            <a:extLst>
              <a:ext uri="{FF2B5EF4-FFF2-40B4-BE49-F238E27FC236}">
                <a16:creationId xmlns:a16="http://schemas.microsoft.com/office/drawing/2014/main" id="{1FDE276F-2A29-5386-57A1-757CFFF66E8E}"/>
              </a:ext>
            </a:extLst>
          </p:cNvPr>
          <p:cNvSpPr>
            <a:spLocks noGrp="1"/>
          </p:cNvSpPr>
          <p:nvPr>
            <p:ph type="body" idx="70" hasCustomPrompt="1"/>
          </p:nvPr>
        </p:nvSpPr>
        <p:spPr>
          <a:xfrm>
            <a:off x="6635750" y="3631990"/>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17" name="Text Placeholder 2">
            <a:extLst>
              <a:ext uri="{FF2B5EF4-FFF2-40B4-BE49-F238E27FC236}">
                <a16:creationId xmlns:a16="http://schemas.microsoft.com/office/drawing/2014/main" id="{CD74BA5A-8E06-F729-4A36-2AF70465CC13}"/>
              </a:ext>
            </a:extLst>
          </p:cNvPr>
          <p:cNvSpPr>
            <a:spLocks noGrp="1"/>
          </p:cNvSpPr>
          <p:nvPr>
            <p:ph type="body" idx="72" hasCustomPrompt="1"/>
          </p:nvPr>
        </p:nvSpPr>
        <p:spPr>
          <a:xfrm>
            <a:off x="6635750" y="4372254"/>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19" name="Text Placeholder 2">
            <a:extLst>
              <a:ext uri="{FF2B5EF4-FFF2-40B4-BE49-F238E27FC236}">
                <a16:creationId xmlns:a16="http://schemas.microsoft.com/office/drawing/2014/main" id="{26AFF5A2-9A22-FD64-5C55-8C2FCDA591C2}"/>
              </a:ext>
            </a:extLst>
          </p:cNvPr>
          <p:cNvSpPr>
            <a:spLocks noGrp="1"/>
          </p:cNvSpPr>
          <p:nvPr>
            <p:ph type="body" idx="74" hasCustomPrompt="1"/>
          </p:nvPr>
        </p:nvSpPr>
        <p:spPr>
          <a:xfrm>
            <a:off x="6635750" y="5112518"/>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5" name="Text Placeholder 24">
            <a:extLst>
              <a:ext uri="{FF2B5EF4-FFF2-40B4-BE49-F238E27FC236}">
                <a16:creationId xmlns:a16="http://schemas.microsoft.com/office/drawing/2014/main" id="{1D4F3031-DD86-3C68-6764-51429D9496DD}"/>
              </a:ext>
            </a:extLst>
          </p:cNvPr>
          <p:cNvSpPr>
            <a:spLocks noGrp="1"/>
          </p:cNvSpPr>
          <p:nvPr>
            <p:ph type="body" sz="quarter" idx="78"/>
          </p:nvPr>
        </p:nvSpPr>
        <p:spPr>
          <a:xfrm>
            <a:off x="-10886" y="0"/>
            <a:ext cx="6101529" cy="6858000"/>
          </a:xfrm>
          <a:custGeom>
            <a:avLst/>
            <a:gdLst>
              <a:gd name="connsiteX0" fmla="*/ 40580 w 6101529"/>
              <a:gd name="connsiteY0" fmla="*/ 0 h 6858000"/>
              <a:gd name="connsiteX1" fmla="*/ 4735843 w 6101529"/>
              <a:gd name="connsiteY1" fmla="*/ 0 h 6858000"/>
              <a:gd name="connsiteX2" fmla="*/ 4871352 w 6101529"/>
              <a:gd name="connsiteY2" fmla="*/ 139617 h 6858000"/>
              <a:gd name="connsiteX3" fmla="*/ 6096314 w 6101529"/>
              <a:gd name="connsiteY3" fmla="*/ 1354237 h 6858000"/>
              <a:gd name="connsiteX4" fmla="*/ 6100223 w 6101529"/>
              <a:gd name="connsiteY4" fmla="*/ 6735480 h 6858000"/>
              <a:gd name="connsiteX5" fmla="*/ 6101529 w 6101529"/>
              <a:gd name="connsiteY5" fmla="*/ 6858000 h 6858000"/>
              <a:gd name="connsiteX6" fmla="*/ 2716017 w 6101529"/>
              <a:gd name="connsiteY6" fmla="*/ 6858000 h 6858000"/>
              <a:gd name="connsiteX7" fmla="*/ 5859 w 6101529"/>
              <a:gd name="connsiteY7" fmla="*/ 6854698 h 6858000"/>
              <a:gd name="connsiteX8" fmla="*/ 0 w 6101529"/>
              <a:gd name="connsiteY8" fmla="*/ 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529" h="6858000">
                <a:moveTo>
                  <a:pt x="40580" y="0"/>
                </a:moveTo>
                <a:lnTo>
                  <a:pt x="4735843" y="0"/>
                </a:lnTo>
                <a:lnTo>
                  <a:pt x="4871352" y="139617"/>
                </a:lnTo>
                <a:cubicBezTo>
                  <a:pt x="5205532" y="480768"/>
                  <a:pt x="5604717" y="867948"/>
                  <a:pt x="6096314" y="1354237"/>
                </a:cubicBezTo>
                <a:cubicBezTo>
                  <a:pt x="6093362" y="2233721"/>
                  <a:pt x="6086921" y="5368402"/>
                  <a:pt x="6100223" y="6735480"/>
                </a:cubicBezTo>
                <a:lnTo>
                  <a:pt x="6101529" y="6858000"/>
                </a:lnTo>
                <a:lnTo>
                  <a:pt x="2716017" y="6858000"/>
                </a:lnTo>
                <a:lnTo>
                  <a:pt x="5859" y="6854698"/>
                </a:lnTo>
                <a:cubicBezTo>
                  <a:pt x="-622" y="5417758"/>
                  <a:pt x="9896" y="1440907"/>
                  <a:pt x="0" y="34"/>
                </a:cubicBez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12" name="Text Placeholder 11">
            <a:extLst>
              <a:ext uri="{FF2B5EF4-FFF2-40B4-BE49-F238E27FC236}">
                <a16:creationId xmlns:a16="http://schemas.microsoft.com/office/drawing/2014/main" id="{30E2165B-1AF7-C629-66EE-18D6B3657081}"/>
              </a:ext>
            </a:extLst>
          </p:cNvPr>
          <p:cNvSpPr>
            <a:spLocks noGrp="1"/>
          </p:cNvSpPr>
          <p:nvPr>
            <p:ph type="body" sz="quarter" idx="20"/>
          </p:nvPr>
        </p:nvSpPr>
        <p:spPr>
          <a:xfrm>
            <a:off x="5857655" y="2132012"/>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4" name="Text Placeholder 13">
            <a:extLst>
              <a:ext uri="{FF2B5EF4-FFF2-40B4-BE49-F238E27FC236}">
                <a16:creationId xmlns:a16="http://schemas.microsoft.com/office/drawing/2014/main" id="{FB79E9D7-6F67-6B18-9B2F-1478164C0491}"/>
              </a:ext>
            </a:extLst>
          </p:cNvPr>
          <p:cNvSpPr>
            <a:spLocks noGrp="1"/>
          </p:cNvSpPr>
          <p:nvPr>
            <p:ph type="body" sz="quarter" idx="69"/>
          </p:nvPr>
        </p:nvSpPr>
        <p:spPr>
          <a:xfrm>
            <a:off x="5857655" y="2872276"/>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6" name="Text Placeholder 15">
            <a:extLst>
              <a:ext uri="{FF2B5EF4-FFF2-40B4-BE49-F238E27FC236}">
                <a16:creationId xmlns:a16="http://schemas.microsoft.com/office/drawing/2014/main" id="{7B827237-1D1F-2AF4-790D-6E75FDC94295}"/>
              </a:ext>
            </a:extLst>
          </p:cNvPr>
          <p:cNvSpPr>
            <a:spLocks noGrp="1"/>
          </p:cNvSpPr>
          <p:nvPr>
            <p:ph type="body" sz="quarter" idx="71"/>
          </p:nvPr>
        </p:nvSpPr>
        <p:spPr>
          <a:xfrm>
            <a:off x="5857655" y="3612540"/>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8" name="Text Placeholder 17">
            <a:extLst>
              <a:ext uri="{FF2B5EF4-FFF2-40B4-BE49-F238E27FC236}">
                <a16:creationId xmlns:a16="http://schemas.microsoft.com/office/drawing/2014/main" id="{5082A983-B317-2457-F6A9-6EAFE588611F}"/>
              </a:ext>
            </a:extLst>
          </p:cNvPr>
          <p:cNvSpPr>
            <a:spLocks noGrp="1"/>
          </p:cNvSpPr>
          <p:nvPr>
            <p:ph type="body" sz="quarter" idx="73"/>
          </p:nvPr>
        </p:nvSpPr>
        <p:spPr>
          <a:xfrm>
            <a:off x="5857655" y="4352804"/>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0" name="Text Placeholder 19">
            <a:extLst>
              <a:ext uri="{FF2B5EF4-FFF2-40B4-BE49-F238E27FC236}">
                <a16:creationId xmlns:a16="http://schemas.microsoft.com/office/drawing/2014/main" id="{A485024A-B9C9-8AD1-6122-1D0A0FFC634C}"/>
              </a:ext>
            </a:extLst>
          </p:cNvPr>
          <p:cNvSpPr>
            <a:spLocks noGrp="1"/>
          </p:cNvSpPr>
          <p:nvPr>
            <p:ph type="body" sz="quarter" idx="75"/>
          </p:nvPr>
        </p:nvSpPr>
        <p:spPr>
          <a:xfrm>
            <a:off x="5857655" y="5093068"/>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7" name="Text Placeholder 2">
            <a:extLst>
              <a:ext uri="{FF2B5EF4-FFF2-40B4-BE49-F238E27FC236}">
                <a16:creationId xmlns:a16="http://schemas.microsoft.com/office/drawing/2014/main" id="{28097355-F808-D4CC-BCE9-E61E3A161BF8}"/>
              </a:ext>
            </a:extLst>
          </p:cNvPr>
          <p:cNvSpPr>
            <a:spLocks noGrp="1"/>
          </p:cNvSpPr>
          <p:nvPr>
            <p:ph type="body" idx="1" hasCustomPrompt="1"/>
          </p:nvPr>
        </p:nvSpPr>
        <p:spPr>
          <a:xfrm>
            <a:off x="550864" y="2370762"/>
            <a:ext cx="4386896" cy="2116477"/>
          </a:xfrm>
        </p:spPr>
        <p:txBody>
          <a:bodyPr anchor="ctr" anchorCtr="0"/>
          <a:lstStyle>
            <a:lvl1pPr marL="0" indent="0">
              <a:lnSpc>
                <a:spcPct val="90000"/>
              </a:lnSpc>
              <a:spcBef>
                <a:spcPts val="0"/>
              </a:spcBef>
              <a:spcAft>
                <a:spcPts val="0"/>
              </a:spcAft>
              <a:buNone/>
              <a:defRPr sz="3600" b="0" i="0">
                <a:solidFill>
                  <a:schemeClr val="bg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a:t>
            </a:r>
            <a:endParaRPr lang="en-US" dirty="0"/>
          </a:p>
        </p:txBody>
      </p:sp>
    </p:spTree>
    <p:extLst>
      <p:ext uri="{BB962C8B-B14F-4D97-AF65-F5344CB8AC3E}">
        <p14:creationId xmlns:p14="http://schemas.microsoft.com/office/powerpoint/2010/main" val="1799919660"/>
      </p:ext>
    </p:extLst>
  </p:cSld>
  <p:clrMapOvr>
    <a:masterClrMapping/>
  </p:clrMapOvr>
  <p:extLst>
    <p:ext uri="{DCECCB84-F9BA-43D5-87BE-67443E8EF086}">
      <p15:sldGuideLst xmlns:p15="http://schemas.microsoft.com/office/powerpoint/2012/main">
        <p15:guide id="1" pos="3840" userDrawn="1">
          <p15:clr>
            <a:srgbClr val="FBAE40"/>
          </p15:clr>
        </p15:guide>
        <p15:guide id="2" pos="4180" userDrawn="1">
          <p15:clr>
            <a:srgbClr val="FBAE40"/>
          </p15:clr>
        </p15:guide>
        <p15:guide id="3" orient="horz" pos="102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out Points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31BD13-7DED-8391-E069-A87BEECA2C1E}"/>
              </a:ext>
            </a:extLst>
          </p:cNvPr>
          <p:cNvSpPr>
            <a:spLocks noGrp="1"/>
          </p:cNvSpPr>
          <p:nvPr>
            <p:ph type="pic" sz="quarter" idx="11" hasCustomPrompt="1"/>
          </p:nvPr>
        </p:nvSpPr>
        <p:spPr>
          <a:xfrm>
            <a:off x="4656138" y="0"/>
            <a:ext cx="7535862" cy="6858000"/>
          </a:xfrm>
          <a:solidFill>
            <a:schemeClr val="bg1">
              <a:lumMod val="50000"/>
            </a:schemeClr>
          </a:solidFill>
        </p:spPr>
        <p:txBody>
          <a:bodyPr/>
          <a:lstStyle>
            <a:lvl1pPr marL="0" indent="0">
              <a:buNone/>
              <a:defRPr>
                <a:solidFill>
                  <a:schemeClr val="bg1"/>
                </a:solidFill>
              </a:defRPr>
            </a:lvl1pPr>
          </a:lstStyle>
          <a:p>
            <a:r>
              <a:rPr lang="en-US" dirty="0"/>
              <a:t>Click the icon to add your image</a:t>
            </a:r>
          </a:p>
        </p:txBody>
      </p:sp>
      <p:sp>
        <p:nvSpPr>
          <p:cNvPr id="2" name="Title 1">
            <a:extLst>
              <a:ext uri="{FF2B5EF4-FFF2-40B4-BE49-F238E27FC236}">
                <a16:creationId xmlns:a16="http://schemas.microsoft.com/office/drawing/2014/main" id="{6736DEB7-D3B6-5EC3-5135-9998E803885C}"/>
              </a:ext>
            </a:extLst>
          </p:cNvPr>
          <p:cNvSpPr>
            <a:spLocks noGrp="1"/>
          </p:cNvSpPr>
          <p:nvPr>
            <p:ph type="title" hasCustomPrompt="1"/>
          </p:nvPr>
        </p:nvSpPr>
        <p:spPr>
          <a:xfrm>
            <a:off x="550862" y="430442"/>
            <a:ext cx="3565525"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BF459AB-EEC7-6E1F-0E78-15F715935ED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14">
            <a:extLst>
              <a:ext uri="{FF2B5EF4-FFF2-40B4-BE49-F238E27FC236}">
                <a16:creationId xmlns:a16="http://schemas.microsoft.com/office/drawing/2014/main" id="{02C936DC-F857-6164-AFD9-A8BCD5A6D8EF}"/>
              </a:ext>
            </a:extLst>
          </p:cNvPr>
          <p:cNvSpPr>
            <a:spLocks noGrp="1" noChangeAspect="1"/>
          </p:cNvSpPr>
          <p:nvPr>
            <p:ph type="body" sz="quarter" idx="32"/>
          </p:nvPr>
        </p:nvSpPr>
        <p:spPr>
          <a:xfrm>
            <a:off x="4656138" y="2115603"/>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9" name="Text Placeholder 8">
            <a:extLst>
              <a:ext uri="{FF2B5EF4-FFF2-40B4-BE49-F238E27FC236}">
                <a16:creationId xmlns:a16="http://schemas.microsoft.com/office/drawing/2014/main" id="{ECF362E8-B5D1-D057-A5CD-7C845CCAE2E9}"/>
              </a:ext>
            </a:extLst>
          </p:cNvPr>
          <p:cNvSpPr>
            <a:spLocks noGrp="1"/>
          </p:cNvSpPr>
          <p:nvPr>
            <p:ph type="body" sz="quarter" idx="33" hasCustomPrompt="1"/>
          </p:nvPr>
        </p:nvSpPr>
        <p:spPr>
          <a:xfrm>
            <a:off x="1558925" y="2031786"/>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0" name="Text Placeholder 8">
            <a:extLst>
              <a:ext uri="{FF2B5EF4-FFF2-40B4-BE49-F238E27FC236}">
                <a16:creationId xmlns:a16="http://schemas.microsoft.com/office/drawing/2014/main" id="{1BD1241F-200D-7703-C379-97534AD4D426}"/>
              </a:ext>
            </a:extLst>
          </p:cNvPr>
          <p:cNvSpPr>
            <a:spLocks noGrp="1"/>
          </p:cNvSpPr>
          <p:nvPr>
            <p:ph type="body" sz="quarter" idx="34" hasCustomPrompt="1"/>
          </p:nvPr>
        </p:nvSpPr>
        <p:spPr>
          <a:xfrm>
            <a:off x="5395006" y="2031786"/>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14">
            <a:extLst>
              <a:ext uri="{FF2B5EF4-FFF2-40B4-BE49-F238E27FC236}">
                <a16:creationId xmlns:a16="http://schemas.microsoft.com/office/drawing/2014/main" id="{8502FBAA-48BF-7D66-82EB-EA4C527F3AE3}"/>
              </a:ext>
            </a:extLst>
          </p:cNvPr>
          <p:cNvSpPr>
            <a:spLocks noGrp="1" noChangeAspect="1"/>
          </p:cNvSpPr>
          <p:nvPr>
            <p:ph type="body" sz="quarter" idx="35"/>
          </p:nvPr>
        </p:nvSpPr>
        <p:spPr>
          <a:xfrm>
            <a:off x="4656138" y="3236832"/>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2" name="Text Placeholder 8">
            <a:extLst>
              <a:ext uri="{FF2B5EF4-FFF2-40B4-BE49-F238E27FC236}">
                <a16:creationId xmlns:a16="http://schemas.microsoft.com/office/drawing/2014/main" id="{391D470E-AB70-BC78-746E-AB8523A74E1D}"/>
              </a:ext>
            </a:extLst>
          </p:cNvPr>
          <p:cNvSpPr>
            <a:spLocks noGrp="1"/>
          </p:cNvSpPr>
          <p:nvPr>
            <p:ph type="body" sz="quarter" idx="36" hasCustomPrompt="1"/>
          </p:nvPr>
        </p:nvSpPr>
        <p:spPr>
          <a:xfrm>
            <a:off x="1558925" y="3153015"/>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3" name="Text Placeholder 8">
            <a:extLst>
              <a:ext uri="{FF2B5EF4-FFF2-40B4-BE49-F238E27FC236}">
                <a16:creationId xmlns:a16="http://schemas.microsoft.com/office/drawing/2014/main" id="{1BC1E330-9304-B87E-2E17-04ACF13C7829}"/>
              </a:ext>
            </a:extLst>
          </p:cNvPr>
          <p:cNvSpPr>
            <a:spLocks noGrp="1"/>
          </p:cNvSpPr>
          <p:nvPr>
            <p:ph type="body" sz="quarter" idx="37" hasCustomPrompt="1"/>
          </p:nvPr>
        </p:nvSpPr>
        <p:spPr>
          <a:xfrm>
            <a:off x="5395006" y="3153015"/>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4" name="Text Placeholder 14">
            <a:extLst>
              <a:ext uri="{FF2B5EF4-FFF2-40B4-BE49-F238E27FC236}">
                <a16:creationId xmlns:a16="http://schemas.microsoft.com/office/drawing/2014/main" id="{0D7B3B6D-2FA9-2EE6-0DA3-8404972E9430}"/>
              </a:ext>
            </a:extLst>
          </p:cNvPr>
          <p:cNvSpPr>
            <a:spLocks noGrp="1" noChangeAspect="1"/>
          </p:cNvSpPr>
          <p:nvPr>
            <p:ph type="body" sz="quarter" idx="38"/>
          </p:nvPr>
        </p:nvSpPr>
        <p:spPr>
          <a:xfrm>
            <a:off x="4656138" y="4298751"/>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5" name="Text Placeholder 8">
            <a:extLst>
              <a:ext uri="{FF2B5EF4-FFF2-40B4-BE49-F238E27FC236}">
                <a16:creationId xmlns:a16="http://schemas.microsoft.com/office/drawing/2014/main" id="{57513415-FE15-28FD-8972-86D329E2ED3A}"/>
              </a:ext>
            </a:extLst>
          </p:cNvPr>
          <p:cNvSpPr>
            <a:spLocks noGrp="1"/>
          </p:cNvSpPr>
          <p:nvPr>
            <p:ph type="body" sz="quarter" idx="39" hasCustomPrompt="1"/>
          </p:nvPr>
        </p:nvSpPr>
        <p:spPr>
          <a:xfrm>
            <a:off x="1558925" y="4214934"/>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6" name="Text Placeholder 8">
            <a:extLst>
              <a:ext uri="{FF2B5EF4-FFF2-40B4-BE49-F238E27FC236}">
                <a16:creationId xmlns:a16="http://schemas.microsoft.com/office/drawing/2014/main" id="{F4F273E7-010E-0599-7B45-D3ADD30A6E7C}"/>
              </a:ext>
            </a:extLst>
          </p:cNvPr>
          <p:cNvSpPr>
            <a:spLocks noGrp="1"/>
          </p:cNvSpPr>
          <p:nvPr>
            <p:ph type="body" sz="quarter" idx="40" hasCustomPrompt="1"/>
          </p:nvPr>
        </p:nvSpPr>
        <p:spPr>
          <a:xfrm>
            <a:off x="5395006" y="4214934"/>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Tree>
    <p:extLst>
      <p:ext uri="{BB962C8B-B14F-4D97-AF65-F5344CB8AC3E}">
        <p14:creationId xmlns:p14="http://schemas.microsoft.com/office/powerpoint/2010/main" val="3296975929"/>
      </p:ext>
    </p:extLst>
  </p:cSld>
  <p:clrMapOvr>
    <a:masterClrMapping/>
  </p:clrMapOvr>
  <p:extLst>
    <p:ext uri="{DCECCB84-F9BA-43D5-87BE-67443E8EF086}">
      <p15:sldGuideLst xmlns:p15="http://schemas.microsoft.com/office/powerpoint/2012/main">
        <p15:guide id="1" pos="2933" userDrawn="1">
          <p15:clr>
            <a:srgbClr val="FBAE40"/>
          </p15:clr>
        </p15:guide>
        <p15:guide id="2" pos="2593" userDrawn="1">
          <p15:clr>
            <a:srgbClr val="FBAE40"/>
          </p15:clr>
        </p15:guide>
        <p15:guide id="4" pos="3386" userDrawn="1">
          <p15:clr>
            <a:srgbClr val="FBAE40"/>
          </p15:clr>
        </p15:guide>
        <p15:guide id="5" pos="982"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Points_4">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Text Placeholder 8">
            <a:extLst>
              <a:ext uri="{FF2B5EF4-FFF2-40B4-BE49-F238E27FC236}">
                <a16:creationId xmlns:a16="http://schemas.microsoft.com/office/drawing/2014/main" id="{04AA081F-CFE8-1123-873C-958974B68942}"/>
              </a:ext>
            </a:extLst>
          </p:cNvPr>
          <p:cNvSpPr>
            <a:spLocks noGrp="1"/>
          </p:cNvSpPr>
          <p:nvPr>
            <p:ph type="body" sz="quarter" idx="33" hasCustomPrompt="1"/>
          </p:nvPr>
        </p:nvSpPr>
        <p:spPr>
          <a:xfrm>
            <a:off x="7156691" y="1618906"/>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1</a:t>
            </a:r>
            <a:endParaRPr lang="en-US" dirty="0"/>
          </a:p>
        </p:txBody>
      </p:sp>
      <p:sp>
        <p:nvSpPr>
          <p:cNvPr id="3" name="Picture Placeholder 7">
            <a:extLst>
              <a:ext uri="{FF2B5EF4-FFF2-40B4-BE49-F238E27FC236}">
                <a16:creationId xmlns:a16="http://schemas.microsoft.com/office/drawing/2014/main" id="{759B0CCD-1975-B4B5-55C5-7A2E64B47B87}"/>
              </a:ext>
            </a:extLst>
          </p:cNvPr>
          <p:cNvSpPr>
            <a:spLocks noGrp="1" noChangeAspect="1"/>
          </p:cNvSpPr>
          <p:nvPr>
            <p:ph type="pic" sz="quarter" idx="21" hasCustomPrompt="1"/>
          </p:nvPr>
        </p:nvSpPr>
        <p:spPr>
          <a:xfrm>
            <a:off x="6096000" y="1708906"/>
            <a:ext cx="720000" cy="720000"/>
          </a:xfrm>
        </p:spPr>
        <p:txBody>
          <a:bodyPr/>
          <a:lstStyle>
            <a:lvl1pPr marL="0" indent="0">
              <a:buNone/>
              <a:defRPr sz="1200"/>
            </a:lvl1pPr>
          </a:lstStyle>
          <a:p>
            <a:r>
              <a:rPr lang="en-US" dirty="0"/>
              <a:t>Click to add your icon</a:t>
            </a:r>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12" name="Text Placeholder 8">
            <a:extLst>
              <a:ext uri="{FF2B5EF4-FFF2-40B4-BE49-F238E27FC236}">
                <a16:creationId xmlns:a16="http://schemas.microsoft.com/office/drawing/2014/main" id="{28D9C074-AB6C-8C2F-B700-936C830ACA99}"/>
              </a:ext>
            </a:extLst>
          </p:cNvPr>
          <p:cNvSpPr>
            <a:spLocks noGrp="1"/>
          </p:cNvSpPr>
          <p:nvPr>
            <p:ph type="body" sz="quarter" idx="34" hasCustomPrompt="1"/>
          </p:nvPr>
        </p:nvSpPr>
        <p:spPr>
          <a:xfrm>
            <a:off x="7156691" y="2979000"/>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2</a:t>
            </a:r>
            <a:endParaRPr lang="en-US" dirty="0"/>
          </a:p>
        </p:txBody>
      </p:sp>
      <p:sp>
        <p:nvSpPr>
          <p:cNvPr id="13" name="Picture Placeholder 7">
            <a:extLst>
              <a:ext uri="{FF2B5EF4-FFF2-40B4-BE49-F238E27FC236}">
                <a16:creationId xmlns:a16="http://schemas.microsoft.com/office/drawing/2014/main" id="{DF34D8C4-DCE3-12F5-3582-0EB4718C9558}"/>
              </a:ext>
            </a:extLst>
          </p:cNvPr>
          <p:cNvSpPr>
            <a:spLocks noGrp="1" noChangeAspect="1"/>
          </p:cNvSpPr>
          <p:nvPr>
            <p:ph type="pic" sz="quarter" idx="35" hasCustomPrompt="1"/>
          </p:nvPr>
        </p:nvSpPr>
        <p:spPr>
          <a:xfrm>
            <a:off x="6096000" y="3069000"/>
            <a:ext cx="720000" cy="720000"/>
          </a:xfrm>
        </p:spPr>
        <p:txBody>
          <a:bodyPr/>
          <a:lstStyle>
            <a:lvl1pPr marL="0" indent="0">
              <a:buNone/>
              <a:defRPr sz="1200"/>
            </a:lvl1pPr>
          </a:lstStyle>
          <a:p>
            <a:r>
              <a:rPr lang="en-US" dirty="0"/>
              <a:t>Click to add your icon</a:t>
            </a:r>
          </a:p>
        </p:txBody>
      </p:sp>
      <p:sp>
        <p:nvSpPr>
          <p:cNvPr id="14" name="Text Placeholder 8">
            <a:extLst>
              <a:ext uri="{FF2B5EF4-FFF2-40B4-BE49-F238E27FC236}">
                <a16:creationId xmlns:a16="http://schemas.microsoft.com/office/drawing/2014/main" id="{2FEB8380-362C-D952-ACBB-40242F387874}"/>
              </a:ext>
            </a:extLst>
          </p:cNvPr>
          <p:cNvSpPr>
            <a:spLocks noGrp="1"/>
          </p:cNvSpPr>
          <p:nvPr>
            <p:ph type="body" sz="quarter" idx="36" hasCustomPrompt="1"/>
          </p:nvPr>
        </p:nvSpPr>
        <p:spPr>
          <a:xfrm>
            <a:off x="7156691" y="4339094"/>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3</a:t>
            </a:r>
            <a:endParaRPr lang="en-US" dirty="0"/>
          </a:p>
        </p:txBody>
      </p:sp>
      <p:sp>
        <p:nvSpPr>
          <p:cNvPr id="15" name="Picture Placeholder 7">
            <a:extLst>
              <a:ext uri="{FF2B5EF4-FFF2-40B4-BE49-F238E27FC236}">
                <a16:creationId xmlns:a16="http://schemas.microsoft.com/office/drawing/2014/main" id="{1CBBEE9B-636C-354A-B7D9-9C30C2C077A9}"/>
              </a:ext>
            </a:extLst>
          </p:cNvPr>
          <p:cNvSpPr>
            <a:spLocks noGrp="1" noChangeAspect="1"/>
          </p:cNvSpPr>
          <p:nvPr>
            <p:ph type="pic" sz="quarter" idx="37" hasCustomPrompt="1"/>
          </p:nvPr>
        </p:nvSpPr>
        <p:spPr>
          <a:xfrm>
            <a:off x="6096000" y="4429094"/>
            <a:ext cx="720000" cy="720000"/>
          </a:xfrm>
        </p:spPr>
        <p:txBody>
          <a:bodyPr/>
          <a:lstStyle>
            <a:lvl1pPr marL="0" indent="0">
              <a:buNone/>
              <a:defRPr sz="1200"/>
            </a:lvl1pPr>
          </a:lstStyle>
          <a:p>
            <a:r>
              <a:rPr lang="en-US" dirty="0"/>
              <a:t>Click to add your icon</a:t>
            </a:r>
          </a:p>
        </p:txBody>
      </p:sp>
    </p:spTree>
    <p:extLst>
      <p:ext uri="{BB962C8B-B14F-4D97-AF65-F5344CB8AC3E}">
        <p14:creationId xmlns:p14="http://schemas.microsoft.com/office/powerpoint/2010/main" val="2974144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EDF-6DF5-765E-FB75-80BAEEA8277E}"/>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BDCD7B0-6922-93FD-0D83-90CD34264E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Picture Placeholder 7">
            <a:extLst>
              <a:ext uri="{FF2B5EF4-FFF2-40B4-BE49-F238E27FC236}">
                <a16:creationId xmlns:a16="http://schemas.microsoft.com/office/drawing/2014/main" id="{3A4E9486-C873-CA5C-04EB-16D62E98DC9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17" name="Text Placeholder 2">
            <a:extLst>
              <a:ext uri="{FF2B5EF4-FFF2-40B4-BE49-F238E27FC236}">
                <a16:creationId xmlns:a16="http://schemas.microsoft.com/office/drawing/2014/main" id="{F70E9567-E2A3-EAD5-B1EA-E10D9902EA70}"/>
              </a:ext>
            </a:extLst>
          </p:cNvPr>
          <p:cNvSpPr>
            <a:spLocks noGrp="1"/>
          </p:cNvSpPr>
          <p:nvPr>
            <p:ph type="body" idx="15" hasCustomPrompt="1"/>
          </p:nvPr>
        </p:nvSpPr>
        <p:spPr>
          <a:xfrm>
            <a:off x="550864"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9" name="Text Placeholder 18">
            <a:extLst>
              <a:ext uri="{FF2B5EF4-FFF2-40B4-BE49-F238E27FC236}">
                <a16:creationId xmlns:a16="http://schemas.microsoft.com/office/drawing/2014/main" id="{3D1EEE39-316C-D6EE-0221-288F2CED3878}"/>
              </a:ext>
            </a:extLst>
          </p:cNvPr>
          <p:cNvSpPr>
            <a:spLocks noGrp="1"/>
          </p:cNvSpPr>
          <p:nvPr>
            <p:ph type="body" sz="quarter" idx="22" hasCustomPrompt="1"/>
          </p:nvPr>
        </p:nvSpPr>
        <p:spPr>
          <a:xfrm>
            <a:off x="550863"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0" name="Picture Placeholder 7">
            <a:extLst>
              <a:ext uri="{FF2B5EF4-FFF2-40B4-BE49-F238E27FC236}">
                <a16:creationId xmlns:a16="http://schemas.microsoft.com/office/drawing/2014/main" id="{F4AE5E74-DEF3-7352-0743-A81561CDD9AF}"/>
              </a:ext>
            </a:extLst>
          </p:cNvPr>
          <p:cNvSpPr>
            <a:spLocks noGrp="1" noChangeAspect="1"/>
          </p:cNvSpPr>
          <p:nvPr>
            <p:ph type="pic" sz="quarter" idx="23" hasCustomPrompt="1"/>
          </p:nvPr>
        </p:nvSpPr>
        <p:spPr>
          <a:xfrm>
            <a:off x="3343223" y="1906385"/>
            <a:ext cx="432000" cy="432000"/>
          </a:xfrm>
        </p:spPr>
        <p:txBody>
          <a:bodyPr/>
          <a:lstStyle>
            <a:lvl1pPr marL="0" indent="0">
              <a:buNone/>
              <a:defRPr sz="700"/>
            </a:lvl1pPr>
          </a:lstStyle>
          <a:p>
            <a:r>
              <a:rPr lang="en-US" dirty="0"/>
              <a:t>Click to add your icon</a:t>
            </a:r>
          </a:p>
        </p:txBody>
      </p:sp>
      <p:sp>
        <p:nvSpPr>
          <p:cNvPr id="21" name="Text Placeholder 2">
            <a:extLst>
              <a:ext uri="{FF2B5EF4-FFF2-40B4-BE49-F238E27FC236}">
                <a16:creationId xmlns:a16="http://schemas.microsoft.com/office/drawing/2014/main" id="{5131C2CB-2149-912A-D5DB-E92887533BD4}"/>
              </a:ext>
            </a:extLst>
          </p:cNvPr>
          <p:cNvSpPr>
            <a:spLocks noGrp="1"/>
          </p:cNvSpPr>
          <p:nvPr>
            <p:ph type="body" idx="24" hasCustomPrompt="1"/>
          </p:nvPr>
        </p:nvSpPr>
        <p:spPr>
          <a:xfrm>
            <a:off x="3343225"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Text Placeholder 18">
            <a:extLst>
              <a:ext uri="{FF2B5EF4-FFF2-40B4-BE49-F238E27FC236}">
                <a16:creationId xmlns:a16="http://schemas.microsoft.com/office/drawing/2014/main" id="{829DB80D-F9FA-A587-6BAD-A6562093B804}"/>
              </a:ext>
            </a:extLst>
          </p:cNvPr>
          <p:cNvSpPr>
            <a:spLocks noGrp="1"/>
          </p:cNvSpPr>
          <p:nvPr>
            <p:ph type="body" sz="quarter" idx="25" hasCustomPrompt="1"/>
          </p:nvPr>
        </p:nvSpPr>
        <p:spPr>
          <a:xfrm>
            <a:off x="3343224"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3" name="Picture Placeholder 7">
            <a:extLst>
              <a:ext uri="{FF2B5EF4-FFF2-40B4-BE49-F238E27FC236}">
                <a16:creationId xmlns:a16="http://schemas.microsoft.com/office/drawing/2014/main" id="{D4F33515-5799-1692-F309-FF1C5FAE324C}"/>
              </a:ext>
            </a:extLst>
          </p:cNvPr>
          <p:cNvSpPr>
            <a:spLocks noGrp="1" noChangeAspect="1"/>
          </p:cNvSpPr>
          <p:nvPr>
            <p:ph type="pic" sz="quarter" idx="26" hasCustomPrompt="1"/>
          </p:nvPr>
        </p:nvSpPr>
        <p:spPr>
          <a:xfrm>
            <a:off x="6162098" y="1634923"/>
            <a:ext cx="432000" cy="432000"/>
          </a:xfrm>
        </p:spPr>
        <p:txBody>
          <a:bodyPr/>
          <a:lstStyle>
            <a:lvl1pPr marL="0" indent="0">
              <a:buNone/>
              <a:defRPr sz="700"/>
            </a:lvl1pPr>
          </a:lstStyle>
          <a:p>
            <a:r>
              <a:rPr lang="en-US" dirty="0"/>
              <a:t>Click to add your icon</a:t>
            </a:r>
          </a:p>
        </p:txBody>
      </p:sp>
      <p:sp>
        <p:nvSpPr>
          <p:cNvPr id="24" name="Text Placeholder 2">
            <a:extLst>
              <a:ext uri="{FF2B5EF4-FFF2-40B4-BE49-F238E27FC236}">
                <a16:creationId xmlns:a16="http://schemas.microsoft.com/office/drawing/2014/main" id="{BCAB2DE4-7E1D-6C4C-CA54-36D1165305BF}"/>
              </a:ext>
            </a:extLst>
          </p:cNvPr>
          <p:cNvSpPr>
            <a:spLocks noGrp="1"/>
          </p:cNvSpPr>
          <p:nvPr>
            <p:ph type="body" idx="27" hasCustomPrompt="1"/>
          </p:nvPr>
        </p:nvSpPr>
        <p:spPr>
          <a:xfrm>
            <a:off x="6162100"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Text Placeholder 18">
            <a:extLst>
              <a:ext uri="{FF2B5EF4-FFF2-40B4-BE49-F238E27FC236}">
                <a16:creationId xmlns:a16="http://schemas.microsoft.com/office/drawing/2014/main" id="{D35D47DE-0DD2-53D7-EFA6-A9715AB8DAE4}"/>
              </a:ext>
            </a:extLst>
          </p:cNvPr>
          <p:cNvSpPr>
            <a:spLocks noGrp="1"/>
          </p:cNvSpPr>
          <p:nvPr>
            <p:ph type="body" sz="quarter" idx="28" hasCustomPrompt="1"/>
          </p:nvPr>
        </p:nvSpPr>
        <p:spPr>
          <a:xfrm>
            <a:off x="6162099"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6" name="Picture Placeholder 7">
            <a:extLst>
              <a:ext uri="{FF2B5EF4-FFF2-40B4-BE49-F238E27FC236}">
                <a16:creationId xmlns:a16="http://schemas.microsoft.com/office/drawing/2014/main" id="{2AAD9F6F-EA17-C1D2-722B-6E8415C9E41E}"/>
              </a:ext>
            </a:extLst>
          </p:cNvPr>
          <p:cNvSpPr>
            <a:spLocks noGrp="1" noChangeAspect="1"/>
          </p:cNvSpPr>
          <p:nvPr>
            <p:ph type="pic" sz="quarter" idx="29" hasCustomPrompt="1"/>
          </p:nvPr>
        </p:nvSpPr>
        <p:spPr>
          <a:xfrm>
            <a:off x="8954459" y="1906385"/>
            <a:ext cx="432000" cy="432000"/>
          </a:xfrm>
        </p:spPr>
        <p:txBody>
          <a:bodyPr/>
          <a:lstStyle>
            <a:lvl1pPr marL="0" indent="0">
              <a:buNone/>
              <a:defRPr sz="700"/>
            </a:lvl1pPr>
          </a:lstStyle>
          <a:p>
            <a:r>
              <a:rPr lang="en-US" dirty="0"/>
              <a:t>Click to add your icon</a:t>
            </a:r>
          </a:p>
        </p:txBody>
      </p:sp>
      <p:sp>
        <p:nvSpPr>
          <p:cNvPr id="27" name="Text Placeholder 2">
            <a:extLst>
              <a:ext uri="{FF2B5EF4-FFF2-40B4-BE49-F238E27FC236}">
                <a16:creationId xmlns:a16="http://schemas.microsoft.com/office/drawing/2014/main" id="{F23EDE82-29B6-52DA-62D5-98D518BC384F}"/>
              </a:ext>
            </a:extLst>
          </p:cNvPr>
          <p:cNvSpPr>
            <a:spLocks noGrp="1"/>
          </p:cNvSpPr>
          <p:nvPr>
            <p:ph type="body" idx="30" hasCustomPrompt="1"/>
          </p:nvPr>
        </p:nvSpPr>
        <p:spPr>
          <a:xfrm>
            <a:off x="8954461"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8" name="Text Placeholder 18">
            <a:extLst>
              <a:ext uri="{FF2B5EF4-FFF2-40B4-BE49-F238E27FC236}">
                <a16:creationId xmlns:a16="http://schemas.microsoft.com/office/drawing/2014/main" id="{BCDB2959-9A70-4316-BCBA-55089B271045}"/>
              </a:ext>
            </a:extLst>
          </p:cNvPr>
          <p:cNvSpPr>
            <a:spLocks noGrp="1"/>
          </p:cNvSpPr>
          <p:nvPr>
            <p:ph type="body" sz="quarter" idx="31" hasCustomPrompt="1"/>
          </p:nvPr>
        </p:nvSpPr>
        <p:spPr>
          <a:xfrm>
            <a:off x="8954460"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3093008731"/>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_2">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4" name="Title 1">
            <a:extLst>
              <a:ext uri="{FF2B5EF4-FFF2-40B4-BE49-F238E27FC236}">
                <a16:creationId xmlns:a16="http://schemas.microsoft.com/office/drawing/2014/main" id="{666A2844-A5D8-9981-17D6-38AE54194E51}"/>
              </a:ext>
            </a:extLst>
          </p:cNvPr>
          <p:cNvSpPr>
            <a:spLocks noGrp="1"/>
          </p:cNvSpPr>
          <p:nvPr>
            <p:ph type="title" hasCustomPrompt="1"/>
          </p:nvPr>
        </p:nvSpPr>
        <p:spPr>
          <a:xfrm>
            <a:off x="550862" y="430442"/>
            <a:ext cx="11090275" cy="695096"/>
          </a:xfrm>
        </p:spPr>
        <p:txBody>
          <a:bodyPr/>
          <a:lstStyle>
            <a:lvl1pPr>
              <a:defRPr>
                <a:solidFill>
                  <a:schemeClr val="tx1"/>
                </a:solidFill>
              </a:defRPr>
            </a:lvl1pPr>
          </a:lstStyle>
          <a:p>
            <a:r>
              <a:rPr lang="en-MY" dirty="0"/>
              <a:t>Click here to add your title which is detailed and descriptive to the content on this slide</a:t>
            </a:r>
            <a:endParaRPr lang="en-US" dirty="0"/>
          </a:p>
        </p:txBody>
      </p:sp>
      <p:sp>
        <p:nvSpPr>
          <p:cNvPr id="7" name="Text Placeholder 2">
            <a:extLst>
              <a:ext uri="{FF2B5EF4-FFF2-40B4-BE49-F238E27FC236}">
                <a16:creationId xmlns:a16="http://schemas.microsoft.com/office/drawing/2014/main" id="{EFADCD0E-404B-B094-C346-75509D22D826}"/>
              </a:ext>
            </a:extLst>
          </p:cNvPr>
          <p:cNvSpPr>
            <a:spLocks noGrp="1"/>
          </p:cNvSpPr>
          <p:nvPr>
            <p:ph type="body" idx="15" hasCustomPrompt="1"/>
          </p:nvPr>
        </p:nvSpPr>
        <p:spPr>
          <a:xfrm>
            <a:off x="550864" y="2317245"/>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Q1</a:t>
            </a:r>
            <a:endParaRPr lang="en-US" dirty="0"/>
          </a:p>
        </p:txBody>
      </p:sp>
      <p:sp>
        <p:nvSpPr>
          <p:cNvPr id="8" name="Text Placeholder 18">
            <a:extLst>
              <a:ext uri="{FF2B5EF4-FFF2-40B4-BE49-F238E27FC236}">
                <a16:creationId xmlns:a16="http://schemas.microsoft.com/office/drawing/2014/main" id="{2054B8CC-F314-8921-1EF0-C41BBA200C32}"/>
              </a:ext>
            </a:extLst>
          </p:cNvPr>
          <p:cNvSpPr>
            <a:spLocks noGrp="1"/>
          </p:cNvSpPr>
          <p:nvPr>
            <p:ph type="body" sz="quarter" idx="22" hasCustomPrompt="1"/>
          </p:nvPr>
        </p:nvSpPr>
        <p:spPr>
          <a:xfrm>
            <a:off x="550863"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9" name="Text Placeholder 2">
            <a:extLst>
              <a:ext uri="{FF2B5EF4-FFF2-40B4-BE49-F238E27FC236}">
                <a16:creationId xmlns:a16="http://schemas.microsoft.com/office/drawing/2014/main" id="{D1A40E80-0FD8-DBC3-59A4-C485EA17347E}"/>
              </a:ext>
            </a:extLst>
          </p:cNvPr>
          <p:cNvSpPr>
            <a:spLocks noGrp="1"/>
          </p:cNvSpPr>
          <p:nvPr>
            <p:ph type="body" idx="24" hasCustomPrompt="1"/>
          </p:nvPr>
        </p:nvSpPr>
        <p:spPr>
          <a:xfrm>
            <a:off x="3343225"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Q2</a:t>
            </a:r>
            <a:endParaRPr lang="en-US" dirty="0"/>
          </a:p>
        </p:txBody>
      </p:sp>
      <p:sp>
        <p:nvSpPr>
          <p:cNvPr id="10" name="Text Placeholder 18">
            <a:extLst>
              <a:ext uri="{FF2B5EF4-FFF2-40B4-BE49-F238E27FC236}">
                <a16:creationId xmlns:a16="http://schemas.microsoft.com/office/drawing/2014/main" id="{C3D6A5A5-BEE4-66C7-65B3-9BD3843889A0}"/>
              </a:ext>
            </a:extLst>
          </p:cNvPr>
          <p:cNvSpPr>
            <a:spLocks noGrp="1"/>
          </p:cNvSpPr>
          <p:nvPr>
            <p:ph type="body" sz="quarter" idx="25" hasCustomPrompt="1"/>
          </p:nvPr>
        </p:nvSpPr>
        <p:spPr>
          <a:xfrm>
            <a:off x="3343224"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6" name="Text Placeholder 2">
            <a:extLst>
              <a:ext uri="{FF2B5EF4-FFF2-40B4-BE49-F238E27FC236}">
                <a16:creationId xmlns:a16="http://schemas.microsoft.com/office/drawing/2014/main" id="{392F947E-0406-DA00-98FB-5130DD9FB9F5}"/>
              </a:ext>
            </a:extLst>
          </p:cNvPr>
          <p:cNvSpPr>
            <a:spLocks noGrp="1"/>
          </p:cNvSpPr>
          <p:nvPr>
            <p:ph type="body" idx="27" hasCustomPrompt="1"/>
          </p:nvPr>
        </p:nvSpPr>
        <p:spPr>
          <a:xfrm>
            <a:off x="6162100" y="2393447"/>
            <a:ext cx="2348453" cy="439637"/>
          </a:xfrm>
        </p:spPr>
        <p:txBody>
          <a:bodyPr anchor="b" anchorCtr="0"/>
          <a:lstStyle>
            <a:lvl1pPr marL="0" indent="0">
              <a:lnSpc>
                <a:spcPct val="90000"/>
              </a:lnSpc>
              <a:spcBef>
                <a:spcPts val="0"/>
              </a:spcBef>
              <a:spcAft>
                <a:spcPts val="0"/>
              </a:spcAft>
              <a:buNone/>
              <a:defRPr sz="4800" b="0" i="0">
                <a:solidFill>
                  <a:schemeClr val="accent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Q3</a:t>
            </a:r>
            <a:endParaRPr lang="en-US" dirty="0"/>
          </a:p>
        </p:txBody>
      </p:sp>
      <p:sp>
        <p:nvSpPr>
          <p:cNvPr id="17" name="Text Placeholder 18">
            <a:extLst>
              <a:ext uri="{FF2B5EF4-FFF2-40B4-BE49-F238E27FC236}">
                <a16:creationId xmlns:a16="http://schemas.microsoft.com/office/drawing/2014/main" id="{E388FA9C-35FF-320E-B54E-26D35CE0E9A2}"/>
              </a:ext>
            </a:extLst>
          </p:cNvPr>
          <p:cNvSpPr>
            <a:spLocks noGrp="1"/>
          </p:cNvSpPr>
          <p:nvPr>
            <p:ph type="body" sz="quarter" idx="28" hasCustomPrompt="1"/>
          </p:nvPr>
        </p:nvSpPr>
        <p:spPr>
          <a:xfrm>
            <a:off x="6162099"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8" name="Text Placeholder 2">
            <a:extLst>
              <a:ext uri="{FF2B5EF4-FFF2-40B4-BE49-F238E27FC236}">
                <a16:creationId xmlns:a16="http://schemas.microsoft.com/office/drawing/2014/main" id="{0CAF0B6F-355D-C52E-9E4D-3E53E12C733F}"/>
              </a:ext>
            </a:extLst>
          </p:cNvPr>
          <p:cNvSpPr>
            <a:spLocks noGrp="1"/>
          </p:cNvSpPr>
          <p:nvPr>
            <p:ph type="body" idx="30" hasCustomPrompt="1"/>
          </p:nvPr>
        </p:nvSpPr>
        <p:spPr>
          <a:xfrm>
            <a:off x="8954461"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Q4</a:t>
            </a:r>
            <a:endParaRPr lang="en-US" dirty="0"/>
          </a:p>
        </p:txBody>
      </p:sp>
      <p:sp>
        <p:nvSpPr>
          <p:cNvPr id="19" name="Text Placeholder 18">
            <a:extLst>
              <a:ext uri="{FF2B5EF4-FFF2-40B4-BE49-F238E27FC236}">
                <a16:creationId xmlns:a16="http://schemas.microsoft.com/office/drawing/2014/main" id="{BF844D9F-5B1B-E5A9-F017-21B07F2E0ABE}"/>
              </a:ext>
            </a:extLst>
          </p:cNvPr>
          <p:cNvSpPr>
            <a:spLocks noGrp="1"/>
          </p:cNvSpPr>
          <p:nvPr>
            <p:ph type="body" sz="quarter" idx="31" hasCustomPrompt="1"/>
          </p:nvPr>
        </p:nvSpPr>
        <p:spPr>
          <a:xfrm>
            <a:off x="8954460"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2471950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bg1"/>
                </a:solidFill>
              </a:defRPr>
            </a:lvl1pPr>
          </a:lstStyle>
          <a:p>
            <a:r>
              <a:rPr lang="en-GB" dirty="0"/>
              <a:t>Click here to add your section title</a:t>
            </a:r>
            <a:endParaRPr lang="en-US" dirty="0"/>
          </a:p>
        </p:txBody>
      </p:sp>
      <p:pic>
        <p:nvPicPr>
          <p:cNvPr id="2" name="Graphic 1">
            <a:extLst>
              <a:ext uri="{FF2B5EF4-FFF2-40B4-BE49-F238E27FC236}">
                <a16:creationId xmlns:a16="http://schemas.microsoft.com/office/drawing/2014/main" id="{C06CFD92-CCA5-A948-EDE4-E722EDDC60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276619BE-8A3F-7CBE-B80F-4938F664B186}"/>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633431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6" name="Text Placeholder 2">
            <a:extLst>
              <a:ext uri="{FF2B5EF4-FFF2-40B4-BE49-F238E27FC236}">
                <a16:creationId xmlns:a16="http://schemas.microsoft.com/office/drawing/2014/main" id="{32ACC46D-12F2-19F0-CF92-DBA3EEFFC604}"/>
              </a:ext>
            </a:extLst>
          </p:cNvPr>
          <p:cNvSpPr>
            <a:spLocks noGrp="1"/>
          </p:cNvSpPr>
          <p:nvPr>
            <p:ph type="body" idx="34" hasCustomPrompt="1"/>
          </p:nvPr>
        </p:nvSpPr>
        <p:spPr>
          <a:xfrm>
            <a:off x="550862"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0" name="Text Placeholder 2">
            <a:extLst>
              <a:ext uri="{FF2B5EF4-FFF2-40B4-BE49-F238E27FC236}">
                <a16:creationId xmlns:a16="http://schemas.microsoft.com/office/drawing/2014/main" id="{3DC3A828-7BA3-B57F-3441-3479D53F6708}"/>
              </a:ext>
            </a:extLst>
          </p:cNvPr>
          <p:cNvSpPr>
            <a:spLocks noGrp="1"/>
          </p:cNvSpPr>
          <p:nvPr>
            <p:ph type="body" idx="35" hasCustomPrompt="1"/>
          </p:nvPr>
        </p:nvSpPr>
        <p:spPr>
          <a:xfrm>
            <a:off x="2837410"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6" name="Text Placeholder 2">
            <a:extLst>
              <a:ext uri="{FF2B5EF4-FFF2-40B4-BE49-F238E27FC236}">
                <a16:creationId xmlns:a16="http://schemas.microsoft.com/office/drawing/2014/main" id="{E37AFC69-03A2-03EC-C5DC-515EA2E08BA7}"/>
              </a:ext>
            </a:extLst>
          </p:cNvPr>
          <p:cNvSpPr>
            <a:spLocks noGrp="1"/>
          </p:cNvSpPr>
          <p:nvPr>
            <p:ph type="body" idx="36" hasCustomPrompt="1"/>
          </p:nvPr>
        </p:nvSpPr>
        <p:spPr>
          <a:xfrm>
            <a:off x="5123958"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7" name="Text Placeholder 2">
            <a:extLst>
              <a:ext uri="{FF2B5EF4-FFF2-40B4-BE49-F238E27FC236}">
                <a16:creationId xmlns:a16="http://schemas.microsoft.com/office/drawing/2014/main" id="{183689C1-E72A-B9A4-7F77-3D207E649A6B}"/>
              </a:ext>
            </a:extLst>
          </p:cNvPr>
          <p:cNvSpPr>
            <a:spLocks noGrp="1"/>
          </p:cNvSpPr>
          <p:nvPr>
            <p:ph type="body" idx="37" hasCustomPrompt="1"/>
          </p:nvPr>
        </p:nvSpPr>
        <p:spPr>
          <a:xfrm>
            <a:off x="7410506"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8" name="Text Placeholder 2">
            <a:extLst>
              <a:ext uri="{FF2B5EF4-FFF2-40B4-BE49-F238E27FC236}">
                <a16:creationId xmlns:a16="http://schemas.microsoft.com/office/drawing/2014/main" id="{F236AA8E-4FBB-33FC-088C-46303C97408F}"/>
              </a:ext>
            </a:extLst>
          </p:cNvPr>
          <p:cNvSpPr>
            <a:spLocks noGrp="1"/>
          </p:cNvSpPr>
          <p:nvPr>
            <p:ph type="body" idx="38" hasCustomPrompt="1"/>
          </p:nvPr>
        </p:nvSpPr>
        <p:spPr>
          <a:xfrm>
            <a:off x="9697053"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28" name="Text Placeholder 14">
            <a:extLst>
              <a:ext uri="{FF2B5EF4-FFF2-40B4-BE49-F238E27FC236}">
                <a16:creationId xmlns:a16="http://schemas.microsoft.com/office/drawing/2014/main" id="{FC551DC6-5A05-1667-5074-794F02EC567B}"/>
              </a:ext>
            </a:extLst>
          </p:cNvPr>
          <p:cNvSpPr>
            <a:spLocks noGrp="1"/>
          </p:cNvSpPr>
          <p:nvPr>
            <p:ph type="body" sz="quarter" idx="39"/>
          </p:nvPr>
        </p:nvSpPr>
        <p:spPr>
          <a:xfrm rot="16200000">
            <a:off x="60542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14">
            <a:extLst>
              <a:ext uri="{FF2B5EF4-FFF2-40B4-BE49-F238E27FC236}">
                <a16:creationId xmlns:a16="http://schemas.microsoft.com/office/drawing/2014/main" id="{DB4379F3-C4B9-420D-33E8-9290D0B872D0}"/>
              </a:ext>
            </a:extLst>
          </p:cNvPr>
          <p:cNvSpPr>
            <a:spLocks noGrp="1"/>
          </p:cNvSpPr>
          <p:nvPr>
            <p:ph type="body" sz="quarter" idx="40"/>
          </p:nvPr>
        </p:nvSpPr>
        <p:spPr>
          <a:xfrm rot="16200000">
            <a:off x="2891968"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14">
            <a:extLst>
              <a:ext uri="{FF2B5EF4-FFF2-40B4-BE49-F238E27FC236}">
                <a16:creationId xmlns:a16="http://schemas.microsoft.com/office/drawing/2014/main" id="{E104756D-5088-51B4-DC57-D2789747218F}"/>
              </a:ext>
            </a:extLst>
          </p:cNvPr>
          <p:cNvSpPr>
            <a:spLocks noGrp="1"/>
          </p:cNvSpPr>
          <p:nvPr>
            <p:ph type="body" sz="quarter" idx="41"/>
          </p:nvPr>
        </p:nvSpPr>
        <p:spPr>
          <a:xfrm rot="16200000">
            <a:off x="5178516"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4">
            <a:extLst>
              <a:ext uri="{FF2B5EF4-FFF2-40B4-BE49-F238E27FC236}">
                <a16:creationId xmlns:a16="http://schemas.microsoft.com/office/drawing/2014/main" id="{AEF91AE6-1F00-1952-E598-E4341A35007A}"/>
              </a:ext>
            </a:extLst>
          </p:cNvPr>
          <p:cNvSpPr>
            <a:spLocks noGrp="1"/>
          </p:cNvSpPr>
          <p:nvPr>
            <p:ph type="body" sz="quarter" idx="42"/>
          </p:nvPr>
        </p:nvSpPr>
        <p:spPr>
          <a:xfrm rot="16200000">
            <a:off x="7465064"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14">
            <a:extLst>
              <a:ext uri="{FF2B5EF4-FFF2-40B4-BE49-F238E27FC236}">
                <a16:creationId xmlns:a16="http://schemas.microsoft.com/office/drawing/2014/main" id="{BD3B5A19-7039-E2B4-FA1E-C39A51CC3291}"/>
              </a:ext>
            </a:extLst>
          </p:cNvPr>
          <p:cNvSpPr>
            <a:spLocks noGrp="1"/>
          </p:cNvSpPr>
          <p:nvPr>
            <p:ph type="body" sz="quarter" idx="43"/>
          </p:nvPr>
        </p:nvSpPr>
        <p:spPr>
          <a:xfrm rot="16200000">
            <a:off x="975161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cxnSp>
        <p:nvCxnSpPr>
          <p:cNvPr id="35" name="Straight Connector 34">
            <a:extLst>
              <a:ext uri="{FF2B5EF4-FFF2-40B4-BE49-F238E27FC236}">
                <a16:creationId xmlns:a16="http://schemas.microsoft.com/office/drawing/2014/main" id="{FF52B37C-0017-8512-42EC-B777C5BDF220}"/>
              </a:ext>
            </a:extLst>
          </p:cNvPr>
          <p:cNvCxnSpPr/>
          <p:nvPr userDrawn="1"/>
        </p:nvCxnSpPr>
        <p:spPr>
          <a:xfrm>
            <a:off x="0" y="3315023"/>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66832"/>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1572">
          <p15:clr>
            <a:srgbClr val="FBAE40"/>
          </p15:clr>
        </p15:guide>
        <p15:guide id="3" pos="3001">
          <p15:clr>
            <a:srgbClr val="FBAE40"/>
          </p15:clr>
        </p15:guide>
        <p15:guide id="4" pos="1776">
          <p15:clr>
            <a:srgbClr val="FBAE40"/>
          </p15:clr>
        </p15:guide>
        <p15:guide id="5" pos="3228" userDrawn="1">
          <p15:clr>
            <a:srgbClr val="FBAE40"/>
          </p15:clr>
        </p15:guide>
        <p15:guide id="6" pos="4452">
          <p15:clr>
            <a:srgbClr val="FBAE40"/>
          </p15:clr>
        </p15:guide>
        <p15:guide id="7" pos="4656">
          <p15:clr>
            <a:srgbClr val="FBAE40"/>
          </p15:clr>
        </p15:guide>
        <p15:guide id="8" pos="5881">
          <p15:clr>
            <a:srgbClr val="FBAE40"/>
          </p15:clr>
        </p15:guide>
        <p15:guide id="9" pos="610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Line">
            <a:extLst>
              <a:ext uri="{FF2B5EF4-FFF2-40B4-BE49-F238E27FC236}">
                <a16:creationId xmlns:a16="http://schemas.microsoft.com/office/drawing/2014/main" id="{FD37F8E0-2F93-B029-E6FE-6F7D2BB3FC8A}"/>
              </a:ext>
            </a:extLst>
          </p:cNvPr>
          <p:cNvSpPr/>
          <p:nvPr userDrawn="1"/>
        </p:nvSpPr>
        <p:spPr>
          <a:xfrm flipV="1">
            <a:off x="800099" y="3660959"/>
            <a:ext cx="11391901" cy="0"/>
          </a:xfrm>
          <a:prstGeom prst="line">
            <a:avLst/>
          </a:prstGeom>
          <a:ln w="22225">
            <a:solidFill>
              <a:schemeClr val="bg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736750"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2412816"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4088882"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5764948"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7441014"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9117079"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7" name="Text Placeholder 6">
            <a:extLst>
              <a:ext uri="{FF2B5EF4-FFF2-40B4-BE49-F238E27FC236}">
                <a16:creationId xmlns:a16="http://schemas.microsoft.com/office/drawing/2014/main" id="{4BCACAC6-1EBA-2269-D1F1-3C9241221492}"/>
              </a:ext>
            </a:extLst>
          </p:cNvPr>
          <p:cNvSpPr>
            <a:spLocks noGrp="1"/>
          </p:cNvSpPr>
          <p:nvPr>
            <p:ph type="body" sz="quarter" idx="49" hasCustomPrompt="1"/>
          </p:nvPr>
        </p:nvSpPr>
        <p:spPr>
          <a:xfrm>
            <a:off x="3887232"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8" name="Text Placeholder 10">
            <a:extLst>
              <a:ext uri="{FF2B5EF4-FFF2-40B4-BE49-F238E27FC236}">
                <a16:creationId xmlns:a16="http://schemas.microsoft.com/office/drawing/2014/main" id="{4DF2C9E7-4D6D-0F50-84C5-A61313CFD8FA}"/>
              </a:ext>
            </a:extLst>
          </p:cNvPr>
          <p:cNvSpPr>
            <a:spLocks noGrp="1"/>
          </p:cNvSpPr>
          <p:nvPr>
            <p:ph type="body" sz="quarter" idx="50" hasCustomPrompt="1"/>
          </p:nvPr>
        </p:nvSpPr>
        <p:spPr>
          <a:xfrm>
            <a:off x="4606579"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39" name="Text Placeholder 10">
            <a:extLst>
              <a:ext uri="{FF2B5EF4-FFF2-40B4-BE49-F238E27FC236}">
                <a16:creationId xmlns:a16="http://schemas.microsoft.com/office/drawing/2014/main" id="{9C64892E-F725-B0A7-ABF8-71A672848ED5}"/>
              </a:ext>
            </a:extLst>
          </p:cNvPr>
          <p:cNvSpPr>
            <a:spLocks noGrp="1"/>
          </p:cNvSpPr>
          <p:nvPr>
            <p:ph type="body" sz="quarter" idx="51" hasCustomPrompt="1"/>
          </p:nvPr>
        </p:nvSpPr>
        <p:spPr>
          <a:xfrm>
            <a:off x="4606579"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0" name="Text Placeholder 6">
            <a:extLst>
              <a:ext uri="{FF2B5EF4-FFF2-40B4-BE49-F238E27FC236}">
                <a16:creationId xmlns:a16="http://schemas.microsoft.com/office/drawing/2014/main" id="{A02A46B0-DE72-5322-1653-3F2B6F8555DC}"/>
              </a:ext>
            </a:extLst>
          </p:cNvPr>
          <p:cNvSpPr>
            <a:spLocks noGrp="1"/>
          </p:cNvSpPr>
          <p:nvPr>
            <p:ph type="body" sz="quarter" idx="52" hasCustomPrompt="1"/>
          </p:nvPr>
        </p:nvSpPr>
        <p:spPr>
          <a:xfrm>
            <a:off x="2188860"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1" name="Text Placeholder 10">
            <a:extLst>
              <a:ext uri="{FF2B5EF4-FFF2-40B4-BE49-F238E27FC236}">
                <a16:creationId xmlns:a16="http://schemas.microsoft.com/office/drawing/2014/main" id="{F2A1C491-89FF-809A-5841-A07A4CB8E113}"/>
              </a:ext>
            </a:extLst>
          </p:cNvPr>
          <p:cNvSpPr>
            <a:spLocks noGrp="1"/>
          </p:cNvSpPr>
          <p:nvPr>
            <p:ph type="body" sz="quarter" idx="53" hasCustomPrompt="1"/>
          </p:nvPr>
        </p:nvSpPr>
        <p:spPr>
          <a:xfrm>
            <a:off x="2908207"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2" name="Text Placeholder 10">
            <a:extLst>
              <a:ext uri="{FF2B5EF4-FFF2-40B4-BE49-F238E27FC236}">
                <a16:creationId xmlns:a16="http://schemas.microsoft.com/office/drawing/2014/main" id="{62D58FB4-8866-3DE5-9210-B5AE6D1A93C4}"/>
              </a:ext>
            </a:extLst>
          </p:cNvPr>
          <p:cNvSpPr>
            <a:spLocks noGrp="1"/>
          </p:cNvSpPr>
          <p:nvPr>
            <p:ph type="body" sz="quarter" idx="54" hasCustomPrompt="1"/>
          </p:nvPr>
        </p:nvSpPr>
        <p:spPr>
          <a:xfrm>
            <a:off x="290820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6" name="Text Placeholder 6">
            <a:extLst>
              <a:ext uri="{FF2B5EF4-FFF2-40B4-BE49-F238E27FC236}">
                <a16:creationId xmlns:a16="http://schemas.microsoft.com/office/drawing/2014/main" id="{3C246A31-0181-834B-5561-21C21BF162A3}"/>
              </a:ext>
            </a:extLst>
          </p:cNvPr>
          <p:cNvSpPr>
            <a:spLocks noGrp="1"/>
          </p:cNvSpPr>
          <p:nvPr>
            <p:ph type="body" sz="quarter" idx="58" hasCustomPrompt="1"/>
          </p:nvPr>
        </p:nvSpPr>
        <p:spPr>
          <a:xfrm>
            <a:off x="7223601"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7" name="Text Placeholder 10">
            <a:extLst>
              <a:ext uri="{FF2B5EF4-FFF2-40B4-BE49-F238E27FC236}">
                <a16:creationId xmlns:a16="http://schemas.microsoft.com/office/drawing/2014/main" id="{9B4FFB1B-689E-ADF8-1A25-198E9F5F1548}"/>
              </a:ext>
            </a:extLst>
          </p:cNvPr>
          <p:cNvSpPr>
            <a:spLocks noGrp="1"/>
          </p:cNvSpPr>
          <p:nvPr>
            <p:ph type="body" sz="quarter" idx="59" hasCustomPrompt="1"/>
          </p:nvPr>
        </p:nvSpPr>
        <p:spPr>
          <a:xfrm>
            <a:off x="7942948"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8" name="Text Placeholder 10">
            <a:extLst>
              <a:ext uri="{FF2B5EF4-FFF2-40B4-BE49-F238E27FC236}">
                <a16:creationId xmlns:a16="http://schemas.microsoft.com/office/drawing/2014/main" id="{2A3FF216-956C-C22F-7BDC-7457DBA5D9C6}"/>
              </a:ext>
            </a:extLst>
          </p:cNvPr>
          <p:cNvSpPr>
            <a:spLocks noGrp="1"/>
          </p:cNvSpPr>
          <p:nvPr>
            <p:ph type="body" sz="quarter" idx="60" hasCustomPrompt="1"/>
          </p:nvPr>
        </p:nvSpPr>
        <p:spPr>
          <a:xfrm>
            <a:off x="7942948"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9" name="Text Placeholder 6">
            <a:extLst>
              <a:ext uri="{FF2B5EF4-FFF2-40B4-BE49-F238E27FC236}">
                <a16:creationId xmlns:a16="http://schemas.microsoft.com/office/drawing/2014/main" id="{AD760F05-A8FF-9B6D-FCA4-9F443BD87EBE}"/>
              </a:ext>
            </a:extLst>
          </p:cNvPr>
          <p:cNvSpPr>
            <a:spLocks noGrp="1"/>
          </p:cNvSpPr>
          <p:nvPr>
            <p:ph type="body" sz="quarter" idx="61" hasCustomPrompt="1"/>
          </p:nvPr>
        </p:nvSpPr>
        <p:spPr>
          <a:xfrm>
            <a:off x="5549437"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0" name="Text Placeholder 10">
            <a:extLst>
              <a:ext uri="{FF2B5EF4-FFF2-40B4-BE49-F238E27FC236}">
                <a16:creationId xmlns:a16="http://schemas.microsoft.com/office/drawing/2014/main" id="{998B8A63-1833-ABC1-0FFA-63A33FDD0359}"/>
              </a:ext>
            </a:extLst>
          </p:cNvPr>
          <p:cNvSpPr>
            <a:spLocks noGrp="1"/>
          </p:cNvSpPr>
          <p:nvPr>
            <p:ph type="body" sz="quarter" idx="62" hasCustomPrompt="1"/>
          </p:nvPr>
        </p:nvSpPr>
        <p:spPr>
          <a:xfrm>
            <a:off x="6268784"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1" name="Text Placeholder 10">
            <a:extLst>
              <a:ext uri="{FF2B5EF4-FFF2-40B4-BE49-F238E27FC236}">
                <a16:creationId xmlns:a16="http://schemas.microsoft.com/office/drawing/2014/main" id="{A7CC7235-73BD-5905-BFE4-E889BA5A63C3}"/>
              </a:ext>
            </a:extLst>
          </p:cNvPr>
          <p:cNvSpPr>
            <a:spLocks noGrp="1"/>
          </p:cNvSpPr>
          <p:nvPr>
            <p:ph type="body" sz="quarter" idx="63" hasCustomPrompt="1"/>
          </p:nvPr>
        </p:nvSpPr>
        <p:spPr>
          <a:xfrm>
            <a:off x="6268783"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2" name="Text Placeholder 6">
            <a:extLst>
              <a:ext uri="{FF2B5EF4-FFF2-40B4-BE49-F238E27FC236}">
                <a16:creationId xmlns:a16="http://schemas.microsoft.com/office/drawing/2014/main" id="{12BAD5BD-AED4-3ACD-F57C-EE5AC2E07D74}"/>
              </a:ext>
            </a:extLst>
          </p:cNvPr>
          <p:cNvSpPr>
            <a:spLocks noGrp="1"/>
          </p:cNvSpPr>
          <p:nvPr>
            <p:ph type="body" sz="quarter" idx="64" hasCustomPrompt="1"/>
          </p:nvPr>
        </p:nvSpPr>
        <p:spPr>
          <a:xfrm>
            <a:off x="8912191"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53" name="Text Placeholder 10">
            <a:extLst>
              <a:ext uri="{FF2B5EF4-FFF2-40B4-BE49-F238E27FC236}">
                <a16:creationId xmlns:a16="http://schemas.microsoft.com/office/drawing/2014/main" id="{3E542EA0-25D3-C508-7A77-8F9F2676232E}"/>
              </a:ext>
            </a:extLst>
          </p:cNvPr>
          <p:cNvSpPr>
            <a:spLocks noGrp="1"/>
          </p:cNvSpPr>
          <p:nvPr>
            <p:ph type="body" sz="quarter" idx="65" hasCustomPrompt="1"/>
          </p:nvPr>
        </p:nvSpPr>
        <p:spPr>
          <a:xfrm>
            <a:off x="9631538"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4" name="Text Placeholder 10">
            <a:extLst>
              <a:ext uri="{FF2B5EF4-FFF2-40B4-BE49-F238E27FC236}">
                <a16:creationId xmlns:a16="http://schemas.microsoft.com/office/drawing/2014/main" id="{83A8D732-0923-9FD9-28B7-F5C82A3AAE55}"/>
              </a:ext>
            </a:extLst>
          </p:cNvPr>
          <p:cNvSpPr>
            <a:spLocks noGrp="1"/>
          </p:cNvSpPr>
          <p:nvPr>
            <p:ph type="body" sz="quarter" idx="66" hasCustomPrompt="1"/>
          </p:nvPr>
        </p:nvSpPr>
        <p:spPr>
          <a:xfrm>
            <a:off x="963153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7" name="Text Placeholder 6">
            <a:extLst>
              <a:ext uri="{FF2B5EF4-FFF2-40B4-BE49-F238E27FC236}">
                <a16:creationId xmlns:a16="http://schemas.microsoft.com/office/drawing/2014/main" id="{B5025396-053A-7218-5599-8173D7805BF7}"/>
              </a:ext>
            </a:extLst>
          </p:cNvPr>
          <p:cNvSpPr>
            <a:spLocks noGrp="1"/>
          </p:cNvSpPr>
          <p:nvPr>
            <p:ph type="body" sz="quarter" idx="67" hasCustomPrompt="1"/>
          </p:nvPr>
        </p:nvSpPr>
        <p:spPr>
          <a:xfrm>
            <a:off x="556204"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8" name="Text Placeholder 10">
            <a:extLst>
              <a:ext uri="{FF2B5EF4-FFF2-40B4-BE49-F238E27FC236}">
                <a16:creationId xmlns:a16="http://schemas.microsoft.com/office/drawing/2014/main" id="{15CC11B0-E86B-F472-270C-142A498202D1}"/>
              </a:ext>
            </a:extLst>
          </p:cNvPr>
          <p:cNvSpPr>
            <a:spLocks noGrp="1"/>
          </p:cNvSpPr>
          <p:nvPr>
            <p:ph type="body" sz="quarter" idx="68" hasCustomPrompt="1"/>
          </p:nvPr>
        </p:nvSpPr>
        <p:spPr>
          <a:xfrm>
            <a:off x="1275551"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19" name="Text Placeholder 10">
            <a:extLst>
              <a:ext uri="{FF2B5EF4-FFF2-40B4-BE49-F238E27FC236}">
                <a16:creationId xmlns:a16="http://schemas.microsoft.com/office/drawing/2014/main" id="{D492AEBB-6116-421E-F5BF-1BFFC1F4306C}"/>
              </a:ext>
            </a:extLst>
          </p:cNvPr>
          <p:cNvSpPr>
            <a:spLocks noGrp="1"/>
          </p:cNvSpPr>
          <p:nvPr>
            <p:ph type="body" sz="quarter" idx="69" hasCustomPrompt="1"/>
          </p:nvPr>
        </p:nvSpPr>
        <p:spPr>
          <a:xfrm>
            <a:off x="1275551"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420455418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6">
            <a:extLst>
              <a:ext uri="{FF2B5EF4-FFF2-40B4-BE49-F238E27FC236}">
                <a16:creationId xmlns:a16="http://schemas.microsoft.com/office/drawing/2014/main" id="{C5B75752-EE7E-3442-B7FF-1E6FDCD0B19F}"/>
              </a:ext>
            </a:extLst>
          </p:cNvPr>
          <p:cNvSpPr>
            <a:spLocks noGrp="1"/>
          </p:cNvSpPr>
          <p:nvPr>
            <p:ph type="body" sz="quarter" idx="33" hasCustomPrompt="1"/>
          </p:nvPr>
        </p:nvSpPr>
        <p:spPr>
          <a:xfrm>
            <a:off x="55086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 name="Text Placeholder 10">
            <a:extLst>
              <a:ext uri="{FF2B5EF4-FFF2-40B4-BE49-F238E27FC236}">
                <a16:creationId xmlns:a16="http://schemas.microsoft.com/office/drawing/2014/main" id="{9B1F02C0-9399-448A-C4D4-08BFA46039F4}"/>
              </a:ext>
            </a:extLst>
          </p:cNvPr>
          <p:cNvSpPr>
            <a:spLocks noGrp="1"/>
          </p:cNvSpPr>
          <p:nvPr>
            <p:ph type="body" sz="quarter" idx="35" hasCustomPrompt="1"/>
          </p:nvPr>
        </p:nvSpPr>
        <p:spPr>
          <a:xfrm>
            <a:off x="55086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 name="Text Placeholder 10">
            <a:extLst>
              <a:ext uri="{FF2B5EF4-FFF2-40B4-BE49-F238E27FC236}">
                <a16:creationId xmlns:a16="http://schemas.microsoft.com/office/drawing/2014/main" id="{EE9C64E4-F367-ED4E-0D50-D14A089A987C}"/>
              </a:ext>
            </a:extLst>
          </p:cNvPr>
          <p:cNvSpPr>
            <a:spLocks noGrp="1"/>
          </p:cNvSpPr>
          <p:nvPr>
            <p:ph type="body" sz="quarter" idx="36" hasCustomPrompt="1"/>
          </p:nvPr>
        </p:nvSpPr>
        <p:spPr>
          <a:xfrm>
            <a:off x="55086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5" name="Line">
            <a:extLst>
              <a:ext uri="{FF2B5EF4-FFF2-40B4-BE49-F238E27FC236}">
                <a16:creationId xmlns:a16="http://schemas.microsoft.com/office/drawing/2014/main" id="{FD37F8E0-2F93-B029-E6FE-6F7D2BB3FC8A}"/>
              </a:ext>
            </a:extLst>
          </p:cNvPr>
          <p:cNvSpPr/>
          <p:nvPr userDrawn="1"/>
        </p:nvSpPr>
        <p:spPr>
          <a:xfrm flipV="1">
            <a:off x="689273" y="3734111"/>
            <a:ext cx="11502727" cy="0"/>
          </a:xfrm>
          <a:prstGeom prst="line">
            <a:avLst/>
          </a:prstGeom>
          <a:ln w="22225">
            <a:solidFill>
              <a:schemeClr val="accent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56257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126807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197357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267907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3384572"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4090071"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7" name="Text Placeholder 14">
            <a:extLst>
              <a:ext uri="{FF2B5EF4-FFF2-40B4-BE49-F238E27FC236}">
                <a16:creationId xmlns:a16="http://schemas.microsoft.com/office/drawing/2014/main" id="{B889E5FB-0E8C-45D3-91FB-FBB2E16E059C}"/>
              </a:ext>
            </a:extLst>
          </p:cNvPr>
          <p:cNvSpPr>
            <a:spLocks noGrp="1" noChangeAspect="1"/>
          </p:cNvSpPr>
          <p:nvPr>
            <p:ph type="body" sz="quarter" idx="49"/>
          </p:nvPr>
        </p:nvSpPr>
        <p:spPr>
          <a:xfrm>
            <a:off x="4795570"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8" name="Text Placeholder 14">
            <a:extLst>
              <a:ext uri="{FF2B5EF4-FFF2-40B4-BE49-F238E27FC236}">
                <a16:creationId xmlns:a16="http://schemas.microsoft.com/office/drawing/2014/main" id="{EC4C06CA-1D8F-D56A-E58E-BE5F1608A425}"/>
              </a:ext>
            </a:extLst>
          </p:cNvPr>
          <p:cNvSpPr>
            <a:spLocks noGrp="1" noChangeAspect="1"/>
          </p:cNvSpPr>
          <p:nvPr>
            <p:ph type="body" sz="quarter" idx="50"/>
          </p:nvPr>
        </p:nvSpPr>
        <p:spPr>
          <a:xfrm>
            <a:off x="5501069"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9" name="Text Placeholder 14">
            <a:extLst>
              <a:ext uri="{FF2B5EF4-FFF2-40B4-BE49-F238E27FC236}">
                <a16:creationId xmlns:a16="http://schemas.microsoft.com/office/drawing/2014/main" id="{0202545B-4558-EE70-2C4F-5704571F392A}"/>
              </a:ext>
            </a:extLst>
          </p:cNvPr>
          <p:cNvSpPr>
            <a:spLocks noGrp="1" noChangeAspect="1"/>
          </p:cNvSpPr>
          <p:nvPr>
            <p:ph type="body" sz="quarter" idx="51"/>
          </p:nvPr>
        </p:nvSpPr>
        <p:spPr>
          <a:xfrm>
            <a:off x="6206568"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0" name="Text Placeholder 14">
            <a:extLst>
              <a:ext uri="{FF2B5EF4-FFF2-40B4-BE49-F238E27FC236}">
                <a16:creationId xmlns:a16="http://schemas.microsoft.com/office/drawing/2014/main" id="{D7D0C6EF-B971-E363-A0E3-B0DB12945211}"/>
              </a:ext>
            </a:extLst>
          </p:cNvPr>
          <p:cNvSpPr>
            <a:spLocks noGrp="1" noChangeAspect="1"/>
          </p:cNvSpPr>
          <p:nvPr>
            <p:ph type="body" sz="quarter" idx="52"/>
          </p:nvPr>
        </p:nvSpPr>
        <p:spPr>
          <a:xfrm>
            <a:off x="6912067"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1" name="Text Placeholder 14">
            <a:extLst>
              <a:ext uri="{FF2B5EF4-FFF2-40B4-BE49-F238E27FC236}">
                <a16:creationId xmlns:a16="http://schemas.microsoft.com/office/drawing/2014/main" id="{C1599F77-27E9-F3CB-89D1-6E1BDEE1927A}"/>
              </a:ext>
            </a:extLst>
          </p:cNvPr>
          <p:cNvSpPr>
            <a:spLocks noGrp="1" noChangeAspect="1"/>
          </p:cNvSpPr>
          <p:nvPr>
            <p:ph type="body" sz="quarter" idx="53"/>
          </p:nvPr>
        </p:nvSpPr>
        <p:spPr>
          <a:xfrm>
            <a:off x="7617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2" name="Text Placeholder 14">
            <a:extLst>
              <a:ext uri="{FF2B5EF4-FFF2-40B4-BE49-F238E27FC236}">
                <a16:creationId xmlns:a16="http://schemas.microsoft.com/office/drawing/2014/main" id="{276F7554-93B2-F57B-AF21-10D43AAE9F31}"/>
              </a:ext>
            </a:extLst>
          </p:cNvPr>
          <p:cNvSpPr>
            <a:spLocks noGrp="1" noChangeAspect="1"/>
          </p:cNvSpPr>
          <p:nvPr>
            <p:ph type="body" sz="quarter" idx="54"/>
          </p:nvPr>
        </p:nvSpPr>
        <p:spPr>
          <a:xfrm>
            <a:off x="832306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3" name="Text Placeholder 14">
            <a:extLst>
              <a:ext uri="{FF2B5EF4-FFF2-40B4-BE49-F238E27FC236}">
                <a16:creationId xmlns:a16="http://schemas.microsoft.com/office/drawing/2014/main" id="{D9FBD7D0-D60A-F020-3D4F-581D0BFBBF87}"/>
              </a:ext>
            </a:extLst>
          </p:cNvPr>
          <p:cNvSpPr>
            <a:spLocks noGrp="1" noChangeAspect="1"/>
          </p:cNvSpPr>
          <p:nvPr>
            <p:ph type="body" sz="quarter" idx="55"/>
          </p:nvPr>
        </p:nvSpPr>
        <p:spPr>
          <a:xfrm>
            <a:off x="902856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4" name="Text Placeholder 14">
            <a:extLst>
              <a:ext uri="{FF2B5EF4-FFF2-40B4-BE49-F238E27FC236}">
                <a16:creationId xmlns:a16="http://schemas.microsoft.com/office/drawing/2014/main" id="{F2E669A7-B807-F174-7AFE-E5A3A18909CA}"/>
              </a:ext>
            </a:extLst>
          </p:cNvPr>
          <p:cNvSpPr>
            <a:spLocks noGrp="1" noChangeAspect="1"/>
          </p:cNvSpPr>
          <p:nvPr>
            <p:ph type="body" sz="quarter" idx="56"/>
          </p:nvPr>
        </p:nvSpPr>
        <p:spPr>
          <a:xfrm>
            <a:off x="973406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3" name="Text Placeholder 14">
            <a:extLst>
              <a:ext uri="{FF2B5EF4-FFF2-40B4-BE49-F238E27FC236}">
                <a16:creationId xmlns:a16="http://schemas.microsoft.com/office/drawing/2014/main" id="{9F85BA87-C9D5-2D6B-139C-84A9A92D3E73}"/>
              </a:ext>
            </a:extLst>
          </p:cNvPr>
          <p:cNvSpPr>
            <a:spLocks noGrp="1" noChangeAspect="1"/>
          </p:cNvSpPr>
          <p:nvPr>
            <p:ph type="body" sz="quarter" idx="60"/>
          </p:nvPr>
        </p:nvSpPr>
        <p:spPr>
          <a:xfrm>
            <a:off x="10439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4" name="Text Placeholder 6">
            <a:extLst>
              <a:ext uri="{FF2B5EF4-FFF2-40B4-BE49-F238E27FC236}">
                <a16:creationId xmlns:a16="http://schemas.microsoft.com/office/drawing/2014/main" id="{37BC72F5-5B64-2C1D-91EC-73C818282F6F}"/>
              </a:ext>
            </a:extLst>
          </p:cNvPr>
          <p:cNvSpPr>
            <a:spLocks noGrp="1"/>
          </p:cNvSpPr>
          <p:nvPr>
            <p:ph type="body" sz="quarter" idx="61" hasCustomPrompt="1"/>
          </p:nvPr>
        </p:nvSpPr>
        <p:spPr>
          <a:xfrm>
            <a:off x="1970785"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5" name="Text Placeholder 10">
            <a:extLst>
              <a:ext uri="{FF2B5EF4-FFF2-40B4-BE49-F238E27FC236}">
                <a16:creationId xmlns:a16="http://schemas.microsoft.com/office/drawing/2014/main" id="{8F94428B-40B1-633A-5A04-E333EA146AB1}"/>
              </a:ext>
            </a:extLst>
          </p:cNvPr>
          <p:cNvSpPr>
            <a:spLocks noGrp="1"/>
          </p:cNvSpPr>
          <p:nvPr>
            <p:ph type="body" sz="quarter" idx="62" hasCustomPrompt="1"/>
          </p:nvPr>
        </p:nvSpPr>
        <p:spPr>
          <a:xfrm>
            <a:off x="1970786"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6" name="Text Placeholder 10">
            <a:extLst>
              <a:ext uri="{FF2B5EF4-FFF2-40B4-BE49-F238E27FC236}">
                <a16:creationId xmlns:a16="http://schemas.microsoft.com/office/drawing/2014/main" id="{377C0CB2-DBAB-9AF7-8CC9-01DBED259BFE}"/>
              </a:ext>
            </a:extLst>
          </p:cNvPr>
          <p:cNvSpPr>
            <a:spLocks noGrp="1"/>
          </p:cNvSpPr>
          <p:nvPr>
            <p:ph type="body" sz="quarter" idx="63" hasCustomPrompt="1"/>
          </p:nvPr>
        </p:nvSpPr>
        <p:spPr>
          <a:xfrm>
            <a:off x="1970785"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7" name="Text Placeholder 6">
            <a:extLst>
              <a:ext uri="{FF2B5EF4-FFF2-40B4-BE49-F238E27FC236}">
                <a16:creationId xmlns:a16="http://schemas.microsoft.com/office/drawing/2014/main" id="{2A8C2130-03F3-B14E-8406-EBB75A8FCCE6}"/>
              </a:ext>
            </a:extLst>
          </p:cNvPr>
          <p:cNvSpPr>
            <a:spLocks noGrp="1"/>
          </p:cNvSpPr>
          <p:nvPr>
            <p:ph type="body" sz="quarter" idx="64" hasCustomPrompt="1"/>
          </p:nvPr>
        </p:nvSpPr>
        <p:spPr>
          <a:xfrm>
            <a:off x="338895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8" name="Text Placeholder 10">
            <a:extLst>
              <a:ext uri="{FF2B5EF4-FFF2-40B4-BE49-F238E27FC236}">
                <a16:creationId xmlns:a16="http://schemas.microsoft.com/office/drawing/2014/main" id="{9BC57853-3783-CD56-647E-C53016286E5B}"/>
              </a:ext>
            </a:extLst>
          </p:cNvPr>
          <p:cNvSpPr>
            <a:spLocks noGrp="1"/>
          </p:cNvSpPr>
          <p:nvPr>
            <p:ph type="body" sz="quarter" idx="65" hasCustomPrompt="1"/>
          </p:nvPr>
        </p:nvSpPr>
        <p:spPr>
          <a:xfrm>
            <a:off x="338895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9" name="Text Placeholder 10">
            <a:extLst>
              <a:ext uri="{FF2B5EF4-FFF2-40B4-BE49-F238E27FC236}">
                <a16:creationId xmlns:a16="http://schemas.microsoft.com/office/drawing/2014/main" id="{E695801A-C8CD-4E1A-4D2D-BAEBC8B8EE62}"/>
              </a:ext>
            </a:extLst>
          </p:cNvPr>
          <p:cNvSpPr>
            <a:spLocks noGrp="1"/>
          </p:cNvSpPr>
          <p:nvPr>
            <p:ph type="body" sz="quarter" idx="66" hasCustomPrompt="1"/>
          </p:nvPr>
        </p:nvSpPr>
        <p:spPr>
          <a:xfrm>
            <a:off x="338895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0" name="Text Placeholder 6">
            <a:extLst>
              <a:ext uri="{FF2B5EF4-FFF2-40B4-BE49-F238E27FC236}">
                <a16:creationId xmlns:a16="http://schemas.microsoft.com/office/drawing/2014/main" id="{000468CA-D5FC-090F-FDF4-5189087EFEFA}"/>
              </a:ext>
            </a:extLst>
          </p:cNvPr>
          <p:cNvSpPr>
            <a:spLocks noGrp="1"/>
          </p:cNvSpPr>
          <p:nvPr>
            <p:ph type="body" sz="quarter" idx="67" hasCustomPrompt="1"/>
          </p:nvPr>
        </p:nvSpPr>
        <p:spPr>
          <a:xfrm>
            <a:off x="4800249"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51" name="Text Placeholder 10">
            <a:extLst>
              <a:ext uri="{FF2B5EF4-FFF2-40B4-BE49-F238E27FC236}">
                <a16:creationId xmlns:a16="http://schemas.microsoft.com/office/drawing/2014/main" id="{B5814F45-6D42-D7AF-9C7D-016A3A73FC55}"/>
              </a:ext>
            </a:extLst>
          </p:cNvPr>
          <p:cNvSpPr>
            <a:spLocks noGrp="1"/>
          </p:cNvSpPr>
          <p:nvPr>
            <p:ph type="body" sz="quarter" idx="68" hasCustomPrompt="1"/>
          </p:nvPr>
        </p:nvSpPr>
        <p:spPr>
          <a:xfrm>
            <a:off x="4800250"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2" name="Text Placeholder 10">
            <a:extLst>
              <a:ext uri="{FF2B5EF4-FFF2-40B4-BE49-F238E27FC236}">
                <a16:creationId xmlns:a16="http://schemas.microsoft.com/office/drawing/2014/main" id="{131720CB-48C5-449F-6D9F-6BF551B4D4E2}"/>
              </a:ext>
            </a:extLst>
          </p:cNvPr>
          <p:cNvSpPr>
            <a:spLocks noGrp="1"/>
          </p:cNvSpPr>
          <p:nvPr>
            <p:ph type="body" sz="quarter" idx="69" hasCustomPrompt="1"/>
          </p:nvPr>
        </p:nvSpPr>
        <p:spPr>
          <a:xfrm>
            <a:off x="4800249"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3" name="Text Placeholder 6">
            <a:extLst>
              <a:ext uri="{FF2B5EF4-FFF2-40B4-BE49-F238E27FC236}">
                <a16:creationId xmlns:a16="http://schemas.microsoft.com/office/drawing/2014/main" id="{E9B37FAD-DFD3-E34B-3D87-AB7A778E2193}"/>
              </a:ext>
            </a:extLst>
          </p:cNvPr>
          <p:cNvSpPr>
            <a:spLocks noGrp="1"/>
          </p:cNvSpPr>
          <p:nvPr>
            <p:ph type="body" sz="quarter" idx="70" hasCustomPrompt="1"/>
          </p:nvPr>
        </p:nvSpPr>
        <p:spPr>
          <a:xfrm>
            <a:off x="6209791"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09</a:t>
            </a:r>
            <a:endParaRPr lang="en-US" dirty="0"/>
          </a:p>
        </p:txBody>
      </p:sp>
      <p:sp>
        <p:nvSpPr>
          <p:cNvPr id="54" name="Text Placeholder 10">
            <a:extLst>
              <a:ext uri="{FF2B5EF4-FFF2-40B4-BE49-F238E27FC236}">
                <a16:creationId xmlns:a16="http://schemas.microsoft.com/office/drawing/2014/main" id="{C6F583B5-AF23-A480-0ABB-278842410013}"/>
              </a:ext>
            </a:extLst>
          </p:cNvPr>
          <p:cNvSpPr>
            <a:spLocks noGrp="1"/>
          </p:cNvSpPr>
          <p:nvPr>
            <p:ph type="body" sz="quarter" idx="71" hasCustomPrompt="1"/>
          </p:nvPr>
        </p:nvSpPr>
        <p:spPr>
          <a:xfrm>
            <a:off x="6209792"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5" name="Text Placeholder 10">
            <a:extLst>
              <a:ext uri="{FF2B5EF4-FFF2-40B4-BE49-F238E27FC236}">
                <a16:creationId xmlns:a16="http://schemas.microsoft.com/office/drawing/2014/main" id="{7A446998-8AD9-6C8B-5A2E-E2EB5A21B691}"/>
              </a:ext>
            </a:extLst>
          </p:cNvPr>
          <p:cNvSpPr>
            <a:spLocks noGrp="1"/>
          </p:cNvSpPr>
          <p:nvPr>
            <p:ph type="body" sz="quarter" idx="72" hasCustomPrompt="1"/>
          </p:nvPr>
        </p:nvSpPr>
        <p:spPr>
          <a:xfrm>
            <a:off x="6209791"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6" name="Text Placeholder 6">
            <a:extLst>
              <a:ext uri="{FF2B5EF4-FFF2-40B4-BE49-F238E27FC236}">
                <a16:creationId xmlns:a16="http://schemas.microsoft.com/office/drawing/2014/main" id="{17EEB9A5-8828-7B7E-A7F2-37ACFDDE3F07}"/>
              </a:ext>
            </a:extLst>
          </p:cNvPr>
          <p:cNvSpPr>
            <a:spLocks noGrp="1"/>
          </p:cNvSpPr>
          <p:nvPr>
            <p:ph type="body" sz="quarter" idx="73" hasCustomPrompt="1"/>
          </p:nvPr>
        </p:nvSpPr>
        <p:spPr>
          <a:xfrm>
            <a:off x="7612460"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11</a:t>
            </a:r>
            <a:endParaRPr lang="en-US" dirty="0"/>
          </a:p>
        </p:txBody>
      </p:sp>
      <p:sp>
        <p:nvSpPr>
          <p:cNvPr id="57" name="Text Placeholder 10">
            <a:extLst>
              <a:ext uri="{FF2B5EF4-FFF2-40B4-BE49-F238E27FC236}">
                <a16:creationId xmlns:a16="http://schemas.microsoft.com/office/drawing/2014/main" id="{C181C531-ED15-E0D3-8DD5-5F1473647CEF}"/>
              </a:ext>
            </a:extLst>
          </p:cNvPr>
          <p:cNvSpPr>
            <a:spLocks noGrp="1"/>
          </p:cNvSpPr>
          <p:nvPr>
            <p:ph type="body" sz="quarter" idx="74" hasCustomPrompt="1"/>
          </p:nvPr>
        </p:nvSpPr>
        <p:spPr>
          <a:xfrm>
            <a:off x="7612461"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8" name="Text Placeholder 10">
            <a:extLst>
              <a:ext uri="{FF2B5EF4-FFF2-40B4-BE49-F238E27FC236}">
                <a16:creationId xmlns:a16="http://schemas.microsoft.com/office/drawing/2014/main" id="{47E436DD-2578-273C-4274-0E1317E87E4F}"/>
              </a:ext>
            </a:extLst>
          </p:cNvPr>
          <p:cNvSpPr>
            <a:spLocks noGrp="1"/>
          </p:cNvSpPr>
          <p:nvPr>
            <p:ph type="body" sz="quarter" idx="75" hasCustomPrompt="1"/>
          </p:nvPr>
        </p:nvSpPr>
        <p:spPr>
          <a:xfrm>
            <a:off x="7612460"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9" name="Text Placeholder 6">
            <a:extLst>
              <a:ext uri="{FF2B5EF4-FFF2-40B4-BE49-F238E27FC236}">
                <a16:creationId xmlns:a16="http://schemas.microsoft.com/office/drawing/2014/main" id="{D6436B16-AA94-04E3-7599-4722C90E6D2C}"/>
              </a:ext>
            </a:extLst>
          </p:cNvPr>
          <p:cNvSpPr>
            <a:spLocks noGrp="1"/>
          </p:cNvSpPr>
          <p:nvPr>
            <p:ph type="body" sz="quarter" idx="76" hasCustomPrompt="1"/>
          </p:nvPr>
        </p:nvSpPr>
        <p:spPr>
          <a:xfrm>
            <a:off x="9030629"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13</a:t>
            </a:r>
            <a:endParaRPr lang="en-US" dirty="0"/>
          </a:p>
        </p:txBody>
      </p:sp>
      <p:sp>
        <p:nvSpPr>
          <p:cNvPr id="60" name="Text Placeholder 10">
            <a:extLst>
              <a:ext uri="{FF2B5EF4-FFF2-40B4-BE49-F238E27FC236}">
                <a16:creationId xmlns:a16="http://schemas.microsoft.com/office/drawing/2014/main" id="{83E3B0CF-80EA-7FD3-30DF-372D4F5FDB05}"/>
              </a:ext>
            </a:extLst>
          </p:cNvPr>
          <p:cNvSpPr>
            <a:spLocks noGrp="1"/>
          </p:cNvSpPr>
          <p:nvPr>
            <p:ph type="body" sz="quarter" idx="77" hasCustomPrompt="1"/>
          </p:nvPr>
        </p:nvSpPr>
        <p:spPr>
          <a:xfrm>
            <a:off x="9030630"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1" name="Text Placeholder 10">
            <a:extLst>
              <a:ext uri="{FF2B5EF4-FFF2-40B4-BE49-F238E27FC236}">
                <a16:creationId xmlns:a16="http://schemas.microsoft.com/office/drawing/2014/main" id="{C412B846-4500-40AC-4615-75303FE06D27}"/>
              </a:ext>
            </a:extLst>
          </p:cNvPr>
          <p:cNvSpPr>
            <a:spLocks noGrp="1"/>
          </p:cNvSpPr>
          <p:nvPr>
            <p:ph type="body" sz="quarter" idx="78" hasCustomPrompt="1"/>
          </p:nvPr>
        </p:nvSpPr>
        <p:spPr>
          <a:xfrm>
            <a:off x="9030629"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2" name="Text Placeholder 6">
            <a:extLst>
              <a:ext uri="{FF2B5EF4-FFF2-40B4-BE49-F238E27FC236}">
                <a16:creationId xmlns:a16="http://schemas.microsoft.com/office/drawing/2014/main" id="{0754DE84-FFC9-59BC-1262-5CC6A148AD5F}"/>
              </a:ext>
            </a:extLst>
          </p:cNvPr>
          <p:cNvSpPr>
            <a:spLocks noGrp="1"/>
          </p:cNvSpPr>
          <p:nvPr>
            <p:ph type="body" sz="quarter" idx="79" hasCustomPrompt="1"/>
          </p:nvPr>
        </p:nvSpPr>
        <p:spPr>
          <a:xfrm>
            <a:off x="10441924"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15</a:t>
            </a:r>
            <a:endParaRPr lang="en-US" dirty="0"/>
          </a:p>
        </p:txBody>
      </p:sp>
      <p:sp>
        <p:nvSpPr>
          <p:cNvPr id="63" name="Text Placeholder 10">
            <a:extLst>
              <a:ext uri="{FF2B5EF4-FFF2-40B4-BE49-F238E27FC236}">
                <a16:creationId xmlns:a16="http://schemas.microsoft.com/office/drawing/2014/main" id="{BB00D445-F24B-D05B-D866-4DB08AD685BD}"/>
              </a:ext>
            </a:extLst>
          </p:cNvPr>
          <p:cNvSpPr>
            <a:spLocks noGrp="1"/>
          </p:cNvSpPr>
          <p:nvPr>
            <p:ph type="body" sz="quarter" idx="80" hasCustomPrompt="1"/>
          </p:nvPr>
        </p:nvSpPr>
        <p:spPr>
          <a:xfrm>
            <a:off x="10441925"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4" name="Text Placeholder 10">
            <a:extLst>
              <a:ext uri="{FF2B5EF4-FFF2-40B4-BE49-F238E27FC236}">
                <a16:creationId xmlns:a16="http://schemas.microsoft.com/office/drawing/2014/main" id="{0EA40FF6-0D24-5E55-81E8-A44EA92BD33E}"/>
              </a:ext>
            </a:extLst>
          </p:cNvPr>
          <p:cNvSpPr>
            <a:spLocks noGrp="1"/>
          </p:cNvSpPr>
          <p:nvPr>
            <p:ph type="body" sz="quarter" idx="81" hasCustomPrompt="1"/>
          </p:nvPr>
        </p:nvSpPr>
        <p:spPr>
          <a:xfrm>
            <a:off x="10441924"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5" name="Text Placeholder 6">
            <a:extLst>
              <a:ext uri="{FF2B5EF4-FFF2-40B4-BE49-F238E27FC236}">
                <a16:creationId xmlns:a16="http://schemas.microsoft.com/office/drawing/2014/main" id="{5C9E70E4-3FFB-7A91-A1C8-058863D41B39}"/>
              </a:ext>
            </a:extLst>
          </p:cNvPr>
          <p:cNvSpPr>
            <a:spLocks noGrp="1"/>
          </p:cNvSpPr>
          <p:nvPr>
            <p:ph type="body" sz="quarter" idx="82" hasCustomPrompt="1"/>
          </p:nvPr>
        </p:nvSpPr>
        <p:spPr>
          <a:xfrm>
            <a:off x="1252168"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66" name="Text Placeholder 10">
            <a:extLst>
              <a:ext uri="{FF2B5EF4-FFF2-40B4-BE49-F238E27FC236}">
                <a16:creationId xmlns:a16="http://schemas.microsoft.com/office/drawing/2014/main" id="{DB943441-77FD-39A4-9D6B-183026AF63AD}"/>
              </a:ext>
            </a:extLst>
          </p:cNvPr>
          <p:cNvSpPr>
            <a:spLocks noGrp="1"/>
          </p:cNvSpPr>
          <p:nvPr>
            <p:ph type="body" sz="quarter" idx="83" hasCustomPrompt="1"/>
          </p:nvPr>
        </p:nvSpPr>
        <p:spPr>
          <a:xfrm>
            <a:off x="1252169"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7" name="Text Placeholder 10">
            <a:extLst>
              <a:ext uri="{FF2B5EF4-FFF2-40B4-BE49-F238E27FC236}">
                <a16:creationId xmlns:a16="http://schemas.microsoft.com/office/drawing/2014/main" id="{28CAABA3-5A72-1A37-CE2F-BDEC6E019CF1}"/>
              </a:ext>
            </a:extLst>
          </p:cNvPr>
          <p:cNvSpPr>
            <a:spLocks noGrp="1"/>
          </p:cNvSpPr>
          <p:nvPr>
            <p:ph type="body" sz="quarter" idx="84" hasCustomPrompt="1"/>
          </p:nvPr>
        </p:nvSpPr>
        <p:spPr>
          <a:xfrm>
            <a:off x="1252168"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1" name="Text Placeholder 6">
            <a:extLst>
              <a:ext uri="{FF2B5EF4-FFF2-40B4-BE49-F238E27FC236}">
                <a16:creationId xmlns:a16="http://schemas.microsoft.com/office/drawing/2014/main" id="{B8BBE210-0E43-F3C1-99A8-EC885F33786F}"/>
              </a:ext>
            </a:extLst>
          </p:cNvPr>
          <p:cNvSpPr>
            <a:spLocks noGrp="1"/>
          </p:cNvSpPr>
          <p:nvPr>
            <p:ph type="body" sz="quarter" idx="85" hasCustomPrompt="1"/>
          </p:nvPr>
        </p:nvSpPr>
        <p:spPr>
          <a:xfrm>
            <a:off x="2683267"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72" name="Text Placeholder 10">
            <a:extLst>
              <a:ext uri="{FF2B5EF4-FFF2-40B4-BE49-F238E27FC236}">
                <a16:creationId xmlns:a16="http://schemas.microsoft.com/office/drawing/2014/main" id="{7C8F1DC9-0BBE-04F4-04A1-5349E4D83CDD}"/>
              </a:ext>
            </a:extLst>
          </p:cNvPr>
          <p:cNvSpPr>
            <a:spLocks noGrp="1"/>
          </p:cNvSpPr>
          <p:nvPr>
            <p:ph type="body" sz="quarter" idx="86" hasCustomPrompt="1"/>
          </p:nvPr>
        </p:nvSpPr>
        <p:spPr>
          <a:xfrm>
            <a:off x="2683268"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3" name="Text Placeholder 10">
            <a:extLst>
              <a:ext uri="{FF2B5EF4-FFF2-40B4-BE49-F238E27FC236}">
                <a16:creationId xmlns:a16="http://schemas.microsoft.com/office/drawing/2014/main" id="{41F99872-74A9-ECA7-B353-2C6A0B8975F9}"/>
              </a:ext>
            </a:extLst>
          </p:cNvPr>
          <p:cNvSpPr>
            <a:spLocks noGrp="1"/>
          </p:cNvSpPr>
          <p:nvPr>
            <p:ph type="body" sz="quarter" idx="87" hasCustomPrompt="1"/>
          </p:nvPr>
        </p:nvSpPr>
        <p:spPr>
          <a:xfrm>
            <a:off x="2683267"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4" name="Text Placeholder 6">
            <a:extLst>
              <a:ext uri="{FF2B5EF4-FFF2-40B4-BE49-F238E27FC236}">
                <a16:creationId xmlns:a16="http://schemas.microsoft.com/office/drawing/2014/main" id="{59FAA982-6B6D-0863-B81D-DBCF3C398BC3}"/>
              </a:ext>
            </a:extLst>
          </p:cNvPr>
          <p:cNvSpPr>
            <a:spLocks noGrp="1"/>
          </p:cNvSpPr>
          <p:nvPr>
            <p:ph type="body" sz="quarter" idx="88" hasCustomPrompt="1"/>
          </p:nvPr>
        </p:nvSpPr>
        <p:spPr>
          <a:xfrm>
            <a:off x="4095121"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EBD25F65-6643-B180-460D-90C666DBB02D}"/>
              </a:ext>
            </a:extLst>
          </p:cNvPr>
          <p:cNvSpPr>
            <a:spLocks noGrp="1"/>
          </p:cNvSpPr>
          <p:nvPr>
            <p:ph type="body" sz="quarter" idx="89" hasCustomPrompt="1"/>
          </p:nvPr>
        </p:nvSpPr>
        <p:spPr>
          <a:xfrm>
            <a:off x="4095122"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6" name="Text Placeholder 10">
            <a:extLst>
              <a:ext uri="{FF2B5EF4-FFF2-40B4-BE49-F238E27FC236}">
                <a16:creationId xmlns:a16="http://schemas.microsoft.com/office/drawing/2014/main" id="{45D45979-5A37-E748-129C-9C7E3B0C91C4}"/>
              </a:ext>
            </a:extLst>
          </p:cNvPr>
          <p:cNvSpPr>
            <a:spLocks noGrp="1"/>
          </p:cNvSpPr>
          <p:nvPr>
            <p:ph type="body" sz="quarter" idx="90" hasCustomPrompt="1"/>
          </p:nvPr>
        </p:nvSpPr>
        <p:spPr>
          <a:xfrm>
            <a:off x="4095121"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7" name="Text Placeholder 6">
            <a:extLst>
              <a:ext uri="{FF2B5EF4-FFF2-40B4-BE49-F238E27FC236}">
                <a16:creationId xmlns:a16="http://schemas.microsoft.com/office/drawing/2014/main" id="{5D821A62-9435-BB05-8E48-8FD3D5FB2027}"/>
              </a:ext>
            </a:extLst>
          </p:cNvPr>
          <p:cNvSpPr>
            <a:spLocks noGrp="1"/>
          </p:cNvSpPr>
          <p:nvPr>
            <p:ph type="body" sz="quarter" idx="91" hasCustomPrompt="1"/>
          </p:nvPr>
        </p:nvSpPr>
        <p:spPr>
          <a:xfrm>
            <a:off x="5501281"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78" name="Text Placeholder 10">
            <a:extLst>
              <a:ext uri="{FF2B5EF4-FFF2-40B4-BE49-F238E27FC236}">
                <a16:creationId xmlns:a16="http://schemas.microsoft.com/office/drawing/2014/main" id="{516F3E63-6DD6-2D5C-BE75-1018AED80FE0}"/>
              </a:ext>
            </a:extLst>
          </p:cNvPr>
          <p:cNvSpPr>
            <a:spLocks noGrp="1"/>
          </p:cNvSpPr>
          <p:nvPr>
            <p:ph type="body" sz="quarter" idx="92" hasCustomPrompt="1"/>
          </p:nvPr>
        </p:nvSpPr>
        <p:spPr>
          <a:xfrm>
            <a:off x="5501282"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9" name="Text Placeholder 10">
            <a:extLst>
              <a:ext uri="{FF2B5EF4-FFF2-40B4-BE49-F238E27FC236}">
                <a16:creationId xmlns:a16="http://schemas.microsoft.com/office/drawing/2014/main" id="{450A7E75-1D8D-1347-332E-72623F3C70ED}"/>
              </a:ext>
            </a:extLst>
          </p:cNvPr>
          <p:cNvSpPr>
            <a:spLocks noGrp="1"/>
          </p:cNvSpPr>
          <p:nvPr>
            <p:ph type="body" sz="quarter" idx="93" hasCustomPrompt="1"/>
          </p:nvPr>
        </p:nvSpPr>
        <p:spPr>
          <a:xfrm>
            <a:off x="5501281"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0" name="Text Placeholder 6">
            <a:extLst>
              <a:ext uri="{FF2B5EF4-FFF2-40B4-BE49-F238E27FC236}">
                <a16:creationId xmlns:a16="http://schemas.microsoft.com/office/drawing/2014/main" id="{A0494FCC-5AE4-FCBD-5EBE-E0C33DFED8CC}"/>
              </a:ext>
            </a:extLst>
          </p:cNvPr>
          <p:cNvSpPr>
            <a:spLocks noGrp="1"/>
          </p:cNvSpPr>
          <p:nvPr>
            <p:ph type="body" sz="quarter" idx="94" hasCustomPrompt="1"/>
          </p:nvPr>
        </p:nvSpPr>
        <p:spPr>
          <a:xfrm>
            <a:off x="6904823"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10</a:t>
            </a:r>
            <a:endParaRPr lang="en-US" dirty="0"/>
          </a:p>
        </p:txBody>
      </p:sp>
      <p:sp>
        <p:nvSpPr>
          <p:cNvPr id="81" name="Text Placeholder 10">
            <a:extLst>
              <a:ext uri="{FF2B5EF4-FFF2-40B4-BE49-F238E27FC236}">
                <a16:creationId xmlns:a16="http://schemas.microsoft.com/office/drawing/2014/main" id="{235EF0D8-119C-6509-FA34-712537BA87DF}"/>
              </a:ext>
            </a:extLst>
          </p:cNvPr>
          <p:cNvSpPr>
            <a:spLocks noGrp="1"/>
          </p:cNvSpPr>
          <p:nvPr>
            <p:ph type="body" sz="quarter" idx="95" hasCustomPrompt="1"/>
          </p:nvPr>
        </p:nvSpPr>
        <p:spPr>
          <a:xfrm>
            <a:off x="6904824"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2" name="Text Placeholder 10">
            <a:extLst>
              <a:ext uri="{FF2B5EF4-FFF2-40B4-BE49-F238E27FC236}">
                <a16:creationId xmlns:a16="http://schemas.microsoft.com/office/drawing/2014/main" id="{CCF0162E-25BB-1432-7B6E-880751390DBC}"/>
              </a:ext>
            </a:extLst>
          </p:cNvPr>
          <p:cNvSpPr>
            <a:spLocks noGrp="1"/>
          </p:cNvSpPr>
          <p:nvPr>
            <p:ph type="body" sz="quarter" idx="96" hasCustomPrompt="1"/>
          </p:nvPr>
        </p:nvSpPr>
        <p:spPr>
          <a:xfrm>
            <a:off x="6904823"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3" name="Text Placeholder 6">
            <a:extLst>
              <a:ext uri="{FF2B5EF4-FFF2-40B4-BE49-F238E27FC236}">
                <a16:creationId xmlns:a16="http://schemas.microsoft.com/office/drawing/2014/main" id="{487473BC-2F3F-2A33-DDD9-33E8AFD07BAC}"/>
              </a:ext>
            </a:extLst>
          </p:cNvPr>
          <p:cNvSpPr>
            <a:spLocks noGrp="1"/>
          </p:cNvSpPr>
          <p:nvPr>
            <p:ph type="body" sz="quarter" idx="97" hasCustomPrompt="1"/>
          </p:nvPr>
        </p:nvSpPr>
        <p:spPr>
          <a:xfrm>
            <a:off x="8319296"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12</a:t>
            </a:r>
            <a:endParaRPr lang="en-US" dirty="0"/>
          </a:p>
        </p:txBody>
      </p:sp>
      <p:sp>
        <p:nvSpPr>
          <p:cNvPr id="84" name="Text Placeholder 10">
            <a:extLst>
              <a:ext uri="{FF2B5EF4-FFF2-40B4-BE49-F238E27FC236}">
                <a16:creationId xmlns:a16="http://schemas.microsoft.com/office/drawing/2014/main" id="{F5AEA807-569F-BBDC-FD89-E403B720F43D}"/>
              </a:ext>
            </a:extLst>
          </p:cNvPr>
          <p:cNvSpPr>
            <a:spLocks noGrp="1"/>
          </p:cNvSpPr>
          <p:nvPr>
            <p:ph type="body" sz="quarter" idx="98" hasCustomPrompt="1"/>
          </p:nvPr>
        </p:nvSpPr>
        <p:spPr>
          <a:xfrm>
            <a:off x="8319297"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5" name="Text Placeholder 10">
            <a:extLst>
              <a:ext uri="{FF2B5EF4-FFF2-40B4-BE49-F238E27FC236}">
                <a16:creationId xmlns:a16="http://schemas.microsoft.com/office/drawing/2014/main" id="{09560956-3DC4-B160-E815-AEE6F466445F}"/>
              </a:ext>
            </a:extLst>
          </p:cNvPr>
          <p:cNvSpPr>
            <a:spLocks noGrp="1"/>
          </p:cNvSpPr>
          <p:nvPr>
            <p:ph type="body" sz="quarter" idx="99" hasCustomPrompt="1"/>
          </p:nvPr>
        </p:nvSpPr>
        <p:spPr>
          <a:xfrm>
            <a:off x="8319296"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6" name="Text Placeholder 6">
            <a:extLst>
              <a:ext uri="{FF2B5EF4-FFF2-40B4-BE49-F238E27FC236}">
                <a16:creationId xmlns:a16="http://schemas.microsoft.com/office/drawing/2014/main" id="{0C78A49D-3DA7-DE31-7723-10558759B164}"/>
              </a:ext>
            </a:extLst>
          </p:cNvPr>
          <p:cNvSpPr>
            <a:spLocks noGrp="1"/>
          </p:cNvSpPr>
          <p:nvPr>
            <p:ph type="body" sz="quarter" idx="100" hasCustomPrompt="1"/>
          </p:nvPr>
        </p:nvSpPr>
        <p:spPr>
          <a:xfrm>
            <a:off x="9731150"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14</a:t>
            </a:r>
            <a:endParaRPr lang="en-US" dirty="0"/>
          </a:p>
        </p:txBody>
      </p:sp>
      <p:sp>
        <p:nvSpPr>
          <p:cNvPr id="87" name="Text Placeholder 10">
            <a:extLst>
              <a:ext uri="{FF2B5EF4-FFF2-40B4-BE49-F238E27FC236}">
                <a16:creationId xmlns:a16="http://schemas.microsoft.com/office/drawing/2014/main" id="{6645A0B6-2953-ADC5-516A-38A8DB067E2B}"/>
              </a:ext>
            </a:extLst>
          </p:cNvPr>
          <p:cNvSpPr>
            <a:spLocks noGrp="1"/>
          </p:cNvSpPr>
          <p:nvPr>
            <p:ph type="body" sz="quarter" idx="101" hasCustomPrompt="1"/>
          </p:nvPr>
        </p:nvSpPr>
        <p:spPr>
          <a:xfrm>
            <a:off x="9731151"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8" name="Text Placeholder 10">
            <a:extLst>
              <a:ext uri="{FF2B5EF4-FFF2-40B4-BE49-F238E27FC236}">
                <a16:creationId xmlns:a16="http://schemas.microsoft.com/office/drawing/2014/main" id="{ED1F52BC-0A29-E47F-E74B-EEACC88B0E21}"/>
              </a:ext>
            </a:extLst>
          </p:cNvPr>
          <p:cNvSpPr>
            <a:spLocks noGrp="1"/>
          </p:cNvSpPr>
          <p:nvPr>
            <p:ph type="body" sz="quarter" idx="102" hasCustomPrompt="1"/>
          </p:nvPr>
        </p:nvSpPr>
        <p:spPr>
          <a:xfrm>
            <a:off x="9731150"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1656945620"/>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D559A03-93BE-51BD-D200-1C6E1324C75A}"/>
              </a:ext>
            </a:extLst>
          </p:cNvPr>
          <p:cNvCxnSpPr>
            <a:cxnSpLocks/>
          </p:cNvCxnSpPr>
          <p:nvPr userDrawn="1"/>
        </p:nvCxnSpPr>
        <p:spPr>
          <a:xfrm>
            <a:off x="1469480"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10860D8-86FC-0FC7-FF50-9B6566600BB5}"/>
              </a:ext>
            </a:extLst>
          </p:cNvPr>
          <p:cNvCxnSpPr>
            <a:cxnSpLocks/>
          </p:cNvCxnSpPr>
          <p:nvPr userDrawn="1"/>
        </p:nvCxnSpPr>
        <p:spPr>
          <a:xfrm>
            <a:off x="24097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C3888-744B-0622-257E-79873B179CAB}"/>
              </a:ext>
            </a:extLst>
          </p:cNvPr>
          <p:cNvCxnSpPr>
            <a:cxnSpLocks/>
          </p:cNvCxnSpPr>
          <p:nvPr userDrawn="1"/>
        </p:nvCxnSpPr>
        <p:spPr>
          <a:xfrm>
            <a:off x="107259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9B46B9-8CBD-6A08-274C-301ED2D94387}"/>
              </a:ext>
            </a:extLst>
          </p:cNvPr>
          <p:cNvCxnSpPr>
            <a:cxnSpLocks/>
          </p:cNvCxnSpPr>
          <p:nvPr userDrawn="1"/>
        </p:nvCxnSpPr>
        <p:spPr>
          <a:xfrm>
            <a:off x="98115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836C97-54CC-6264-17D8-52222DA1DC98}"/>
              </a:ext>
            </a:extLst>
          </p:cNvPr>
          <p:cNvCxnSpPr>
            <a:cxnSpLocks/>
          </p:cNvCxnSpPr>
          <p:nvPr userDrawn="1"/>
        </p:nvCxnSpPr>
        <p:spPr>
          <a:xfrm>
            <a:off x="88682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0792B-D4E9-352C-2059-6194629D42D2}"/>
              </a:ext>
            </a:extLst>
          </p:cNvPr>
          <p:cNvCxnSpPr>
            <a:cxnSpLocks/>
          </p:cNvCxnSpPr>
          <p:nvPr userDrawn="1"/>
        </p:nvCxnSpPr>
        <p:spPr>
          <a:xfrm>
            <a:off x="79538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6B5FD5-169A-FC6B-CDCF-0C65221FFD06}"/>
              </a:ext>
            </a:extLst>
          </p:cNvPr>
          <p:cNvCxnSpPr>
            <a:cxnSpLocks/>
          </p:cNvCxnSpPr>
          <p:nvPr userDrawn="1"/>
        </p:nvCxnSpPr>
        <p:spPr>
          <a:xfrm>
            <a:off x="69913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D6A90F-379A-237A-CB33-CB99AEF17B70}"/>
              </a:ext>
            </a:extLst>
          </p:cNvPr>
          <p:cNvCxnSpPr>
            <a:cxnSpLocks/>
          </p:cNvCxnSpPr>
          <p:nvPr userDrawn="1"/>
        </p:nvCxnSpPr>
        <p:spPr>
          <a:xfrm>
            <a:off x="608655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735894-852F-4F6A-E0A8-DC5822F8C82C}"/>
              </a:ext>
            </a:extLst>
          </p:cNvPr>
          <p:cNvCxnSpPr>
            <a:cxnSpLocks/>
          </p:cNvCxnSpPr>
          <p:nvPr userDrawn="1"/>
        </p:nvCxnSpPr>
        <p:spPr>
          <a:xfrm>
            <a:off x="519140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E39017-8879-3C80-2DA9-30ADD9CF21FF}"/>
              </a:ext>
            </a:extLst>
          </p:cNvPr>
          <p:cNvCxnSpPr>
            <a:cxnSpLocks/>
          </p:cNvCxnSpPr>
          <p:nvPr userDrawn="1"/>
        </p:nvCxnSpPr>
        <p:spPr>
          <a:xfrm>
            <a:off x="42481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F66E6F-06C5-DB4D-C566-2D49A255907D}"/>
              </a:ext>
            </a:extLst>
          </p:cNvPr>
          <p:cNvCxnSpPr>
            <a:cxnSpLocks/>
          </p:cNvCxnSpPr>
          <p:nvPr userDrawn="1"/>
        </p:nvCxnSpPr>
        <p:spPr>
          <a:xfrm>
            <a:off x="33241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B77103-284E-23A8-6A29-60AA12C49840}"/>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EFCAD44-A4D4-A8E5-5C47-01CC72E0F91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9B99F8DA-3C21-E790-1AED-81C4499DA701}"/>
              </a:ext>
            </a:extLst>
          </p:cNvPr>
          <p:cNvSpPr>
            <a:spLocks noGrp="1"/>
          </p:cNvSpPr>
          <p:nvPr>
            <p:ph type="body" sz="quarter" idx="35" hasCustomPrompt="1"/>
          </p:nvPr>
        </p:nvSpPr>
        <p:spPr>
          <a:xfrm>
            <a:off x="55086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JAN</a:t>
            </a:r>
          </a:p>
        </p:txBody>
      </p:sp>
      <p:sp>
        <p:nvSpPr>
          <p:cNvPr id="27" name="Text Placeholder 10">
            <a:extLst>
              <a:ext uri="{FF2B5EF4-FFF2-40B4-BE49-F238E27FC236}">
                <a16:creationId xmlns:a16="http://schemas.microsoft.com/office/drawing/2014/main" id="{DD0F3934-DAA1-CA55-5AF5-2F5431B96B72}"/>
              </a:ext>
            </a:extLst>
          </p:cNvPr>
          <p:cNvSpPr>
            <a:spLocks noGrp="1"/>
          </p:cNvSpPr>
          <p:nvPr>
            <p:ph type="body" sz="quarter" idx="36" hasCustomPrompt="1"/>
          </p:nvPr>
        </p:nvSpPr>
        <p:spPr>
          <a:xfrm>
            <a:off x="147605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FEB</a:t>
            </a:r>
          </a:p>
        </p:txBody>
      </p:sp>
      <p:sp>
        <p:nvSpPr>
          <p:cNvPr id="28" name="Text Placeholder 10">
            <a:extLst>
              <a:ext uri="{FF2B5EF4-FFF2-40B4-BE49-F238E27FC236}">
                <a16:creationId xmlns:a16="http://schemas.microsoft.com/office/drawing/2014/main" id="{B7128DD9-B76A-FC0B-6035-7C8EC43CC1A3}"/>
              </a:ext>
            </a:extLst>
          </p:cNvPr>
          <p:cNvSpPr>
            <a:spLocks noGrp="1"/>
          </p:cNvSpPr>
          <p:nvPr>
            <p:ph type="body" sz="quarter" idx="37" hasCustomPrompt="1"/>
          </p:nvPr>
        </p:nvSpPr>
        <p:spPr>
          <a:xfrm>
            <a:off x="240125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MAR</a:t>
            </a:r>
          </a:p>
        </p:txBody>
      </p:sp>
      <p:sp>
        <p:nvSpPr>
          <p:cNvPr id="29" name="Text Placeholder 10">
            <a:extLst>
              <a:ext uri="{FF2B5EF4-FFF2-40B4-BE49-F238E27FC236}">
                <a16:creationId xmlns:a16="http://schemas.microsoft.com/office/drawing/2014/main" id="{1FB6A4A9-1151-B48B-179E-232326BD5ACD}"/>
              </a:ext>
            </a:extLst>
          </p:cNvPr>
          <p:cNvSpPr>
            <a:spLocks noGrp="1"/>
          </p:cNvSpPr>
          <p:nvPr>
            <p:ph type="body" sz="quarter" idx="38" hasCustomPrompt="1"/>
          </p:nvPr>
        </p:nvSpPr>
        <p:spPr>
          <a:xfrm>
            <a:off x="332644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APR</a:t>
            </a:r>
          </a:p>
        </p:txBody>
      </p:sp>
      <p:sp>
        <p:nvSpPr>
          <p:cNvPr id="30" name="Text Placeholder 10">
            <a:extLst>
              <a:ext uri="{FF2B5EF4-FFF2-40B4-BE49-F238E27FC236}">
                <a16:creationId xmlns:a16="http://schemas.microsoft.com/office/drawing/2014/main" id="{1F027097-730B-06A4-7168-C0B2125CD9A8}"/>
              </a:ext>
            </a:extLst>
          </p:cNvPr>
          <p:cNvSpPr>
            <a:spLocks noGrp="1"/>
          </p:cNvSpPr>
          <p:nvPr>
            <p:ph type="body" sz="quarter" idx="39" hasCustomPrompt="1"/>
          </p:nvPr>
        </p:nvSpPr>
        <p:spPr>
          <a:xfrm>
            <a:off x="425164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MAY</a:t>
            </a:r>
          </a:p>
        </p:txBody>
      </p:sp>
      <p:sp>
        <p:nvSpPr>
          <p:cNvPr id="31" name="Text Placeholder 10">
            <a:extLst>
              <a:ext uri="{FF2B5EF4-FFF2-40B4-BE49-F238E27FC236}">
                <a16:creationId xmlns:a16="http://schemas.microsoft.com/office/drawing/2014/main" id="{23EC0BE5-9DDD-04E5-6C37-4C3A0E0D1A7E}"/>
              </a:ext>
            </a:extLst>
          </p:cNvPr>
          <p:cNvSpPr>
            <a:spLocks noGrp="1"/>
          </p:cNvSpPr>
          <p:nvPr>
            <p:ph type="body" sz="quarter" idx="40" hasCustomPrompt="1"/>
          </p:nvPr>
        </p:nvSpPr>
        <p:spPr>
          <a:xfrm>
            <a:off x="517683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JUN</a:t>
            </a:r>
          </a:p>
        </p:txBody>
      </p:sp>
      <p:sp>
        <p:nvSpPr>
          <p:cNvPr id="32" name="Text Placeholder 10">
            <a:extLst>
              <a:ext uri="{FF2B5EF4-FFF2-40B4-BE49-F238E27FC236}">
                <a16:creationId xmlns:a16="http://schemas.microsoft.com/office/drawing/2014/main" id="{28C0A3E7-D61E-0CE3-5520-2879AF46377F}"/>
              </a:ext>
            </a:extLst>
          </p:cNvPr>
          <p:cNvSpPr>
            <a:spLocks noGrp="1"/>
          </p:cNvSpPr>
          <p:nvPr>
            <p:ph type="body" sz="quarter" idx="41" hasCustomPrompt="1"/>
          </p:nvPr>
        </p:nvSpPr>
        <p:spPr>
          <a:xfrm>
            <a:off x="610202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JUL</a:t>
            </a:r>
          </a:p>
        </p:txBody>
      </p:sp>
      <p:sp>
        <p:nvSpPr>
          <p:cNvPr id="33" name="Text Placeholder 10">
            <a:extLst>
              <a:ext uri="{FF2B5EF4-FFF2-40B4-BE49-F238E27FC236}">
                <a16:creationId xmlns:a16="http://schemas.microsoft.com/office/drawing/2014/main" id="{A7ED3C44-7F5E-B47A-8D51-33BDB6B505EB}"/>
              </a:ext>
            </a:extLst>
          </p:cNvPr>
          <p:cNvSpPr>
            <a:spLocks noGrp="1"/>
          </p:cNvSpPr>
          <p:nvPr>
            <p:ph type="body" sz="quarter" idx="42" hasCustomPrompt="1"/>
          </p:nvPr>
        </p:nvSpPr>
        <p:spPr>
          <a:xfrm>
            <a:off x="702722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AUG</a:t>
            </a:r>
          </a:p>
        </p:txBody>
      </p:sp>
      <p:sp>
        <p:nvSpPr>
          <p:cNvPr id="34" name="Text Placeholder 10">
            <a:extLst>
              <a:ext uri="{FF2B5EF4-FFF2-40B4-BE49-F238E27FC236}">
                <a16:creationId xmlns:a16="http://schemas.microsoft.com/office/drawing/2014/main" id="{18AA1DD5-FD6A-EDBB-97E0-FA15A2EDF347}"/>
              </a:ext>
            </a:extLst>
          </p:cNvPr>
          <p:cNvSpPr>
            <a:spLocks noGrp="1"/>
          </p:cNvSpPr>
          <p:nvPr>
            <p:ph type="body" sz="quarter" idx="43" hasCustomPrompt="1"/>
          </p:nvPr>
        </p:nvSpPr>
        <p:spPr>
          <a:xfrm>
            <a:off x="795241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SEP</a:t>
            </a:r>
          </a:p>
        </p:txBody>
      </p:sp>
      <p:sp>
        <p:nvSpPr>
          <p:cNvPr id="35" name="Text Placeholder 10">
            <a:extLst>
              <a:ext uri="{FF2B5EF4-FFF2-40B4-BE49-F238E27FC236}">
                <a16:creationId xmlns:a16="http://schemas.microsoft.com/office/drawing/2014/main" id="{DA368CBB-E2C8-9A67-2732-6F4073A424C1}"/>
              </a:ext>
            </a:extLst>
          </p:cNvPr>
          <p:cNvSpPr>
            <a:spLocks noGrp="1"/>
          </p:cNvSpPr>
          <p:nvPr>
            <p:ph type="body" sz="quarter" idx="44" hasCustomPrompt="1"/>
          </p:nvPr>
        </p:nvSpPr>
        <p:spPr>
          <a:xfrm>
            <a:off x="887761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OCT</a:t>
            </a:r>
          </a:p>
        </p:txBody>
      </p:sp>
      <p:sp>
        <p:nvSpPr>
          <p:cNvPr id="36" name="Text Placeholder 10">
            <a:extLst>
              <a:ext uri="{FF2B5EF4-FFF2-40B4-BE49-F238E27FC236}">
                <a16:creationId xmlns:a16="http://schemas.microsoft.com/office/drawing/2014/main" id="{EDBCF2A7-FA82-5F3E-CD5E-85FB799F1E93}"/>
              </a:ext>
            </a:extLst>
          </p:cNvPr>
          <p:cNvSpPr>
            <a:spLocks noGrp="1"/>
          </p:cNvSpPr>
          <p:nvPr>
            <p:ph type="body" sz="quarter" idx="45" hasCustomPrompt="1"/>
          </p:nvPr>
        </p:nvSpPr>
        <p:spPr>
          <a:xfrm>
            <a:off x="980280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NOV</a:t>
            </a:r>
          </a:p>
        </p:txBody>
      </p:sp>
      <p:sp>
        <p:nvSpPr>
          <p:cNvPr id="37" name="Text Placeholder 10">
            <a:extLst>
              <a:ext uri="{FF2B5EF4-FFF2-40B4-BE49-F238E27FC236}">
                <a16:creationId xmlns:a16="http://schemas.microsoft.com/office/drawing/2014/main" id="{4258D89F-C60B-00F1-810D-BB32AA8E3A14}"/>
              </a:ext>
            </a:extLst>
          </p:cNvPr>
          <p:cNvSpPr>
            <a:spLocks noGrp="1"/>
          </p:cNvSpPr>
          <p:nvPr>
            <p:ph type="body" sz="quarter" idx="46" hasCustomPrompt="1"/>
          </p:nvPr>
        </p:nvSpPr>
        <p:spPr>
          <a:xfrm>
            <a:off x="1072800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DEC</a:t>
            </a:r>
          </a:p>
        </p:txBody>
      </p:sp>
      <p:sp>
        <p:nvSpPr>
          <p:cNvPr id="41" name="Text Placeholder 10">
            <a:extLst>
              <a:ext uri="{FF2B5EF4-FFF2-40B4-BE49-F238E27FC236}">
                <a16:creationId xmlns:a16="http://schemas.microsoft.com/office/drawing/2014/main" id="{012EABCD-95A6-2EB6-8026-A62B9F78C7CF}"/>
              </a:ext>
            </a:extLst>
          </p:cNvPr>
          <p:cNvSpPr>
            <a:spLocks noGrp="1"/>
          </p:cNvSpPr>
          <p:nvPr>
            <p:ph type="body" sz="quarter" idx="47" hasCustomPrompt="1"/>
          </p:nvPr>
        </p:nvSpPr>
        <p:spPr>
          <a:xfrm>
            <a:off x="1004638" y="1967079"/>
            <a:ext cx="2782358" cy="385150"/>
          </a:xfrm>
          <a:prstGeom prst="snip2DiagRect">
            <a:avLst>
              <a:gd name="adj1" fmla="val 0"/>
              <a:gd name="adj2" fmla="val 28084"/>
            </a:avLst>
          </a:prstGeom>
          <a:solidFill>
            <a:schemeClr val="tx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5" name="Text Placeholder 10">
            <a:extLst>
              <a:ext uri="{FF2B5EF4-FFF2-40B4-BE49-F238E27FC236}">
                <a16:creationId xmlns:a16="http://schemas.microsoft.com/office/drawing/2014/main" id="{167E4150-60C1-7A24-31AD-04057CED9DC7}"/>
              </a:ext>
            </a:extLst>
          </p:cNvPr>
          <p:cNvSpPr>
            <a:spLocks noGrp="1"/>
          </p:cNvSpPr>
          <p:nvPr>
            <p:ph type="body" sz="quarter" idx="48" hasCustomPrompt="1"/>
          </p:nvPr>
        </p:nvSpPr>
        <p:spPr>
          <a:xfrm>
            <a:off x="1936754" y="2469876"/>
            <a:ext cx="2782358" cy="385150"/>
          </a:xfrm>
          <a:prstGeom prst="snip2DiagRect">
            <a:avLst>
              <a:gd name="adj1" fmla="val 0"/>
              <a:gd name="adj2" fmla="val 28084"/>
            </a:avLst>
          </a:prstGeom>
          <a:solidFill>
            <a:schemeClr val="accent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6" name="Text Placeholder 10">
            <a:extLst>
              <a:ext uri="{FF2B5EF4-FFF2-40B4-BE49-F238E27FC236}">
                <a16:creationId xmlns:a16="http://schemas.microsoft.com/office/drawing/2014/main" id="{2EABBC92-D227-C229-823A-34D998E4202C}"/>
              </a:ext>
            </a:extLst>
          </p:cNvPr>
          <p:cNvSpPr>
            <a:spLocks noGrp="1"/>
          </p:cNvSpPr>
          <p:nvPr>
            <p:ph type="body" sz="quarter" idx="49" hasCustomPrompt="1"/>
          </p:nvPr>
        </p:nvSpPr>
        <p:spPr>
          <a:xfrm>
            <a:off x="1004637" y="2972673"/>
            <a:ext cx="4628411" cy="385150"/>
          </a:xfrm>
          <a:prstGeom prst="snip2DiagRect">
            <a:avLst>
              <a:gd name="adj1" fmla="val 0"/>
              <a:gd name="adj2" fmla="val 28084"/>
            </a:avLst>
          </a:prstGeom>
          <a:solidFill>
            <a:schemeClr val="accent2"/>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7" name="Text Placeholder 10">
            <a:extLst>
              <a:ext uri="{FF2B5EF4-FFF2-40B4-BE49-F238E27FC236}">
                <a16:creationId xmlns:a16="http://schemas.microsoft.com/office/drawing/2014/main" id="{20E8D325-234A-4D12-90CD-BCA2C3E1C449}"/>
              </a:ext>
            </a:extLst>
          </p:cNvPr>
          <p:cNvSpPr>
            <a:spLocks noGrp="1"/>
          </p:cNvSpPr>
          <p:nvPr>
            <p:ph type="body" sz="quarter" idx="50" hasCustomPrompt="1"/>
          </p:nvPr>
        </p:nvSpPr>
        <p:spPr>
          <a:xfrm>
            <a:off x="3781854" y="3475470"/>
            <a:ext cx="3705874" cy="385150"/>
          </a:xfrm>
          <a:prstGeom prst="snip2DiagRect">
            <a:avLst>
              <a:gd name="adj1" fmla="val 0"/>
              <a:gd name="adj2" fmla="val 28084"/>
            </a:avLst>
          </a:prstGeom>
          <a:solidFill>
            <a:schemeClr val="accent5"/>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8" name="Text Placeholder 10">
            <a:extLst>
              <a:ext uri="{FF2B5EF4-FFF2-40B4-BE49-F238E27FC236}">
                <a16:creationId xmlns:a16="http://schemas.microsoft.com/office/drawing/2014/main" id="{D95A8089-62C5-E085-C032-ECDB77C81B3F}"/>
              </a:ext>
            </a:extLst>
          </p:cNvPr>
          <p:cNvSpPr>
            <a:spLocks noGrp="1"/>
          </p:cNvSpPr>
          <p:nvPr>
            <p:ph type="body" sz="quarter" idx="51" hasCustomPrompt="1"/>
          </p:nvPr>
        </p:nvSpPr>
        <p:spPr>
          <a:xfrm>
            <a:off x="5633048" y="3978267"/>
            <a:ext cx="2782358" cy="385150"/>
          </a:xfrm>
          <a:prstGeom prst="snip2DiagRect">
            <a:avLst>
              <a:gd name="adj1" fmla="val 0"/>
              <a:gd name="adj2" fmla="val 28084"/>
            </a:avLst>
          </a:prstGeom>
          <a:solidFill>
            <a:schemeClr val="accent4"/>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9" name="Text Placeholder 10">
            <a:extLst>
              <a:ext uri="{FF2B5EF4-FFF2-40B4-BE49-F238E27FC236}">
                <a16:creationId xmlns:a16="http://schemas.microsoft.com/office/drawing/2014/main" id="{1EE3D116-176E-CAA0-3F1E-BFA53E26E621}"/>
              </a:ext>
            </a:extLst>
          </p:cNvPr>
          <p:cNvSpPr>
            <a:spLocks noGrp="1"/>
          </p:cNvSpPr>
          <p:nvPr>
            <p:ph type="body" sz="quarter" idx="52" hasCustomPrompt="1"/>
          </p:nvPr>
        </p:nvSpPr>
        <p:spPr>
          <a:xfrm>
            <a:off x="4719112" y="4481064"/>
            <a:ext cx="5550974" cy="385150"/>
          </a:xfrm>
          <a:prstGeom prst="snip2DiagRect">
            <a:avLst>
              <a:gd name="adj1" fmla="val 0"/>
              <a:gd name="adj2" fmla="val 28084"/>
            </a:avLst>
          </a:prstGeom>
          <a:solidFill>
            <a:schemeClr val="accent3"/>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0" name="Text Placeholder 10">
            <a:extLst>
              <a:ext uri="{FF2B5EF4-FFF2-40B4-BE49-F238E27FC236}">
                <a16:creationId xmlns:a16="http://schemas.microsoft.com/office/drawing/2014/main" id="{C0D5273D-F880-08E0-97AF-6D2EBA6C246B}"/>
              </a:ext>
            </a:extLst>
          </p:cNvPr>
          <p:cNvSpPr>
            <a:spLocks noGrp="1"/>
          </p:cNvSpPr>
          <p:nvPr>
            <p:ph type="body" sz="quarter" idx="53" hasCustomPrompt="1"/>
          </p:nvPr>
        </p:nvSpPr>
        <p:spPr>
          <a:xfrm>
            <a:off x="7487728" y="4983861"/>
            <a:ext cx="3700732" cy="385150"/>
          </a:xfrm>
          <a:prstGeom prst="snip2DiagRect">
            <a:avLst>
              <a:gd name="adj1" fmla="val 0"/>
              <a:gd name="adj2" fmla="val 28084"/>
            </a:avLst>
          </a:prstGeom>
          <a:solidFill>
            <a:schemeClr val="accent6">
              <a:lumMod val="20000"/>
              <a:lumOff val="80000"/>
            </a:schemeClr>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1" name="Text Placeholder 10">
            <a:extLst>
              <a:ext uri="{FF2B5EF4-FFF2-40B4-BE49-F238E27FC236}">
                <a16:creationId xmlns:a16="http://schemas.microsoft.com/office/drawing/2014/main" id="{D9636C41-8F96-2288-9CD7-9B178411CFFA}"/>
              </a:ext>
            </a:extLst>
          </p:cNvPr>
          <p:cNvSpPr>
            <a:spLocks noGrp="1"/>
          </p:cNvSpPr>
          <p:nvPr>
            <p:ph type="body" sz="quarter" idx="54" hasCustomPrompt="1"/>
          </p:nvPr>
        </p:nvSpPr>
        <p:spPr>
          <a:xfrm>
            <a:off x="5633048" y="5486656"/>
            <a:ext cx="5555412" cy="385150"/>
          </a:xfrm>
          <a:prstGeom prst="snip2DiagRect">
            <a:avLst>
              <a:gd name="adj1" fmla="val 0"/>
              <a:gd name="adj2" fmla="val 28084"/>
            </a:avLst>
          </a:prstGeom>
          <a:solidFill>
            <a:schemeClr val="accent6"/>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Tree>
    <p:extLst>
      <p:ext uri="{BB962C8B-B14F-4D97-AF65-F5344CB8AC3E}">
        <p14:creationId xmlns:p14="http://schemas.microsoft.com/office/powerpoint/2010/main" val="799311692"/>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090204"/>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2450825"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2683494"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2683494"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hasCustomPrompt="1"/>
          </p:nvPr>
        </p:nvSpPr>
        <p:spPr>
          <a:xfrm>
            <a:off x="2450825"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r>
              <a:rPr lang="en-US" dirty="0"/>
              <a:t>c</a:t>
            </a:r>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2683494"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12" name="Text Placeholder 10">
            <a:extLst>
              <a:ext uri="{FF2B5EF4-FFF2-40B4-BE49-F238E27FC236}">
                <a16:creationId xmlns:a16="http://schemas.microsoft.com/office/drawing/2014/main" id="{75193F58-78F4-FCED-F1F8-8CF46E4C1F71}"/>
              </a:ext>
            </a:extLst>
          </p:cNvPr>
          <p:cNvSpPr>
            <a:spLocks noGrp="1"/>
          </p:cNvSpPr>
          <p:nvPr>
            <p:ph type="body" sz="quarter" idx="34" hasCustomPrompt="1"/>
          </p:nvPr>
        </p:nvSpPr>
        <p:spPr>
          <a:xfrm>
            <a:off x="7059786"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3" name="Text Placeholder 10">
            <a:extLst>
              <a:ext uri="{FF2B5EF4-FFF2-40B4-BE49-F238E27FC236}">
                <a16:creationId xmlns:a16="http://schemas.microsoft.com/office/drawing/2014/main" id="{0048D397-2BA4-DF54-0C73-CE1A60CBCDDE}"/>
              </a:ext>
            </a:extLst>
          </p:cNvPr>
          <p:cNvSpPr>
            <a:spLocks noGrp="1"/>
          </p:cNvSpPr>
          <p:nvPr>
            <p:ph type="body" sz="quarter" idx="35" hasCustomPrompt="1"/>
          </p:nvPr>
        </p:nvSpPr>
        <p:spPr>
          <a:xfrm>
            <a:off x="7059786"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4" name="Text Placeholder 14">
            <a:extLst>
              <a:ext uri="{FF2B5EF4-FFF2-40B4-BE49-F238E27FC236}">
                <a16:creationId xmlns:a16="http://schemas.microsoft.com/office/drawing/2014/main" id="{3BFB8D4D-BA6A-271B-7618-38DE49134904}"/>
              </a:ext>
            </a:extLst>
          </p:cNvPr>
          <p:cNvSpPr>
            <a:spLocks noGrp="1" noChangeAspect="1"/>
          </p:cNvSpPr>
          <p:nvPr>
            <p:ph type="body" sz="quarter" idx="36"/>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ABCE172C-A75B-ED72-2E95-660D96EBE359}"/>
              </a:ext>
            </a:extLst>
          </p:cNvPr>
          <p:cNvSpPr>
            <a:spLocks noGrp="1"/>
          </p:cNvSpPr>
          <p:nvPr>
            <p:ph type="body" sz="quarter" idx="37" hasCustomPrompt="1"/>
          </p:nvPr>
        </p:nvSpPr>
        <p:spPr>
          <a:xfrm>
            <a:off x="7059786"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2450825"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2450825"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2450825"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8" name="Picture Placeholder 5">
            <a:extLst>
              <a:ext uri="{FF2B5EF4-FFF2-40B4-BE49-F238E27FC236}">
                <a16:creationId xmlns:a16="http://schemas.microsoft.com/office/drawing/2014/main" id="{C1FA5B7D-7C86-D960-2461-32FA3C42AB28}"/>
              </a:ext>
            </a:extLst>
          </p:cNvPr>
          <p:cNvSpPr>
            <a:spLocks noGrp="1" noChangeAspect="1"/>
          </p:cNvSpPr>
          <p:nvPr>
            <p:ph type="pic" sz="quarter" idx="40" hasCustomPrompt="1"/>
          </p:nvPr>
        </p:nvSpPr>
        <p:spPr>
          <a:xfrm>
            <a:off x="6827117"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33" name="Text Placeholder 14">
            <a:extLst>
              <a:ext uri="{FF2B5EF4-FFF2-40B4-BE49-F238E27FC236}">
                <a16:creationId xmlns:a16="http://schemas.microsoft.com/office/drawing/2014/main" id="{1CE5212F-BF17-21BA-703D-7A79AF9BCAF2}"/>
              </a:ext>
            </a:extLst>
          </p:cNvPr>
          <p:cNvSpPr>
            <a:spLocks noGrp="1" noChangeAspect="1"/>
          </p:cNvSpPr>
          <p:nvPr>
            <p:ph type="body" sz="quarter" idx="41"/>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33">
            <a:extLst>
              <a:ext uri="{FF2B5EF4-FFF2-40B4-BE49-F238E27FC236}">
                <a16:creationId xmlns:a16="http://schemas.microsoft.com/office/drawing/2014/main" id="{56B05490-E412-EF84-E6F2-E43049FE493B}"/>
              </a:ext>
            </a:extLst>
          </p:cNvPr>
          <p:cNvSpPr>
            <a:spLocks noGrp="1" noChangeAspect="1"/>
          </p:cNvSpPr>
          <p:nvPr>
            <p:ph type="body" sz="quarter" idx="42"/>
          </p:nvPr>
        </p:nvSpPr>
        <p:spPr>
          <a:xfrm>
            <a:off x="6827117"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34">
            <a:extLst>
              <a:ext uri="{FF2B5EF4-FFF2-40B4-BE49-F238E27FC236}">
                <a16:creationId xmlns:a16="http://schemas.microsoft.com/office/drawing/2014/main" id="{8EE15786-734D-1DC9-FEBA-B8C9357C89F9}"/>
              </a:ext>
            </a:extLst>
          </p:cNvPr>
          <p:cNvSpPr>
            <a:spLocks noGrp="1" noChangeAspect="1"/>
          </p:cNvSpPr>
          <p:nvPr>
            <p:ph type="body" sz="quarter" idx="43"/>
          </p:nvPr>
        </p:nvSpPr>
        <p:spPr>
          <a:xfrm>
            <a:off x="6827117"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35">
            <a:extLst>
              <a:ext uri="{FF2B5EF4-FFF2-40B4-BE49-F238E27FC236}">
                <a16:creationId xmlns:a16="http://schemas.microsoft.com/office/drawing/2014/main" id="{87AAFB6F-7EAB-EDAE-85D1-0226C5751754}"/>
              </a:ext>
            </a:extLst>
          </p:cNvPr>
          <p:cNvSpPr>
            <a:spLocks noGrp="1" noChangeAspect="1"/>
          </p:cNvSpPr>
          <p:nvPr>
            <p:ph type="body" sz="quarter" idx="44"/>
          </p:nvPr>
        </p:nvSpPr>
        <p:spPr>
          <a:xfrm>
            <a:off x="6827117"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39" name="Straight Connector 38">
            <a:extLst>
              <a:ext uri="{FF2B5EF4-FFF2-40B4-BE49-F238E27FC236}">
                <a16:creationId xmlns:a16="http://schemas.microsoft.com/office/drawing/2014/main" id="{FFF1F1EF-208E-CF1A-15E6-7F481ABBEB02}"/>
              </a:ext>
            </a:extLst>
          </p:cNvPr>
          <p:cNvCxnSpPr>
            <a:cxnSpLocks/>
          </p:cNvCxnSpPr>
          <p:nvPr userDrawn="1"/>
        </p:nvCxnSpPr>
        <p:spPr>
          <a:xfrm>
            <a:off x="2683494"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8FD945-FAB3-7CF7-F599-1542643E7C6A}"/>
              </a:ext>
            </a:extLst>
          </p:cNvPr>
          <p:cNvCxnSpPr>
            <a:cxnSpLocks/>
          </p:cNvCxnSpPr>
          <p:nvPr userDrawn="1"/>
        </p:nvCxnSpPr>
        <p:spPr>
          <a:xfrm>
            <a:off x="7051336"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766"/>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1"/>
            <a:ext cx="12192000" cy="4112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4854000"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5086669"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5086669"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p:nvPr>
        </p:nvSpPr>
        <p:spPr>
          <a:xfrm>
            <a:off x="4854000"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5086669"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4854001"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4854001"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4854001"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1579172"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1811841"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1811841"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1579172"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1811841"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1579173"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1579173"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1579173"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2" name="Picture Placeholder 5">
            <a:extLst>
              <a:ext uri="{FF2B5EF4-FFF2-40B4-BE49-F238E27FC236}">
                <a16:creationId xmlns:a16="http://schemas.microsoft.com/office/drawing/2014/main" id="{BF54DA32-AA69-14E3-DED1-516C1163E561}"/>
              </a:ext>
            </a:extLst>
          </p:cNvPr>
          <p:cNvSpPr>
            <a:spLocks noGrp="1" noChangeAspect="1"/>
          </p:cNvSpPr>
          <p:nvPr>
            <p:ph type="pic" sz="quarter" idx="48" hasCustomPrompt="1"/>
          </p:nvPr>
        </p:nvSpPr>
        <p:spPr>
          <a:xfrm>
            <a:off x="8128827"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23" name="Text Placeholder 10">
            <a:extLst>
              <a:ext uri="{FF2B5EF4-FFF2-40B4-BE49-F238E27FC236}">
                <a16:creationId xmlns:a16="http://schemas.microsoft.com/office/drawing/2014/main" id="{A6BA3E62-C934-E479-4B02-9283512C72EB}"/>
              </a:ext>
            </a:extLst>
          </p:cNvPr>
          <p:cNvSpPr>
            <a:spLocks noGrp="1"/>
          </p:cNvSpPr>
          <p:nvPr>
            <p:ph type="body" sz="quarter" idx="49" hasCustomPrompt="1"/>
          </p:nvPr>
        </p:nvSpPr>
        <p:spPr>
          <a:xfrm>
            <a:off x="8361496"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4" name="Text Placeholder 10">
            <a:extLst>
              <a:ext uri="{FF2B5EF4-FFF2-40B4-BE49-F238E27FC236}">
                <a16:creationId xmlns:a16="http://schemas.microsoft.com/office/drawing/2014/main" id="{C9596EFA-B602-BB1A-F4C0-6C01D21E18B0}"/>
              </a:ext>
            </a:extLst>
          </p:cNvPr>
          <p:cNvSpPr>
            <a:spLocks noGrp="1"/>
          </p:cNvSpPr>
          <p:nvPr>
            <p:ph type="body" sz="quarter" idx="50" hasCustomPrompt="1"/>
          </p:nvPr>
        </p:nvSpPr>
        <p:spPr>
          <a:xfrm>
            <a:off x="8361496"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2" name="Text Placeholder 14">
            <a:extLst>
              <a:ext uri="{FF2B5EF4-FFF2-40B4-BE49-F238E27FC236}">
                <a16:creationId xmlns:a16="http://schemas.microsoft.com/office/drawing/2014/main" id="{24DE4AA0-67FE-7D21-4640-C213DDF89A21}"/>
              </a:ext>
            </a:extLst>
          </p:cNvPr>
          <p:cNvSpPr>
            <a:spLocks noGrp="1" noChangeAspect="1"/>
          </p:cNvSpPr>
          <p:nvPr>
            <p:ph type="body" sz="quarter" idx="51"/>
          </p:nvPr>
        </p:nvSpPr>
        <p:spPr>
          <a:xfrm>
            <a:off x="8128827"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Text Placeholder 10">
            <a:extLst>
              <a:ext uri="{FF2B5EF4-FFF2-40B4-BE49-F238E27FC236}">
                <a16:creationId xmlns:a16="http://schemas.microsoft.com/office/drawing/2014/main" id="{9E662F04-A56B-694F-3416-E0B6F0CBAEFA}"/>
              </a:ext>
            </a:extLst>
          </p:cNvPr>
          <p:cNvSpPr>
            <a:spLocks noGrp="1"/>
          </p:cNvSpPr>
          <p:nvPr>
            <p:ph type="body" sz="quarter" idx="52" hasCustomPrompt="1"/>
          </p:nvPr>
        </p:nvSpPr>
        <p:spPr>
          <a:xfrm>
            <a:off x="8361496"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34" name="Text Placeholder 24">
            <a:extLst>
              <a:ext uri="{FF2B5EF4-FFF2-40B4-BE49-F238E27FC236}">
                <a16:creationId xmlns:a16="http://schemas.microsoft.com/office/drawing/2014/main" id="{0FE8CA00-1682-2B48-1F5C-56371DF44967}"/>
              </a:ext>
            </a:extLst>
          </p:cNvPr>
          <p:cNvSpPr>
            <a:spLocks noGrp="1" noChangeAspect="1"/>
          </p:cNvSpPr>
          <p:nvPr>
            <p:ph type="body" sz="quarter" idx="53"/>
          </p:nvPr>
        </p:nvSpPr>
        <p:spPr>
          <a:xfrm>
            <a:off x="8128828"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25">
            <a:extLst>
              <a:ext uri="{FF2B5EF4-FFF2-40B4-BE49-F238E27FC236}">
                <a16:creationId xmlns:a16="http://schemas.microsoft.com/office/drawing/2014/main" id="{44987E67-60AB-E558-72D8-3FA1AD25B887}"/>
              </a:ext>
            </a:extLst>
          </p:cNvPr>
          <p:cNvSpPr>
            <a:spLocks noGrp="1" noChangeAspect="1"/>
          </p:cNvSpPr>
          <p:nvPr>
            <p:ph type="body" sz="quarter" idx="54"/>
          </p:nvPr>
        </p:nvSpPr>
        <p:spPr>
          <a:xfrm>
            <a:off x="8128828"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26">
            <a:extLst>
              <a:ext uri="{FF2B5EF4-FFF2-40B4-BE49-F238E27FC236}">
                <a16:creationId xmlns:a16="http://schemas.microsoft.com/office/drawing/2014/main" id="{1DB96F91-2E9F-8514-43C3-4E7F72886919}"/>
              </a:ext>
            </a:extLst>
          </p:cNvPr>
          <p:cNvSpPr>
            <a:spLocks noGrp="1" noChangeAspect="1"/>
          </p:cNvSpPr>
          <p:nvPr>
            <p:ph type="body" sz="quarter" idx="55"/>
          </p:nvPr>
        </p:nvSpPr>
        <p:spPr>
          <a:xfrm>
            <a:off x="8128828"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1811841"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F0E46-6786-B09B-B27A-9A485397B4A6}"/>
              </a:ext>
            </a:extLst>
          </p:cNvPr>
          <p:cNvCxnSpPr>
            <a:cxnSpLocks/>
          </p:cNvCxnSpPr>
          <p:nvPr userDrawn="1"/>
        </p:nvCxnSpPr>
        <p:spPr>
          <a:xfrm>
            <a:off x="5076095"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0268C2-94EE-2B36-325E-B5ED410B7130}"/>
              </a:ext>
            </a:extLst>
          </p:cNvPr>
          <p:cNvCxnSpPr>
            <a:cxnSpLocks/>
          </p:cNvCxnSpPr>
          <p:nvPr userDrawn="1"/>
        </p:nvCxnSpPr>
        <p:spPr>
          <a:xfrm>
            <a:off x="8345458"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27983"/>
      </p:ext>
    </p:extLst>
  </p:cSld>
  <p:clrMapOvr>
    <a:masterClrMapping/>
  </p:clrMapOvr>
  <p:extLst>
    <p:ext uri="{DCECCB84-F9BA-43D5-87BE-67443E8EF086}">
      <p15:sldGuideLst xmlns:p15="http://schemas.microsoft.com/office/powerpoint/2012/main">
        <p15:guide id="2" orient="horz" pos="1026"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788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56450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79717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79717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56450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79717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56451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56451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56451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79717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Picture Placeholder 5">
            <a:extLst>
              <a:ext uri="{FF2B5EF4-FFF2-40B4-BE49-F238E27FC236}">
                <a16:creationId xmlns:a16="http://schemas.microsoft.com/office/drawing/2014/main" id="{21BE3187-1CDE-F57A-F081-6B28636C9076}"/>
              </a:ext>
            </a:extLst>
          </p:cNvPr>
          <p:cNvSpPr>
            <a:spLocks noGrp="1" noChangeAspect="1"/>
          </p:cNvSpPr>
          <p:nvPr>
            <p:ph type="pic" sz="quarter" idx="48" hasCustomPrompt="1"/>
          </p:nvPr>
        </p:nvSpPr>
        <p:spPr>
          <a:xfrm>
            <a:off x="946748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40" name="Text Placeholder 10">
            <a:extLst>
              <a:ext uri="{FF2B5EF4-FFF2-40B4-BE49-F238E27FC236}">
                <a16:creationId xmlns:a16="http://schemas.microsoft.com/office/drawing/2014/main" id="{620376F9-24CE-1903-432A-45D95D97D614}"/>
              </a:ext>
            </a:extLst>
          </p:cNvPr>
          <p:cNvSpPr>
            <a:spLocks noGrp="1"/>
          </p:cNvSpPr>
          <p:nvPr>
            <p:ph type="body" sz="quarter" idx="49" hasCustomPrompt="1"/>
          </p:nvPr>
        </p:nvSpPr>
        <p:spPr>
          <a:xfrm>
            <a:off x="970015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42" name="Text Placeholder 10">
            <a:extLst>
              <a:ext uri="{FF2B5EF4-FFF2-40B4-BE49-F238E27FC236}">
                <a16:creationId xmlns:a16="http://schemas.microsoft.com/office/drawing/2014/main" id="{4CD71A01-87BE-8CA4-21E1-A96DA816D4B0}"/>
              </a:ext>
            </a:extLst>
          </p:cNvPr>
          <p:cNvSpPr>
            <a:spLocks noGrp="1"/>
          </p:cNvSpPr>
          <p:nvPr>
            <p:ph type="body" sz="quarter" idx="50" hasCustomPrompt="1"/>
          </p:nvPr>
        </p:nvSpPr>
        <p:spPr>
          <a:xfrm>
            <a:off x="970015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45" name="Text Placeholder 14">
            <a:extLst>
              <a:ext uri="{FF2B5EF4-FFF2-40B4-BE49-F238E27FC236}">
                <a16:creationId xmlns:a16="http://schemas.microsoft.com/office/drawing/2014/main" id="{7392DBD4-EACD-A856-908F-2D57B0AFACAB}"/>
              </a:ext>
            </a:extLst>
          </p:cNvPr>
          <p:cNvSpPr>
            <a:spLocks noGrp="1" noChangeAspect="1"/>
          </p:cNvSpPr>
          <p:nvPr>
            <p:ph type="body" sz="quarter" idx="51"/>
          </p:nvPr>
        </p:nvSpPr>
        <p:spPr>
          <a:xfrm>
            <a:off x="946748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6" name="Text Placeholder 10">
            <a:extLst>
              <a:ext uri="{FF2B5EF4-FFF2-40B4-BE49-F238E27FC236}">
                <a16:creationId xmlns:a16="http://schemas.microsoft.com/office/drawing/2014/main" id="{60A62D91-27E5-1425-2113-5C53AF3B125A}"/>
              </a:ext>
            </a:extLst>
          </p:cNvPr>
          <p:cNvSpPr>
            <a:spLocks noGrp="1"/>
          </p:cNvSpPr>
          <p:nvPr>
            <p:ph type="body" sz="quarter" idx="52" hasCustomPrompt="1"/>
          </p:nvPr>
        </p:nvSpPr>
        <p:spPr>
          <a:xfrm>
            <a:off x="970015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47" name="Text Placeholder 24">
            <a:extLst>
              <a:ext uri="{FF2B5EF4-FFF2-40B4-BE49-F238E27FC236}">
                <a16:creationId xmlns:a16="http://schemas.microsoft.com/office/drawing/2014/main" id="{4BA6AD11-53AD-622C-AFEF-498D90B7FEE3}"/>
              </a:ext>
            </a:extLst>
          </p:cNvPr>
          <p:cNvSpPr>
            <a:spLocks noGrp="1" noChangeAspect="1"/>
          </p:cNvSpPr>
          <p:nvPr>
            <p:ph type="body" sz="quarter" idx="53"/>
          </p:nvPr>
        </p:nvSpPr>
        <p:spPr>
          <a:xfrm>
            <a:off x="946749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25">
            <a:extLst>
              <a:ext uri="{FF2B5EF4-FFF2-40B4-BE49-F238E27FC236}">
                <a16:creationId xmlns:a16="http://schemas.microsoft.com/office/drawing/2014/main" id="{C715452A-496E-B47D-5ACE-619134B1BD6D}"/>
              </a:ext>
            </a:extLst>
          </p:cNvPr>
          <p:cNvSpPr>
            <a:spLocks noGrp="1" noChangeAspect="1"/>
          </p:cNvSpPr>
          <p:nvPr>
            <p:ph type="body" sz="quarter" idx="54"/>
          </p:nvPr>
        </p:nvSpPr>
        <p:spPr>
          <a:xfrm>
            <a:off x="946749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9" name="Text Placeholder 26">
            <a:extLst>
              <a:ext uri="{FF2B5EF4-FFF2-40B4-BE49-F238E27FC236}">
                <a16:creationId xmlns:a16="http://schemas.microsoft.com/office/drawing/2014/main" id="{1031D73D-ADA2-03A9-35F2-1AF3E37E4BFD}"/>
              </a:ext>
            </a:extLst>
          </p:cNvPr>
          <p:cNvSpPr>
            <a:spLocks noGrp="1" noChangeAspect="1"/>
          </p:cNvSpPr>
          <p:nvPr>
            <p:ph type="body" sz="quarter" idx="55"/>
          </p:nvPr>
        </p:nvSpPr>
        <p:spPr>
          <a:xfrm>
            <a:off x="946749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50" name="Straight Connector 49">
            <a:extLst>
              <a:ext uri="{FF2B5EF4-FFF2-40B4-BE49-F238E27FC236}">
                <a16:creationId xmlns:a16="http://schemas.microsoft.com/office/drawing/2014/main" id="{67476C59-5983-4685-2247-29ED1C18C451}"/>
              </a:ext>
            </a:extLst>
          </p:cNvPr>
          <p:cNvCxnSpPr>
            <a:cxnSpLocks/>
          </p:cNvCxnSpPr>
          <p:nvPr userDrawn="1"/>
        </p:nvCxnSpPr>
        <p:spPr>
          <a:xfrm>
            <a:off x="970015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5" name="Picture Placeholder 5">
            <a:extLst>
              <a:ext uri="{FF2B5EF4-FFF2-40B4-BE49-F238E27FC236}">
                <a16:creationId xmlns:a16="http://schemas.microsoft.com/office/drawing/2014/main" id="{B5507F0E-66F3-6F88-C064-2BC3550DB3B4}"/>
              </a:ext>
            </a:extLst>
          </p:cNvPr>
          <p:cNvSpPr>
            <a:spLocks noGrp="1" noChangeAspect="1"/>
          </p:cNvSpPr>
          <p:nvPr>
            <p:ph type="pic" sz="quarter" idx="56" hasCustomPrompt="1"/>
          </p:nvPr>
        </p:nvSpPr>
        <p:spPr>
          <a:xfrm>
            <a:off x="3537207"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56" name="Text Placeholder 10">
            <a:extLst>
              <a:ext uri="{FF2B5EF4-FFF2-40B4-BE49-F238E27FC236}">
                <a16:creationId xmlns:a16="http://schemas.microsoft.com/office/drawing/2014/main" id="{C85467ED-25AE-5915-38E6-8AA1E70CF42D}"/>
              </a:ext>
            </a:extLst>
          </p:cNvPr>
          <p:cNvSpPr>
            <a:spLocks noGrp="1"/>
          </p:cNvSpPr>
          <p:nvPr>
            <p:ph type="body" sz="quarter" idx="57" hasCustomPrompt="1"/>
          </p:nvPr>
        </p:nvSpPr>
        <p:spPr>
          <a:xfrm>
            <a:off x="3769876"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57" name="Text Placeholder 10">
            <a:extLst>
              <a:ext uri="{FF2B5EF4-FFF2-40B4-BE49-F238E27FC236}">
                <a16:creationId xmlns:a16="http://schemas.microsoft.com/office/drawing/2014/main" id="{36CB30DF-9E0D-34FD-7494-19FDB4F4EA01}"/>
              </a:ext>
            </a:extLst>
          </p:cNvPr>
          <p:cNvSpPr>
            <a:spLocks noGrp="1"/>
          </p:cNvSpPr>
          <p:nvPr>
            <p:ph type="body" sz="quarter" idx="58" hasCustomPrompt="1"/>
          </p:nvPr>
        </p:nvSpPr>
        <p:spPr>
          <a:xfrm>
            <a:off x="3769876"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58" name="Text Placeholder 14">
            <a:extLst>
              <a:ext uri="{FF2B5EF4-FFF2-40B4-BE49-F238E27FC236}">
                <a16:creationId xmlns:a16="http://schemas.microsoft.com/office/drawing/2014/main" id="{8F91ACF8-1143-06B1-3745-DCC1D5A6A2BC}"/>
              </a:ext>
            </a:extLst>
          </p:cNvPr>
          <p:cNvSpPr>
            <a:spLocks noGrp="1" noChangeAspect="1"/>
          </p:cNvSpPr>
          <p:nvPr>
            <p:ph type="body" sz="quarter" idx="59"/>
          </p:nvPr>
        </p:nvSpPr>
        <p:spPr>
          <a:xfrm>
            <a:off x="3537207"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9" name="Text Placeholder 10">
            <a:extLst>
              <a:ext uri="{FF2B5EF4-FFF2-40B4-BE49-F238E27FC236}">
                <a16:creationId xmlns:a16="http://schemas.microsoft.com/office/drawing/2014/main" id="{4D3C4376-3B6A-D429-BC1F-51B9C1FE1E84}"/>
              </a:ext>
            </a:extLst>
          </p:cNvPr>
          <p:cNvSpPr>
            <a:spLocks noGrp="1"/>
          </p:cNvSpPr>
          <p:nvPr>
            <p:ph type="body" sz="quarter" idx="60" hasCustomPrompt="1"/>
          </p:nvPr>
        </p:nvSpPr>
        <p:spPr>
          <a:xfrm>
            <a:off x="3769876"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0" name="Text Placeholder 24">
            <a:extLst>
              <a:ext uri="{FF2B5EF4-FFF2-40B4-BE49-F238E27FC236}">
                <a16:creationId xmlns:a16="http://schemas.microsoft.com/office/drawing/2014/main" id="{A73A4526-562E-03C1-35C4-47C4C02FF304}"/>
              </a:ext>
            </a:extLst>
          </p:cNvPr>
          <p:cNvSpPr>
            <a:spLocks noGrp="1" noChangeAspect="1"/>
          </p:cNvSpPr>
          <p:nvPr>
            <p:ph type="body" sz="quarter" idx="61"/>
          </p:nvPr>
        </p:nvSpPr>
        <p:spPr>
          <a:xfrm>
            <a:off x="3537209"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1" name="Text Placeholder 25">
            <a:extLst>
              <a:ext uri="{FF2B5EF4-FFF2-40B4-BE49-F238E27FC236}">
                <a16:creationId xmlns:a16="http://schemas.microsoft.com/office/drawing/2014/main" id="{0616397C-A8FC-7648-FD6D-F220F0703AA4}"/>
              </a:ext>
            </a:extLst>
          </p:cNvPr>
          <p:cNvSpPr>
            <a:spLocks noGrp="1" noChangeAspect="1"/>
          </p:cNvSpPr>
          <p:nvPr>
            <p:ph type="body" sz="quarter" idx="62"/>
          </p:nvPr>
        </p:nvSpPr>
        <p:spPr>
          <a:xfrm>
            <a:off x="3537209"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2" name="Text Placeholder 26">
            <a:extLst>
              <a:ext uri="{FF2B5EF4-FFF2-40B4-BE49-F238E27FC236}">
                <a16:creationId xmlns:a16="http://schemas.microsoft.com/office/drawing/2014/main" id="{F0229EAF-012E-B381-95AF-C6A6417C0156}"/>
              </a:ext>
            </a:extLst>
          </p:cNvPr>
          <p:cNvSpPr>
            <a:spLocks noGrp="1" noChangeAspect="1"/>
          </p:cNvSpPr>
          <p:nvPr>
            <p:ph type="body" sz="quarter" idx="63"/>
          </p:nvPr>
        </p:nvSpPr>
        <p:spPr>
          <a:xfrm>
            <a:off x="3537209"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63" name="Straight Connector 62">
            <a:extLst>
              <a:ext uri="{FF2B5EF4-FFF2-40B4-BE49-F238E27FC236}">
                <a16:creationId xmlns:a16="http://schemas.microsoft.com/office/drawing/2014/main" id="{9A7B07C7-02A8-B222-B850-D00EEC3B84F4}"/>
              </a:ext>
            </a:extLst>
          </p:cNvPr>
          <p:cNvCxnSpPr>
            <a:cxnSpLocks/>
          </p:cNvCxnSpPr>
          <p:nvPr userDrawn="1"/>
        </p:nvCxnSpPr>
        <p:spPr>
          <a:xfrm>
            <a:off x="3769876"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4" name="Picture Placeholder 5">
            <a:extLst>
              <a:ext uri="{FF2B5EF4-FFF2-40B4-BE49-F238E27FC236}">
                <a16:creationId xmlns:a16="http://schemas.microsoft.com/office/drawing/2014/main" id="{394C1309-F231-ED5C-FD6C-7AA506E8C7BD}"/>
              </a:ext>
            </a:extLst>
          </p:cNvPr>
          <p:cNvSpPr>
            <a:spLocks noGrp="1" noChangeAspect="1"/>
          </p:cNvSpPr>
          <p:nvPr>
            <p:ph type="pic" sz="quarter" idx="64" hasCustomPrompt="1"/>
          </p:nvPr>
        </p:nvSpPr>
        <p:spPr>
          <a:xfrm>
            <a:off x="6509903"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5" name="Text Placeholder 10">
            <a:extLst>
              <a:ext uri="{FF2B5EF4-FFF2-40B4-BE49-F238E27FC236}">
                <a16:creationId xmlns:a16="http://schemas.microsoft.com/office/drawing/2014/main" id="{035913B2-A9DC-ECA2-6333-161208B7D4EF}"/>
              </a:ext>
            </a:extLst>
          </p:cNvPr>
          <p:cNvSpPr>
            <a:spLocks noGrp="1"/>
          </p:cNvSpPr>
          <p:nvPr>
            <p:ph type="body" sz="quarter" idx="65" hasCustomPrompt="1"/>
          </p:nvPr>
        </p:nvSpPr>
        <p:spPr>
          <a:xfrm>
            <a:off x="6742572"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6" name="Text Placeholder 10">
            <a:extLst>
              <a:ext uri="{FF2B5EF4-FFF2-40B4-BE49-F238E27FC236}">
                <a16:creationId xmlns:a16="http://schemas.microsoft.com/office/drawing/2014/main" id="{EB1175D7-6285-21BC-0F8C-F5BAA453E49B}"/>
              </a:ext>
            </a:extLst>
          </p:cNvPr>
          <p:cNvSpPr>
            <a:spLocks noGrp="1"/>
          </p:cNvSpPr>
          <p:nvPr>
            <p:ph type="body" sz="quarter" idx="66" hasCustomPrompt="1"/>
          </p:nvPr>
        </p:nvSpPr>
        <p:spPr>
          <a:xfrm>
            <a:off x="6742572"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67" name="Text Placeholder 14">
            <a:extLst>
              <a:ext uri="{FF2B5EF4-FFF2-40B4-BE49-F238E27FC236}">
                <a16:creationId xmlns:a16="http://schemas.microsoft.com/office/drawing/2014/main" id="{9B0AEA59-D953-7FFF-55B6-2CCB3A113A85}"/>
              </a:ext>
            </a:extLst>
          </p:cNvPr>
          <p:cNvSpPr>
            <a:spLocks noGrp="1" noChangeAspect="1"/>
          </p:cNvSpPr>
          <p:nvPr>
            <p:ph type="body" sz="quarter" idx="67"/>
          </p:nvPr>
        </p:nvSpPr>
        <p:spPr>
          <a:xfrm>
            <a:off x="6509903"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10">
            <a:extLst>
              <a:ext uri="{FF2B5EF4-FFF2-40B4-BE49-F238E27FC236}">
                <a16:creationId xmlns:a16="http://schemas.microsoft.com/office/drawing/2014/main" id="{4C1DAF59-E7A2-10A4-6D99-E6210C53AFD4}"/>
              </a:ext>
            </a:extLst>
          </p:cNvPr>
          <p:cNvSpPr>
            <a:spLocks noGrp="1"/>
          </p:cNvSpPr>
          <p:nvPr>
            <p:ph type="body" sz="quarter" idx="68" hasCustomPrompt="1"/>
          </p:nvPr>
        </p:nvSpPr>
        <p:spPr>
          <a:xfrm>
            <a:off x="6742572"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9" name="Text Placeholder 24">
            <a:extLst>
              <a:ext uri="{FF2B5EF4-FFF2-40B4-BE49-F238E27FC236}">
                <a16:creationId xmlns:a16="http://schemas.microsoft.com/office/drawing/2014/main" id="{D9E68094-CD3C-7368-B234-F8D332D5662F}"/>
              </a:ext>
            </a:extLst>
          </p:cNvPr>
          <p:cNvSpPr>
            <a:spLocks noGrp="1" noChangeAspect="1"/>
          </p:cNvSpPr>
          <p:nvPr>
            <p:ph type="body" sz="quarter" idx="69"/>
          </p:nvPr>
        </p:nvSpPr>
        <p:spPr>
          <a:xfrm>
            <a:off x="6509905"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0" name="Text Placeholder 25">
            <a:extLst>
              <a:ext uri="{FF2B5EF4-FFF2-40B4-BE49-F238E27FC236}">
                <a16:creationId xmlns:a16="http://schemas.microsoft.com/office/drawing/2014/main" id="{00231044-9D34-3BCE-3C1F-EC3CD7D56C9C}"/>
              </a:ext>
            </a:extLst>
          </p:cNvPr>
          <p:cNvSpPr>
            <a:spLocks noGrp="1" noChangeAspect="1"/>
          </p:cNvSpPr>
          <p:nvPr>
            <p:ph type="body" sz="quarter" idx="70"/>
          </p:nvPr>
        </p:nvSpPr>
        <p:spPr>
          <a:xfrm>
            <a:off x="6509905"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1" name="Text Placeholder 26">
            <a:extLst>
              <a:ext uri="{FF2B5EF4-FFF2-40B4-BE49-F238E27FC236}">
                <a16:creationId xmlns:a16="http://schemas.microsoft.com/office/drawing/2014/main" id="{630793C8-AAF7-6772-5B5F-17B918540B81}"/>
              </a:ext>
            </a:extLst>
          </p:cNvPr>
          <p:cNvSpPr>
            <a:spLocks noGrp="1" noChangeAspect="1"/>
          </p:cNvSpPr>
          <p:nvPr>
            <p:ph type="body" sz="quarter" idx="71"/>
          </p:nvPr>
        </p:nvSpPr>
        <p:spPr>
          <a:xfrm>
            <a:off x="6509905"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72" name="Straight Connector 71">
            <a:extLst>
              <a:ext uri="{FF2B5EF4-FFF2-40B4-BE49-F238E27FC236}">
                <a16:creationId xmlns:a16="http://schemas.microsoft.com/office/drawing/2014/main" id="{7F4B3D3B-6647-F454-1D00-756BBF0C4493}"/>
              </a:ext>
            </a:extLst>
          </p:cNvPr>
          <p:cNvCxnSpPr>
            <a:cxnSpLocks/>
          </p:cNvCxnSpPr>
          <p:nvPr userDrawn="1"/>
        </p:nvCxnSpPr>
        <p:spPr>
          <a:xfrm>
            <a:off x="6742572"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57212"/>
      </p:ext>
    </p:extLst>
  </p:cSld>
  <p:clrMapOvr>
    <a:masterClrMapping/>
  </p:clrMapOvr>
  <p:extLst>
    <p:ext uri="{DCECCB84-F9BA-43D5-87BE-67443E8EF086}">
      <p15:sldGuideLst xmlns:p15="http://schemas.microsoft.com/office/powerpoint/2012/main">
        <p15:guide id="2" orient="horz" pos="1026"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8D6-8F95-544A-F820-D28F0C3CA60C}"/>
              </a:ext>
            </a:extLst>
          </p:cNvPr>
          <p:cNvSpPr>
            <a:spLocks noGrp="1"/>
          </p:cNvSpPr>
          <p:nvPr>
            <p:ph type="title"/>
          </p:nvPr>
        </p:nvSpPr>
        <p:spPr>
          <a:xfrm>
            <a:off x="550862" y="430442"/>
            <a:ext cx="11090275" cy="38886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8459D90C-31EE-563A-596D-5596D100FB0E}"/>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27">
            <a:extLst>
              <a:ext uri="{FF2B5EF4-FFF2-40B4-BE49-F238E27FC236}">
                <a16:creationId xmlns:a16="http://schemas.microsoft.com/office/drawing/2014/main" id="{25F50664-0914-8B8A-6AE9-33F24AAF0DCF}"/>
              </a:ext>
            </a:extLst>
          </p:cNvPr>
          <p:cNvSpPr>
            <a:spLocks noGrp="1" noChangeAspect="1"/>
          </p:cNvSpPr>
          <p:nvPr>
            <p:ph type="pic" sz="quarter" idx="12" hasCustomPrompt="1"/>
          </p:nvPr>
        </p:nvSpPr>
        <p:spPr>
          <a:xfrm>
            <a:off x="1055688" y="1280101"/>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6" name="Picture Placeholder 27">
            <a:extLst>
              <a:ext uri="{FF2B5EF4-FFF2-40B4-BE49-F238E27FC236}">
                <a16:creationId xmlns:a16="http://schemas.microsoft.com/office/drawing/2014/main" id="{811B0698-901E-003F-3FB4-D02BF8ED0E6F}"/>
              </a:ext>
            </a:extLst>
          </p:cNvPr>
          <p:cNvSpPr>
            <a:spLocks noGrp="1" noChangeAspect="1"/>
          </p:cNvSpPr>
          <p:nvPr>
            <p:ph type="pic" sz="quarter" idx="13" hasCustomPrompt="1"/>
          </p:nvPr>
        </p:nvSpPr>
        <p:spPr>
          <a:xfrm>
            <a:off x="3839342"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7" name="Picture Placeholder 27">
            <a:extLst>
              <a:ext uri="{FF2B5EF4-FFF2-40B4-BE49-F238E27FC236}">
                <a16:creationId xmlns:a16="http://schemas.microsoft.com/office/drawing/2014/main" id="{CD1E41FE-3B71-324C-C86E-34D35329E71D}"/>
              </a:ext>
            </a:extLst>
          </p:cNvPr>
          <p:cNvSpPr>
            <a:spLocks noGrp="1" noChangeAspect="1"/>
          </p:cNvSpPr>
          <p:nvPr>
            <p:ph type="pic" sz="quarter" idx="14" hasCustomPrompt="1"/>
          </p:nvPr>
        </p:nvSpPr>
        <p:spPr>
          <a:xfrm>
            <a:off x="6622996"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 name="Picture Placeholder 27">
            <a:extLst>
              <a:ext uri="{FF2B5EF4-FFF2-40B4-BE49-F238E27FC236}">
                <a16:creationId xmlns:a16="http://schemas.microsoft.com/office/drawing/2014/main" id="{C1748826-2D82-C130-38D3-DA2ACCAAD70F}"/>
              </a:ext>
            </a:extLst>
          </p:cNvPr>
          <p:cNvSpPr>
            <a:spLocks noGrp="1" noChangeAspect="1"/>
          </p:cNvSpPr>
          <p:nvPr>
            <p:ph type="pic" sz="quarter" idx="15" hasCustomPrompt="1"/>
          </p:nvPr>
        </p:nvSpPr>
        <p:spPr>
          <a:xfrm>
            <a:off x="9406651"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25" name="Text Placeholder 10">
            <a:extLst>
              <a:ext uri="{FF2B5EF4-FFF2-40B4-BE49-F238E27FC236}">
                <a16:creationId xmlns:a16="http://schemas.microsoft.com/office/drawing/2014/main" id="{1B583374-64DD-3114-1724-91459E416621}"/>
              </a:ext>
            </a:extLst>
          </p:cNvPr>
          <p:cNvSpPr>
            <a:spLocks noGrp="1"/>
          </p:cNvSpPr>
          <p:nvPr>
            <p:ph type="body" sz="quarter" idx="41" hasCustomPrompt="1"/>
          </p:nvPr>
        </p:nvSpPr>
        <p:spPr>
          <a:xfrm>
            <a:off x="1233628"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6" name="Text Placeholder 10">
            <a:extLst>
              <a:ext uri="{FF2B5EF4-FFF2-40B4-BE49-F238E27FC236}">
                <a16:creationId xmlns:a16="http://schemas.microsoft.com/office/drawing/2014/main" id="{A4C0463D-0D72-F4F8-5C74-84082AD1AE11}"/>
              </a:ext>
            </a:extLst>
          </p:cNvPr>
          <p:cNvSpPr>
            <a:spLocks noGrp="1"/>
          </p:cNvSpPr>
          <p:nvPr>
            <p:ph type="body" sz="quarter" idx="42" hasCustomPrompt="1"/>
          </p:nvPr>
        </p:nvSpPr>
        <p:spPr>
          <a:xfrm>
            <a:off x="1233628"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27" name="Text Placeholder 14">
            <a:extLst>
              <a:ext uri="{FF2B5EF4-FFF2-40B4-BE49-F238E27FC236}">
                <a16:creationId xmlns:a16="http://schemas.microsoft.com/office/drawing/2014/main" id="{BB9F1D56-D69C-AEB3-ED14-54E27CD3CCAD}"/>
              </a:ext>
            </a:extLst>
          </p:cNvPr>
          <p:cNvSpPr>
            <a:spLocks noGrp="1" noChangeAspect="1"/>
          </p:cNvSpPr>
          <p:nvPr>
            <p:ph type="body" sz="quarter" idx="43"/>
          </p:nvPr>
        </p:nvSpPr>
        <p:spPr>
          <a:xfrm>
            <a:off x="1055688"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8" name="Text Placeholder 10">
            <a:extLst>
              <a:ext uri="{FF2B5EF4-FFF2-40B4-BE49-F238E27FC236}">
                <a16:creationId xmlns:a16="http://schemas.microsoft.com/office/drawing/2014/main" id="{1958E88B-CD12-0618-CCA5-FDF2D1A44009}"/>
              </a:ext>
            </a:extLst>
          </p:cNvPr>
          <p:cNvSpPr>
            <a:spLocks noGrp="1"/>
          </p:cNvSpPr>
          <p:nvPr>
            <p:ph type="body" sz="quarter" idx="44" hasCustomPrompt="1"/>
          </p:nvPr>
        </p:nvSpPr>
        <p:spPr>
          <a:xfrm>
            <a:off x="4017282" y="3133331"/>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9" name="Text Placeholder 10">
            <a:extLst>
              <a:ext uri="{FF2B5EF4-FFF2-40B4-BE49-F238E27FC236}">
                <a16:creationId xmlns:a16="http://schemas.microsoft.com/office/drawing/2014/main" id="{CA41660E-FEB7-8901-185A-F5DD5A575E3C}"/>
              </a:ext>
            </a:extLst>
          </p:cNvPr>
          <p:cNvSpPr>
            <a:spLocks noGrp="1"/>
          </p:cNvSpPr>
          <p:nvPr>
            <p:ph type="body" sz="quarter" idx="45" hasCustomPrompt="1"/>
          </p:nvPr>
        </p:nvSpPr>
        <p:spPr>
          <a:xfrm>
            <a:off x="4017282"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0" name="Text Placeholder 14">
            <a:extLst>
              <a:ext uri="{FF2B5EF4-FFF2-40B4-BE49-F238E27FC236}">
                <a16:creationId xmlns:a16="http://schemas.microsoft.com/office/drawing/2014/main" id="{0EDA284A-19A4-E4DE-63D4-6ECE1F92C6C0}"/>
              </a:ext>
            </a:extLst>
          </p:cNvPr>
          <p:cNvSpPr>
            <a:spLocks noGrp="1" noChangeAspect="1"/>
          </p:cNvSpPr>
          <p:nvPr>
            <p:ph type="body" sz="quarter" idx="46"/>
          </p:nvPr>
        </p:nvSpPr>
        <p:spPr>
          <a:xfrm>
            <a:off x="3839342"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0">
            <a:extLst>
              <a:ext uri="{FF2B5EF4-FFF2-40B4-BE49-F238E27FC236}">
                <a16:creationId xmlns:a16="http://schemas.microsoft.com/office/drawing/2014/main" id="{C168B445-8FC2-78BA-8CDC-F41C48FA1DCE}"/>
              </a:ext>
            </a:extLst>
          </p:cNvPr>
          <p:cNvSpPr>
            <a:spLocks noGrp="1"/>
          </p:cNvSpPr>
          <p:nvPr>
            <p:ph type="body" sz="quarter" idx="47" hasCustomPrompt="1"/>
          </p:nvPr>
        </p:nvSpPr>
        <p:spPr>
          <a:xfrm>
            <a:off x="6800936"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2" name="Text Placeholder 10">
            <a:extLst>
              <a:ext uri="{FF2B5EF4-FFF2-40B4-BE49-F238E27FC236}">
                <a16:creationId xmlns:a16="http://schemas.microsoft.com/office/drawing/2014/main" id="{EF204D3F-01F8-A2E1-EEA0-2F0AD9DDB473}"/>
              </a:ext>
            </a:extLst>
          </p:cNvPr>
          <p:cNvSpPr>
            <a:spLocks noGrp="1"/>
          </p:cNvSpPr>
          <p:nvPr>
            <p:ph type="body" sz="quarter" idx="48" hasCustomPrompt="1"/>
          </p:nvPr>
        </p:nvSpPr>
        <p:spPr>
          <a:xfrm>
            <a:off x="6800936"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3" name="Text Placeholder 14">
            <a:extLst>
              <a:ext uri="{FF2B5EF4-FFF2-40B4-BE49-F238E27FC236}">
                <a16:creationId xmlns:a16="http://schemas.microsoft.com/office/drawing/2014/main" id="{7197D24F-1CF9-4660-D71B-1122FFEB6730}"/>
              </a:ext>
            </a:extLst>
          </p:cNvPr>
          <p:cNvSpPr>
            <a:spLocks noGrp="1" noChangeAspect="1"/>
          </p:cNvSpPr>
          <p:nvPr>
            <p:ph type="body" sz="quarter" idx="49"/>
          </p:nvPr>
        </p:nvSpPr>
        <p:spPr>
          <a:xfrm>
            <a:off x="6622996"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10">
            <a:extLst>
              <a:ext uri="{FF2B5EF4-FFF2-40B4-BE49-F238E27FC236}">
                <a16:creationId xmlns:a16="http://schemas.microsoft.com/office/drawing/2014/main" id="{DEECF2DA-528D-9007-DD31-8D5859FCB02C}"/>
              </a:ext>
            </a:extLst>
          </p:cNvPr>
          <p:cNvSpPr>
            <a:spLocks noGrp="1"/>
          </p:cNvSpPr>
          <p:nvPr>
            <p:ph type="body" sz="quarter" idx="50" hasCustomPrompt="1"/>
          </p:nvPr>
        </p:nvSpPr>
        <p:spPr>
          <a:xfrm>
            <a:off x="9584590"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5" name="Text Placeholder 10">
            <a:extLst>
              <a:ext uri="{FF2B5EF4-FFF2-40B4-BE49-F238E27FC236}">
                <a16:creationId xmlns:a16="http://schemas.microsoft.com/office/drawing/2014/main" id="{C7252AF8-3058-5FA0-1AEF-91F80AF2CF92}"/>
              </a:ext>
            </a:extLst>
          </p:cNvPr>
          <p:cNvSpPr>
            <a:spLocks noGrp="1"/>
          </p:cNvSpPr>
          <p:nvPr>
            <p:ph type="body" sz="quarter" idx="51" hasCustomPrompt="1"/>
          </p:nvPr>
        </p:nvSpPr>
        <p:spPr>
          <a:xfrm>
            <a:off x="9584590"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6" name="Text Placeholder 14">
            <a:extLst>
              <a:ext uri="{FF2B5EF4-FFF2-40B4-BE49-F238E27FC236}">
                <a16:creationId xmlns:a16="http://schemas.microsoft.com/office/drawing/2014/main" id="{5B562557-CCBC-239F-9DF8-75C33CD9A981}"/>
              </a:ext>
            </a:extLst>
          </p:cNvPr>
          <p:cNvSpPr>
            <a:spLocks noGrp="1" noChangeAspect="1"/>
          </p:cNvSpPr>
          <p:nvPr>
            <p:ph type="body" sz="quarter" idx="52"/>
          </p:nvPr>
        </p:nvSpPr>
        <p:spPr>
          <a:xfrm>
            <a:off x="9406650"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5" name="Picture Placeholder 27">
            <a:extLst>
              <a:ext uri="{FF2B5EF4-FFF2-40B4-BE49-F238E27FC236}">
                <a16:creationId xmlns:a16="http://schemas.microsoft.com/office/drawing/2014/main" id="{1B4AB273-C155-69EF-B33B-5F2ECB6F14F6}"/>
              </a:ext>
            </a:extLst>
          </p:cNvPr>
          <p:cNvSpPr>
            <a:spLocks noGrp="1" noChangeAspect="1"/>
          </p:cNvSpPr>
          <p:nvPr>
            <p:ph type="pic" sz="quarter" idx="53" hasCustomPrompt="1"/>
          </p:nvPr>
        </p:nvSpPr>
        <p:spPr>
          <a:xfrm>
            <a:off x="1055688" y="3695310"/>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86" name="Picture Placeholder 27">
            <a:extLst>
              <a:ext uri="{FF2B5EF4-FFF2-40B4-BE49-F238E27FC236}">
                <a16:creationId xmlns:a16="http://schemas.microsoft.com/office/drawing/2014/main" id="{A63CA3FF-E3EE-8628-D240-5F9BBECF1267}"/>
              </a:ext>
            </a:extLst>
          </p:cNvPr>
          <p:cNvSpPr>
            <a:spLocks noGrp="1" noChangeAspect="1"/>
          </p:cNvSpPr>
          <p:nvPr>
            <p:ph type="pic" sz="quarter" idx="54" hasCustomPrompt="1"/>
          </p:nvPr>
        </p:nvSpPr>
        <p:spPr>
          <a:xfrm>
            <a:off x="383934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7" name="Picture Placeholder 27">
            <a:extLst>
              <a:ext uri="{FF2B5EF4-FFF2-40B4-BE49-F238E27FC236}">
                <a16:creationId xmlns:a16="http://schemas.microsoft.com/office/drawing/2014/main" id="{4970822A-49A0-47C3-2D63-FBE5A5D0E790}"/>
              </a:ext>
            </a:extLst>
          </p:cNvPr>
          <p:cNvSpPr>
            <a:spLocks noGrp="1" noChangeAspect="1"/>
          </p:cNvSpPr>
          <p:nvPr>
            <p:ph type="pic" sz="quarter" idx="55" hasCustomPrompt="1"/>
          </p:nvPr>
        </p:nvSpPr>
        <p:spPr>
          <a:xfrm>
            <a:off x="6622996"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8" name="Picture Placeholder 27">
            <a:extLst>
              <a:ext uri="{FF2B5EF4-FFF2-40B4-BE49-F238E27FC236}">
                <a16:creationId xmlns:a16="http://schemas.microsoft.com/office/drawing/2014/main" id="{F79158C6-DD6F-F5F7-17A6-5707AF0F5352}"/>
              </a:ext>
            </a:extLst>
          </p:cNvPr>
          <p:cNvSpPr>
            <a:spLocks noGrp="1" noChangeAspect="1"/>
          </p:cNvSpPr>
          <p:nvPr>
            <p:ph type="pic" sz="quarter" idx="56" hasCustomPrompt="1"/>
          </p:nvPr>
        </p:nvSpPr>
        <p:spPr>
          <a:xfrm>
            <a:off x="940665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9" name="Text Placeholder 10">
            <a:extLst>
              <a:ext uri="{FF2B5EF4-FFF2-40B4-BE49-F238E27FC236}">
                <a16:creationId xmlns:a16="http://schemas.microsoft.com/office/drawing/2014/main" id="{2C48002A-0651-16BB-8E86-A99898013EDC}"/>
              </a:ext>
            </a:extLst>
          </p:cNvPr>
          <p:cNvSpPr>
            <a:spLocks noGrp="1"/>
          </p:cNvSpPr>
          <p:nvPr>
            <p:ph type="body" sz="quarter" idx="57" hasCustomPrompt="1"/>
          </p:nvPr>
        </p:nvSpPr>
        <p:spPr>
          <a:xfrm>
            <a:off x="1233628"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0" name="Text Placeholder 10">
            <a:extLst>
              <a:ext uri="{FF2B5EF4-FFF2-40B4-BE49-F238E27FC236}">
                <a16:creationId xmlns:a16="http://schemas.microsoft.com/office/drawing/2014/main" id="{A5F634BA-3DFA-2BB5-98D0-43751CD9D588}"/>
              </a:ext>
            </a:extLst>
          </p:cNvPr>
          <p:cNvSpPr>
            <a:spLocks noGrp="1"/>
          </p:cNvSpPr>
          <p:nvPr>
            <p:ph type="body" sz="quarter" idx="58" hasCustomPrompt="1"/>
          </p:nvPr>
        </p:nvSpPr>
        <p:spPr>
          <a:xfrm>
            <a:off x="1233628"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1" name="Text Placeholder 14">
            <a:extLst>
              <a:ext uri="{FF2B5EF4-FFF2-40B4-BE49-F238E27FC236}">
                <a16:creationId xmlns:a16="http://schemas.microsoft.com/office/drawing/2014/main" id="{32319BA5-2D55-993B-77F8-5181627AA34A}"/>
              </a:ext>
            </a:extLst>
          </p:cNvPr>
          <p:cNvSpPr>
            <a:spLocks noGrp="1" noChangeAspect="1"/>
          </p:cNvSpPr>
          <p:nvPr>
            <p:ph type="body" sz="quarter" idx="59"/>
          </p:nvPr>
        </p:nvSpPr>
        <p:spPr>
          <a:xfrm>
            <a:off x="1055688"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2" name="Text Placeholder 10">
            <a:extLst>
              <a:ext uri="{FF2B5EF4-FFF2-40B4-BE49-F238E27FC236}">
                <a16:creationId xmlns:a16="http://schemas.microsoft.com/office/drawing/2014/main" id="{14DEAB68-86FE-8DFC-D303-4911068C8874}"/>
              </a:ext>
            </a:extLst>
          </p:cNvPr>
          <p:cNvSpPr>
            <a:spLocks noGrp="1"/>
          </p:cNvSpPr>
          <p:nvPr>
            <p:ph type="body" sz="quarter" idx="60" hasCustomPrompt="1"/>
          </p:nvPr>
        </p:nvSpPr>
        <p:spPr>
          <a:xfrm>
            <a:off x="4017282" y="5548540"/>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3" name="Text Placeholder 10">
            <a:extLst>
              <a:ext uri="{FF2B5EF4-FFF2-40B4-BE49-F238E27FC236}">
                <a16:creationId xmlns:a16="http://schemas.microsoft.com/office/drawing/2014/main" id="{D5B19CDA-C870-EADA-FBEC-5FC2DBA69320}"/>
              </a:ext>
            </a:extLst>
          </p:cNvPr>
          <p:cNvSpPr>
            <a:spLocks noGrp="1"/>
          </p:cNvSpPr>
          <p:nvPr>
            <p:ph type="body" sz="quarter" idx="61" hasCustomPrompt="1"/>
          </p:nvPr>
        </p:nvSpPr>
        <p:spPr>
          <a:xfrm>
            <a:off x="4017282"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4" name="Text Placeholder 14">
            <a:extLst>
              <a:ext uri="{FF2B5EF4-FFF2-40B4-BE49-F238E27FC236}">
                <a16:creationId xmlns:a16="http://schemas.microsoft.com/office/drawing/2014/main" id="{A3BFB3DE-DDCA-1337-0FB6-C427F90EC1DF}"/>
              </a:ext>
            </a:extLst>
          </p:cNvPr>
          <p:cNvSpPr>
            <a:spLocks noGrp="1" noChangeAspect="1"/>
          </p:cNvSpPr>
          <p:nvPr>
            <p:ph type="body" sz="quarter" idx="62"/>
          </p:nvPr>
        </p:nvSpPr>
        <p:spPr>
          <a:xfrm>
            <a:off x="3839342"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5" name="Text Placeholder 10">
            <a:extLst>
              <a:ext uri="{FF2B5EF4-FFF2-40B4-BE49-F238E27FC236}">
                <a16:creationId xmlns:a16="http://schemas.microsoft.com/office/drawing/2014/main" id="{A6D3745C-148A-2C7C-F7FC-18044795A6EB}"/>
              </a:ext>
            </a:extLst>
          </p:cNvPr>
          <p:cNvSpPr>
            <a:spLocks noGrp="1"/>
          </p:cNvSpPr>
          <p:nvPr>
            <p:ph type="body" sz="quarter" idx="63" hasCustomPrompt="1"/>
          </p:nvPr>
        </p:nvSpPr>
        <p:spPr>
          <a:xfrm>
            <a:off x="6800936"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6" name="Text Placeholder 10">
            <a:extLst>
              <a:ext uri="{FF2B5EF4-FFF2-40B4-BE49-F238E27FC236}">
                <a16:creationId xmlns:a16="http://schemas.microsoft.com/office/drawing/2014/main" id="{5B45AB91-45DA-467A-B59D-DB5AB3B26A01}"/>
              </a:ext>
            </a:extLst>
          </p:cNvPr>
          <p:cNvSpPr>
            <a:spLocks noGrp="1"/>
          </p:cNvSpPr>
          <p:nvPr>
            <p:ph type="body" sz="quarter" idx="64" hasCustomPrompt="1"/>
          </p:nvPr>
        </p:nvSpPr>
        <p:spPr>
          <a:xfrm>
            <a:off x="6800936"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7" name="Text Placeholder 14">
            <a:extLst>
              <a:ext uri="{FF2B5EF4-FFF2-40B4-BE49-F238E27FC236}">
                <a16:creationId xmlns:a16="http://schemas.microsoft.com/office/drawing/2014/main" id="{2FC903B1-FB06-68FF-92FE-98702117FC98}"/>
              </a:ext>
            </a:extLst>
          </p:cNvPr>
          <p:cNvSpPr>
            <a:spLocks noGrp="1" noChangeAspect="1"/>
          </p:cNvSpPr>
          <p:nvPr>
            <p:ph type="body" sz="quarter" idx="65"/>
          </p:nvPr>
        </p:nvSpPr>
        <p:spPr>
          <a:xfrm>
            <a:off x="6622996"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8" name="Text Placeholder 10">
            <a:extLst>
              <a:ext uri="{FF2B5EF4-FFF2-40B4-BE49-F238E27FC236}">
                <a16:creationId xmlns:a16="http://schemas.microsoft.com/office/drawing/2014/main" id="{ED26504A-69C5-D32C-19AB-169ECFBA13A6}"/>
              </a:ext>
            </a:extLst>
          </p:cNvPr>
          <p:cNvSpPr>
            <a:spLocks noGrp="1"/>
          </p:cNvSpPr>
          <p:nvPr>
            <p:ph type="body" sz="quarter" idx="66" hasCustomPrompt="1"/>
          </p:nvPr>
        </p:nvSpPr>
        <p:spPr>
          <a:xfrm>
            <a:off x="9584590"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9" name="Text Placeholder 10">
            <a:extLst>
              <a:ext uri="{FF2B5EF4-FFF2-40B4-BE49-F238E27FC236}">
                <a16:creationId xmlns:a16="http://schemas.microsoft.com/office/drawing/2014/main" id="{24BF33BC-5063-56EC-8B96-50974CCB3B84}"/>
              </a:ext>
            </a:extLst>
          </p:cNvPr>
          <p:cNvSpPr>
            <a:spLocks noGrp="1"/>
          </p:cNvSpPr>
          <p:nvPr>
            <p:ph type="body" sz="quarter" idx="67" hasCustomPrompt="1"/>
          </p:nvPr>
        </p:nvSpPr>
        <p:spPr>
          <a:xfrm>
            <a:off x="9584590"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0" name="Text Placeholder 14">
            <a:extLst>
              <a:ext uri="{FF2B5EF4-FFF2-40B4-BE49-F238E27FC236}">
                <a16:creationId xmlns:a16="http://schemas.microsoft.com/office/drawing/2014/main" id="{27EFB4C8-46DA-3E78-293B-CA6D3C0F24F3}"/>
              </a:ext>
            </a:extLst>
          </p:cNvPr>
          <p:cNvSpPr>
            <a:spLocks noGrp="1" noChangeAspect="1"/>
          </p:cNvSpPr>
          <p:nvPr>
            <p:ph type="body" sz="quarter" idx="68"/>
          </p:nvPr>
        </p:nvSpPr>
        <p:spPr>
          <a:xfrm>
            <a:off x="9406650"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721568438"/>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665" userDrawn="1">
          <p15:clr>
            <a:srgbClr val="FBAE40"/>
          </p15:clr>
        </p15:guide>
        <p15:guide id="3" pos="701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0124EF70-36CF-C1E7-6C71-4DC72D0B6E6C}"/>
              </a:ext>
            </a:extLst>
          </p:cNvPr>
          <p:cNvSpPr/>
          <p:nvPr userDrawn="1"/>
        </p:nvSpPr>
        <p:spPr>
          <a:xfrm flipH="1">
            <a:off x="0" y="0"/>
            <a:ext cx="12192000" cy="3429000"/>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08B8EEFA-2BCC-C611-DC97-4574B1C42210}"/>
              </a:ext>
            </a:extLst>
          </p:cNvPr>
          <p:cNvSpPr>
            <a:spLocks noGrp="1"/>
          </p:cNvSpPr>
          <p:nvPr>
            <p:ph type="title" hasCustomPrompt="1"/>
          </p:nvPr>
        </p:nvSpPr>
        <p:spPr>
          <a:xfrm>
            <a:off x="6456363" y="1279684"/>
            <a:ext cx="4319586" cy="695096"/>
          </a:xfrm>
        </p:spPr>
        <p:txBody>
          <a:bodyPr/>
          <a:lstStyle>
            <a:lvl1pPr>
              <a:lnSpc>
                <a:spcPct val="90000"/>
              </a:lnSpc>
              <a:spcBef>
                <a:spcPts val="0"/>
              </a:spcBef>
              <a:spcAft>
                <a:spcPts val="0"/>
              </a:spcAft>
              <a:defRPr>
                <a:solidFill>
                  <a:schemeClr val="bg1"/>
                </a:solidFill>
              </a:defRPr>
            </a:lvl1pPr>
          </a:lstStyle>
          <a:p>
            <a:r>
              <a:rPr lang="en-GB" dirty="0"/>
              <a:t>Click here to add your title of up to 2 lines</a:t>
            </a:r>
            <a:endParaRPr lang="en-US" dirty="0"/>
          </a:p>
        </p:txBody>
      </p:sp>
      <p:sp>
        <p:nvSpPr>
          <p:cNvPr id="3" name="Slide Number Placeholder 2">
            <a:extLst>
              <a:ext uri="{FF2B5EF4-FFF2-40B4-BE49-F238E27FC236}">
                <a16:creationId xmlns:a16="http://schemas.microsoft.com/office/drawing/2014/main" id="{0BA7F3E0-7015-FC65-4D10-FB4B694F154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97FE663A-4349-13B1-AC9E-84DB91B1AC2F}"/>
              </a:ext>
            </a:extLst>
          </p:cNvPr>
          <p:cNvSpPr>
            <a:spLocks noGrp="1" noChangeAspect="1"/>
          </p:cNvSpPr>
          <p:nvPr>
            <p:ph type="pic" sz="quarter" idx="11" hasCustomPrompt="1"/>
          </p:nvPr>
        </p:nvSpPr>
        <p:spPr>
          <a:xfrm>
            <a:off x="1416050" y="1279684"/>
            <a:ext cx="4319588" cy="4319588"/>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 name="Text Placeholder 10">
            <a:extLst>
              <a:ext uri="{FF2B5EF4-FFF2-40B4-BE49-F238E27FC236}">
                <a16:creationId xmlns:a16="http://schemas.microsoft.com/office/drawing/2014/main" id="{A32603BB-B943-6D39-CA57-9D58E65430BF}"/>
              </a:ext>
            </a:extLst>
          </p:cNvPr>
          <p:cNvSpPr>
            <a:spLocks noGrp="1"/>
          </p:cNvSpPr>
          <p:nvPr>
            <p:ph type="body" sz="quarter" idx="12" hasCustomPrompt="1"/>
          </p:nvPr>
        </p:nvSpPr>
        <p:spPr>
          <a:xfrm>
            <a:off x="6769093" y="2508080"/>
            <a:ext cx="4006856" cy="202265"/>
          </a:xfrm>
        </p:spPr>
        <p:txBody>
          <a:bodyPr/>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 name="Text Placeholder 10">
            <a:extLst>
              <a:ext uri="{FF2B5EF4-FFF2-40B4-BE49-F238E27FC236}">
                <a16:creationId xmlns:a16="http://schemas.microsoft.com/office/drawing/2014/main" id="{E3EE033D-7536-88FC-EBBD-2A2C33103771}"/>
              </a:ext>
            </a:extLst>
          </p:cNvPr>
          <p:cNvSpPr>
            <a:spLocks noGrp="1"/>
          </p:cNvSpPr>
          <p:nvPr>
            <p:ph type="body" sz="quarter" idx="13" hasCustomPrompt="1"/>
          </p:nvPr>
        </p:nvSpPr>
        <p:spPr>
          <a:xfrm>
            <a:off x="6769093" y="2766866"/>
            <a:ext cx="4006856" cy="143506"/>
          </a:xfrm>
        </p:spPr>
        <p:txBody>
          <a:bodyPr/>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8" name="Freeform 7">
            <a:extLst>
              <a:ext uri="{FF2B5EF4-FFF2-40B4-BE49-F238E27FC236}">
                <a16:creationId xmlns:a16="http://schemas.microsoft.com/office/drawing/2014/main" id="{77A1FA29-6531-C8BB-70E9-CB50E95E391D}"/>
              </a:ext>
            </a:extLst>
          </p:cNvPr>
          <p:cNvSpPr/>
          <p:nvPr userDrawn="1"/>
        </p:nvSpPr>
        <p:spPr>
          <a:xfrm>
            <a:off x="6456363" y="246777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B9BB1AF8-469C-E858-C78F-448569DD0213}"/>
              </a:ext>
            </a:extLst>
          </p:cNvPr>
          <p:cNvSpPr>
            <a:spLocks noGrp="1"/>
          </p:cNvSpPr>
          <p:nvPr>
            <p:ph type="body" sz="quarter" idx="42" hasCustomPrompt="1"/>
          </p:nvPr>
        </p:nvSpPr>
        <p:spPr>
          <a:xfrm>
            <a:off x="6994511" y="3840294"/>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firstnamelastname@email.com</a:t>
            </a:r>
            <a:endParaRPr lang="en-US" dirty="0"/>
          </a:p>
        </p:txBody>
      </p:sp>
      <p:sp>
        <p:nvSpPr>
          <p:cNvPr id="10" name="Picture Placeholder 7">
            <a:extLst>
              <a:ext uri="{FF2B5EF4-FFF2-40B4-BE49-F238E27FC236}">
                <a16:creationId xmlns:a16="http://schemas.microsoft.com/office/drawing/2014/main" id="{AB1BCCC2-3F14-311A-DDAD-EE170EF5A66A}"/>
              </a:ext>
            </a:extLst>
          </p:cNvPr>
          <p:cNvSpPr>
            <a:spLocks noGrp="1" noChangeAspect="1"/>
          </p:cNvSpPr>
          <p:nvPr>
            <p:ph type="pic" sz="quarter" idx="21" hasCustomPrompt="1"/>
          </p:nvPr>
        </p:nvSpPr>
        <p:spPr>
          <a:xfrm>
            <a:off x="6456363" y="3751595"/>
            <a:ext cx="360000" cy="360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A60118D7-E0E8-8B0F-36DE-30C7F9EC5C35}"/>
              </a:ext>
            </a:extLst>
          </p:cNvPr>
          <p:cNvSpPr>
            <a:spLocks noGrp="1"/>
          </p:cNvSpPr>
          <p:nvPr>
            <p:ph type="body" sz="quarter" idx="43" hasCustomPrompt="1"/>
          </p:nvPr>
        </p:nvSpPr>
        <p:spPr>
          <a:xfrm>
            <a:off x="6994511" y="4336191"/>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555-555-555</a:t>
            </a:r>
          </a:p>
        </p:txBody>
      </p:sp>
      <p:sp>
        <p:nvSpPr>
          <p:cNvPr id="12" name="Picture Placeholder 7">
            <a:extLst>
              <a:ext uri="{FF2B5EF4-FFF2-40B4-BE49-F238E27FC236}">
                <a16:creationId xmlns:a16="http://schemas.microsoft.com/office/drawing/2014/main" id="{1CA59F81-B5B4-4434-3112-C8C2334DFBF8}"/>
              </a:ext>
            </a:extLst>
          </p:cNvPr>
          <p:cNvSpPr>
            <a:spLocks noGrp="1" noChangeAspect="1"/>
          </p:cNvSpPr>
          <p:nvPr>
            <p:ph type="pic" sz="quarter" idx="44" hasCustomPrompt="1"/>
          </p:nvPr>
        </p:nvSpPr>
        <p:spPr>
          <a:xfrm>
            <a:off x="6456363" y="4247492"/>
            <a:ext cx="360000" cy="360000"/>
          </a:xfrm>
        </p:spPr>
        <p:txBody>
          <a:bodyPr/>
          <a:lstStyle>
            <a:lvl1pPr marL="0" indent="0">
              <a:buNone/>
              <a:defRPr sz="700"/>
            </a:lvl1pPr>
          </a:lstStyle>
          <a:p>
            <a:r>
              <a:rPr lang="en-US" dirty="0"/>
              <a:t>Click to add your icon</a:t>
            </a:r>
          </a:p>
        </p:txBody>
      </p:sp>
      <p:sp>
        <p:nvSpPr>
          <p:cNvPr id="13" name="Text Placeholder 10">
            <a:extLst>
              <a:ext uri="{FF2B5EF4-FFF2-40B4-BE49-F238E27FC236}">
                <a16:creationId xmlns:a16="http://schemas.microsoft.com/office/drawing/2014/main" id="{414CCF66-A96D-44BF-D3F5-32E1D3E2CF08}"/>
              </a:ext>
            </a:extLst>
          </p:cNvPr>
          <p:cNvSpPr>
            <a:spLocks noGrp="1"/>
          </p:cNvSpPr>
          <p:nvPr>
            <p:ph type="body" sz="quarter" idx="45" hasCustomPrompt="1"/>
          </p:nvPr>
        </p:nvSpPr>
        <p:spPr>
          <a:xfrm>
            <a:off x="6994511" y="5327986"/>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a:t>
            </a:r>
            <a:r>
              <a:rPr lang="en-US" dirty="0"/>
              <a:t>, </a:t>
            </a:r>
            <a:r>
              <a:rPr lang="en-US" dirty="0" err="1"/>
              <a:t>Lastname</a:t>
            </a:r>
            <a:endParaRPr lang="en-US" dirty="0"/>
          </a:p>
        </p:txBody>
      </p:sp>
      <p:sp>
        <p:nvSpPr>
          <p:cNvPr id="14" name="Picture Placeholder 7">
            <a:extLst>
              <a:ext uri="{FF2B5EF4-FFF2-40B4-BE49-F238E27FC236}">
                <a16:creationId xmlns:a16="http://schemas.microsoft.com/office/drawing/2014/main" id="{40FDC729-1BD5-911E-BB4E-F851C33B729B}"/>
              </a:ext>
            </a:extLst>
          </p:cNvPr>
          <p:cNvSpPr>
            <a:spLocks noGrp="1" noChangeAspect="1"/>
          </p:cNvSpPr>
          <p:nvPr>
            <p:ph type="pic" sz="quarter" idx="46" hasCustomPrompt="1"/>
          </p:nvPr>
        </p:nvSpPr>
        <p:spPr>
          <a:xfrm>
            <a:off x="6456363" y="5239287"/>
            <a:ext cx="360000" cy="360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35B1F19A-CC7E-0BBD-549A-923C2775F500}"/>
              </a:ext>
            </a:extLst>
          </p:cNvPr>
          <p:cNvSpPr>
            <a:spLocks noGrp="1"/>
          </p:cNvSpPr>
          <p:nvPr>
            <p:ph type="body" sz="quarter" idx="47" hasCustomPrompt="1"/>
          </p:nvPr>
        </p:nvSpPr>
        <p:spPr>
          <a:xfrm>
            <a:off x="6994511" y="4832088"/>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a:t>
            </a:r>
            <a:r>
              <a:rPr lang="en-US" dirty="0" err="1"/>
              <a:t>firstname.lastname</a:t>
            </a:r>
            <a:endParaRPr lang="en-US" dirty="0"/>
          </a:p>
        </p:txBody>
      </p:sp>
      <p:sp>
        <p:nvSpPr>
          <p:cNvPr id="16" name="Picture Placeholder 7">
            <a:extLst>
              <a:ext uri="{FF2B5EF4-FFF2-40B4-BE49-F238E27FC236}">
                <a16:creationId xmlns:a16="http://schemas.microsoft.com/office/drawing/2014/main" id="{4B4B88FB-D70E-E5C1-6CA6-BAF346ED768B}"/>
              </a:ext>
            </a:extLst>
          </p:cNvPr>
          <p:cNvSpPr>
            <a:spLocks noGrp="1" noChangeAspect="1"/>
          </p:cNvSpPr>
          <p:nvPr>
            <p:ph type="pic" sz="quarter" idx="48" hasCustomPrompt="1"/>
          </p:nvPr>
        </p:nvSpPr>
        <p:spPr>
          <a:xfrm>
            <a:off x="6456363" y="4743389"/>
            <a:ext cx="360000" cy="360000"/>
          </a:xfrm>
        </p:spPr>
        <p:txBody>
          <a:bodyPr/>
          <a:lstStyle>
            <a:lvl1pPr marL="0" indent="0">
              <a:buNone/>
              <a:defRPr sz="700"/>
            </a:lvl1pPr>
          </a:lstStyle>
          <a:p>
            <a:r>
              <a:rPr lang="en-US" dirty="0"/>
              <a:t>Click to add your icon</a:t>
            </a:r>
          </a:p>
        </p:txBody>
      </p:sp>
      <p:sp>
        <p:nvSpPr>
          <p:cNvPr id="17" name="Text Placeholder 24">
            <a:extLst>
              <a:ext uri="{FF2B5EF4-FFF2-40B4-BE49-F238E27FC236}">
                <a16:creationId xmlns:a16="http://schemas.microsoft.com/office/drawing/2014/main" id="{FFC88E1E-0419-4C1C-438A-DC6AD77A6CDC}"/>
              </a:ext>
            </a:extLst>
          </p:cNvPr>
          <p:cNvSpPr>
            <a:spLocks noGrp="1" noChangeAspect="1"/>
          </p:cNvSpPr>
          <p:nvPr>
            <p:ph type="body" sz="quarter" idx="29"/>
          </p:nvPr>
        </p:nvSpPr>
        <p:spPr>
          <a:xfrm>
            <a:off x="1416050" y="1279684"/>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8" name="Text Placeholder 25">
            <a:extLst>
              <a:ext uri="{FF2B5EF4-FFF2-40B4-BE49-F238E27FC236}">
                <a16:creationId xmlns:a16="http://schemas.microsoft.com/office/drawing/2014/main" id="{CB5890D3-2F7D-5AC1-C32A-721FB286F56E}"/>
              </a:ext>
            </a:extLst>
          </p:cNvPr>
          <p:cNvSpPr>
            <a:spLocks noGrp="1" noChangeAspect="1"/>
          </p:cNvSpPr>
          <p:nvPr>
            <p:ph type="body" sz="quarter" idx="38"/>
          </p:nvPr>
        </p:nvSpPr>
        <p:spPr>
          <a:xfrm>
            <a:off x="1416050" y="4159272"/>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9" name="Text Placeholder 26">
            <a:extLst>
              <a:ext uri="{FF2B5EF4-FFF2-40B4-BE49-F238E27FC236}">
                <a16:creationId xmlns:a16="http://schemas.microsoft.com/office/drawing/2014/main" id="{602FC91E-3A6D-01C9-E857-819A63DB8109}"/>
              </a:ext>
            </a:extLst>
          </p:cNvPr>
          <p:cNvSpPr>
            <a:spLocks noGrp="1" noChangeAspect="1"/>
          </p:cNvSpPr>
          <p:nvPr>
            <p:ph type="body" sz="quarter" idx="39"/>
          </p:nvPr>
        </p:nvSpPr>
        <p:spPr>
          <a:xfrm>
            <a:off x="1416050" y="2719478"/>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330346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67" userDrawn="1">
          <p15:clr>
            <a:srgbClr val="FBAE40"/>
          </p15:clr>
        </p15:guide>
        <p15:guide id="3" pos="3613" userDrawn="1">
          <p15:clr>
            <a:srgbClr val="FBAE40"/>
          </p15:clr>
        </p15:guide>
        <p15:guide id="4" pos="892" userDrawn="1">
          <p15:clr>
            <a:srgbClr val="FBAE40"/>
          </p15:clr>
        </p15:guide>
        <p15:guide id="5" pos="6788"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16A3-8A58-CE01-9AA9-F557B87DDB1B}"/>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2AAB5CAF-C218-421C-8D08-93AC0E5966E8}"/>
              </a:ext>
            </a:extLst>
          </p:cNvPr>
          <p:cNvSpPr>
            <a:spLocks noGrp="1"/>
          </p:cNvSpPr>
          <p:nvPr>
            <p:ph type="sldNum" sz="quarter" idx="10"/>
          </p:nvPr>
        </p:nvSpPr>
        <p:spPr/>
        <p:txBody>
          <a:bodyPr/>
          <a:lstStyle/>
          <a:p>
            <a:fld id="{35E0D356-6DCB-1E45-8811-333E786CA1EC}" type="slidenum">
              <a:rPr lang="en-US" smtClean="0"/>
              <a:pPr/>
              <a:t>‹#›</a:t>
            </a:fld>
            <a:endParaRPr lang="en-US"/>
          </a:p>
        </p:txBody>
      </p:sp>
      <p:grpSp>
        <p:nvGrpSpPr>
          <p:cNvPr id="9" name="Group 8">
            <a:extLst>
              <a:ext uri="{FF2B5EF4-FFF2-40B4-BE49-F238E27FC236}">
                <a16:creationId xmlns:a16="http://schemas.microsoft.com/office/drawing/2014/main" id="{B8F1DB5F-8642-5539-7561-D6B7A7DAE313}"/>
              </a:ext>
            </a:extLst>
          </p:cNvPr>
          <p:cNvGrpSpPr/>
          <p:nvPr userDrawn="1"/>
        </p:nvGrpSpPr>
        <p:grpSpPr>
          <a:xfrm>
            <a:off x="4183345" y="1898495"/>
            <a:ext cx="3825311" cy="2648264"/>
            <a:chOff x="4136109" y="1912585"/>
            <a:chExt cx="3825311" cy="2648264"/>
          </a:xfrm>
        </p:grpSpPr>
        <p:sp>
          <p:nvSpPr>
            <p:cNvPr id="6" name="Freeform 5">
              <a:extLst>
                <a:ext uri="{FF2B5EF4-FFF2-40B4-BE49-F238E27FC236}">
                  <a16:creationId xmlns:a16="http://schemas.microsoft.com/office/drawing/2014/main" id="{831010A7-A2EB-8A82-3CE3-6DD7881A15EF}"/>
                </a:ext>
              </a:extLst>
            </p:cNvPr>
            <p:cNvSpPr/>
            <p:nvPr userDrawn="1"/>
          </p:nvSpPr>
          <p:spPr>
            <a:xfrm>
              <a:off x="4136109" y="1912585"/>
              <a:ext cx="2648263" cy="2648263"/>
            </a:xfrm>
            <a:custGeom>
              <a:avLst/>
              <a:gdLst>
                <a:gd name="connsiteX0" fmla="*/ 3397866 w 4684939"/>
                <a:gd name="connsiteY0" fmla="*/ 4684941 h 4684941"/>
                <a:gd name="connsiteX1" fmla="*/ 3383361 w 4684939"/>
                <a:gd name="connsiteY1" fmla="*/ 4684941 h 4684941"/>
                <a:gd name="connsiteX2" fmla="*/ 3383773 w 4684939"/>
                <a:gd name="connsiteY2" fmla="*/ 4649314 h 4684941"/>
                <a:gd name="connsiteX3" fmla="*/ 4283748 w 4684939"/>
                <a:gd name="connsiteY3" fmla="*/ 4283851 h 4684941"/>
                <a:gd name="connsiteX4" fmla="*/ 4649279 w 4684939"/>
                <a:gd name="connsiteY4" fmla="*/ 3397660 h 4684941"/>
                <a:gd name="connsiteX5" fmla="*/ 4283748 w 4684939"/>
                <a:gd name="connsiteY5" fmla="*/ 2511469 h 4684941"/>
                <a:gd name="connsiteX6" fmla="*/ 2173541 w 4684939"/>
                <a:gd name="connsiteY6" fmla="*/ 401194 h 4684941"/>
                <a:gd name="connsiteX7" fmla="*/ 1287385 w 4684939"/>
                <a:gd name="connsiteY7" fmla="*/ 35663 h 4684941"/>
                <a:gd name="connsiteX8" fmla="*/ 401194 w 4684939"/>
                <a:gd name="connsiteY8" fmla="*/ 401194 h 4684941"/>
                <a:gd name="connsiteX9" fmla="*/ 35662 w 4684939"/>
                <a:gd name="connsiteY9" fmla="*/ 1287351 h 4684941"/>
                <a:gd name="connsiteX10" fmla="*/ 401194 w 4684939"/>
                <a:gd name="connsiteY10" fmla="*/ 2173541 h 4684941"/>
                <a:gd name="connsiteX11" fmla="*/ 1930185 w 4684939"/>
                <a:gd name="connsiteY11" fmla="*/ 3702567 h 4684941"/>
                <a:gd name="connsiteX12" fmla="*/ 1904982 w 4684939"/>
                <a:gd name="connsiteY12" fmla="*/ 3727770 h 4684941"/>
                <a:gd name="connsiteX13" fmla="*/ 375991 w 4684939"/>
                <a:gd name="connsiteY13" fmla="*/ 2198744 h 4684941"/>
                <a:gd name="connsiteX14" fmla="*/ 93990 w 4684939"/>
                <a:gd name="connsiteY14" fmla="*/ 1772794 h 4684941"/>
                <a:gd name="connsiteX15" fmla="*/ 93990 w 4684939"/>
                <a:gd name="connsiteY15" fmla="*/ 801667 h 4684941"/>
                <a:gd name="connsiteX16" fmla="*/ 801804 w 4684939"/>
                <a:gd name="connsiteY16" fmla="*/ 93990 h 4684941"/>
                <a:gd name="connsiteX17" fmla="*/ 1772931 w 4684939"/>
                <a:gd name="connsiteY17" fmla="*/ 93990 h 4684941"/>
                <a:gd name="connsiteX18" fmla="*/ 2198779 w 4684939"/>
                <a:gd name="connsiteY18" fmla="*/ 375957 h 4684941"/>
                <a:gd name="connsiteX19" fmla="*/ 4308951 w 4684939"/>
                <a:gd name="connsiteY19" fmla="*/ 2486026 h 4684941"/>
                <a:gd name="connsiteX20" fmla="*/ 4590952 w 4684939"/>
                <a:gd name="connsiteY20" fmla="*/ 2911873 h 4684941"/>
                <a:gd name="connsiteX21" fmla="*/ 4590952 w 4684939"/>
                <a:gd name="connsiteY21" fmla="*/ 3882966 h 4684941"/>
                <a:gd name="connsiteX22" fmla="*/ 3876451 w 4684939"/>
                <a:gd name="connsiteY22" fmla="*/ 4593489 h 4684941"/>
                <a:gd name="connsiteX23" fmla="*/ 3397866 w 4684939"/>
                <a:gd name="connsiteY23" fmla="*/ 4684941 h 468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939" h="4684941">
                  <a:moveTo>
                    <a:pt x="3397866" y="4684941"/>
                  </a:moveTo>
                  <a:lnTo>
                    <a:pt x="3383361" y="4684941"/>
                  </a:lnTo>
                  <a:lnTo>
                    <a:pt x="3383773" y="4649314"/>
                  </a:lnTo>
                  <a:cubicBezTo>
                    <a:pt x="3724718" y="4652983"/>
                    <a:pt x="4044369" y="4523229"/>
                    <a:pt x="4283748" y="4283851"/>
                  </a:cubicBezTo>
                  <a:cubicBezTo>
                    <a:pt x="4519457" y="4048142"/>
                    <a:pt x="4649279" y="3733428"/>
                    <a:pt x="4649279" y="3397660"/>
                  </a:cubicBezTo>
                  <a:cubicBezTo>
                    <a:pt x="4649279" y="3061892"/>
                    <a:pt x="4519457" y="2747213"/>
                    <a:pt x="4283748" y="2511469"/>
                  </a:cubicBezTo>
                  <a:lnTo>
                    <a:pt x="2173541" y="401194"/>
                  </a:lnTo>
                  <a:cubicBezTo>
                    <a:pt x="1937832" y="165485"/>
                    <a:pt x="1623118" y="35663"/>
                    <a:pt x="1287385" y="35663"/>
                  </a:cubicBezTo>
                  <a:cubicBezTo>
                    <a:pt x="951651" y="35663"/>
                    <a:pt x="636903" y="165485"/>
                    <a:pt x="401194" y="401194"/>
                  </a:cubicBezTo>
                  <a:cubicBezTo>
                    <a:pt x="165484" y="636903"/>
                    <a:pt x="35662" y="951617"/>
                    <a:pt x="35662" y="1287351"/>
                  </a:cubicBezTo>
                  <a:cubicBezTo>
                    <a:pt x="35662" y="1623084"/>
                    <a:pt x="165484" y="1937832"/>
                    <a:pt x="401194" y="2173541"/>
                  </a:cubicBezTo>
                  <a:lnTo>
                    <a:pt x="1930185" y="3702567"/>
                  </a:lnTo>
                  <a:lnTo>
                    <a:pt x="1904982" y="3727770"/>
                  </a:lnTo>
                  <a:lnTo>
                    <a:pt x="375991" y="2198744"/>
                  </a:lnTo>
                  <a:cubicBezTo>
                    <a:pt x="254161" y="2077285"/>
                    <a:pt x="158228" y="1932382"/>
                    <a:pt x="93990" y="1772794"/>
                  </a:cubicBezTo>
                  <a:cubicBezTo>
                    <a:pt x="-31330" y="1461214"/>
                    <a:pt x="-31330" y="1113247"/>
                    <a:pt x="93990" y="801667"/>
                  </a:cubicBezTo>
                  <a:cubicBezTo>
                    <a:pt x="224316" y="479627"/>
                    <a:pt x="479739" y="224254"/>
                    <a:pt x="801804" y="93990"/>
                  </a:cubicBezTo>
                  <a:cubicBezTo>
                    <a:pt x="1113384" y="-31330"/>
                    <a:pt x="1461351" y="-31330"/>
                    <a:pt x="1772931" y="93990"/>
                  </a:cubicBezTo>
                  <a:cubicBezTo>
                    <a:pt x="1932468" y="158252"/>
                    <a:pt x="2077331" y="254170"/>
                    <a:pt x="2198779" y="375957"/>
                  </a:cubicBezTo>
                  <a:lnTo>
                    <a:pt x="4308951" y="2486026"/>
                  </a:lnTo>
                  <a:cubicBezTo>
                    <a:pt x="4430758" y="2607464"/>
                    <a:pt x="4526690" y="2752329"/>
                    <a:pt x="4590952" y="2911873"/>
                  </a:cubicBezTo>
                  <a:cubicBezTo>
                    <a:pt x="4716270" y="3223442"/>
                    <a:pt x="4716270" y="3571398"/>
                    <a:pt x="4590952" y="3882966"/>
                  </a:cubicBezTo>
                  <a:cubicBezTo>
                    <a:pt x="4459704" y="4207373"/>
                    <a:pt x="4201585" y="4464054"/>
                    <a:pt x="3876451" y="4593489"/>
                  </a:cubicBezTo>
                  <a:cubicBezTo>
                    <a:pt x="3724173" y="4654072"/>
                    <a:pt x="3561752" y="4685108"/>
                    <a:pt x="3397866" y="4684941"/>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7" name="Freeform 6">
              <a:extLst>
                <a:ext uri="{FF2B5EF4-FFF2-40B4-BE49-F238E27FC236}">
                  <a16:creationId xmlns:a16="http://schemas.microsoft.com/office/drawing/2014/main" id="{14A49BAA-CF89-457B-373A-6F46E2BDD350}"/>
                </a:ext>
              </a:extLst>
            </p:cNvPr>
            <p:cNvSpPr/>
            <p:nvPr userDrawn="1"/>
          </p:nvSpPr>
          <p:spPr>
            <a:xfrm>
              <a:off x="6142054" y="1912586"/>
              <a:ext cx="1819366" cy="2107201"/>
            </a:xfrm>
            <a:custGeom>
              <a:avLst/>
              <a:gdLst>
                <a:gd name="connsiteX0" fmla="*/ 1313547 w 3218569"/>
                <a:gd name="connsiteY0" fmla="*/ 3727768 h 3727768"/>
                <a:gd name="connsiteX1" fmla="*/ 1288310 w 3218569"/>
                <a:gd name="connsiteY1" fmla="*/ 3702565 h 3727768"/>
                <a:gd name="connsiteX2" fmla="*/ 2817335 w 3218569"/>
                <a:gd name="connsiteY2" fmla="*/ 2173540 h 3727768"/>
                <a:gd name="connsiteX3" fmla="*/ 3182866 w 3218569"/>
                <a:gd name="connsiteY3" fmla="*/ 1287349 h 3727768"/>
                <a:gd name="connsiteX4" fmla="*/ 2817335 w 3218569"/>
                <a:gd name="connsiteY4" fmla="*/ 401192 h 3727768"/>
                <a:gd name="connsiteX5" fmla="*/ 1931144 w 3218569"/>
                <a:gd name="connsiteY5" fmla="*/ 35661 h 3727768"/>
                <a:gd name="connsiteX6" fmla="*/ 1044953 w 3218569"/>
                <a:gd name="connsiteY6" fmla="*/ 401192 h 3727768"/>
                <a:gd name="connsiteX7" fmla="*/ 25203 w 3218569"/>
                <a:gd name="connsiteY7" fmla="*/ 1420908 h 3727768"/>
                <a:gd name="connsiteX8" fmla="*/ 0 w 3218569"/>
                <a:gd name="connsiteY8" fmla="*/ 1395705 h 3727768"/>
                <a:gd name="connsiteX9" fmla="*/ 1019750 w 3218569"/>
                <a:gd name="connsiteY9" fmla="*/ 375955 h 3727768"/>
                <a:gd name="connsiteX10" fmla="*/ 1445598 w 3218569"/>
                <a:gd name="connsiteY10" fmla="*/ 93988 h 3727768"/>
                <a:gd name="connsiteX11" fmla="*/ 2416691 w 3218569"/>
                <a:gd name="connsiteY11" fmla="*/ 93988 h 3727768"/>
                <a:gd name="connsiteX12" fmla="*/ 3124642 w 3218569"/>
                <a:gd name="connsiteY12" fmla="*/ 801803 h 3727768"/>
                <a:gd name="connsiteX13" fmla="*/ 3124642 w 3218569"/>
                <a:gd name="connsiteY13" fmla="*/ 1772792 h 3727768"/>
                <a:gd name="connsiteX14" fmla="*/ 2842641 w 3218569"/>
                <a:gd name="connsiteY14" fmla="*/ 2198606 h 37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569" h="3727768">
                  <a:moveTo>
                    <a:pt x="1313547" y="3727768"/>
                  </a:moveTo>
                  <a:lnTo>
                    <a:pt x="1288310" y="3702565"/>
                  </a:lnTo>
                  <a:lnTo>
                    <a:pt x="2817335" y="2173540"/>
                  </a:lnTo>
                  <a:cubicBezTo>
                    <a:pt x="3053045" y="1937830"/>
                    <a:pt x="3182866" y="1623116"/>
                    <a:pt x="3182866" y="1287349"/>
                  </a:cubicBezTo>
                  <a:cubicBezTo>
                    <a:pt x="3182866" y="951581"/>
                    <a:pt x="3053045" y="636902"/>
                    <a:pt x="2817335" y="401192"/>
                  </a:cubicBezTo>
                  <a:cubicBezTo>
                    <a:pt x="2581625" y="165483"/>
                    <a:pt x="2266878" y="35661"/>
                    <a:pt x="1931144" y="35661"/>
                  </a:cubicBezTo>
                  <a:cubicBezTo>
                    <a:pt x="1595411" y="35661"/>
                    <a:pt x="1280663" y="165483"/>
                    <a:pt x="1044953" y="401192"/>
                  </a:cubicBezTo>
                  <a:lnTo>
                    <a:pt x="25203" y="1420908"/>
                  </a:lnTo>
                  <a:lnTo>
                    <a:pt x="0" y="1395705"/>
                  </a:lnTo>
                  <a:lnTo>
                    <a:pt x="1019750" y="375955"/>
                  </a:lnTo>
                  <a:cubicBezTo>
                    <a:pt x="1141192" y="254161"/>
                    <a:pt x="1286057" y="158242"/>
                    <a:pt x="1445598" y="93988"/>
                  </a:cubicBezTo>
                  <a:cubicBezTo>
                    <a:pt x="1757167" y="-31329"/>
                    <a:pt x="2105122" y="-31329"/>
                    <a:pt x="2416691" y="93988"/>
                  </a:cubicBezTo>
                  <a:cubicBezTo>
                    <a:pt x="2738839" y="224246"/>
                    <a:pt x="2994322" y="479680"/>
                    <a:pt x="3124642" y="801803"/>
                  </a:cubicBezTo>
                  <a:cubicBezTo>
                    <a:pt x="3249878" y="1113351"/>
                    <a:pt x="3249878" y="1461244"/>
                    <a:pt x="3124642" y="1772792"/>
                  </a:cubicBezTo>
                  <a:cubicBezTo>
                    <a:pt x="3060363" y="1932318"/>
                    <a:pt x="2964433" y="2077168"/>
                    <a:pt x="2842641" y="2198606"/>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8" name="Freeform 7">
              <a:extLst>
                <a:ext uri="{FF2B5EF4-FFF2-40B4-BE49-F238E27FC236}">
                  <a16:creationId xmlns:a16="http://schemas.microsoft.com/office/drawing/2014/main" id="{895AF3E0-6732-B326-43AF-FAFD92E33D4B}"/>
                </a:ext>
              </a:extLst>
            </p:cNvPr>
            <p:cNvSpPr/>
            <p:nvPr userDrawn="1"/>
          </p:nvSpPr>
          <p:spPr>
            <a:xfrm>
              <a:off x="5313133" y="2894944"/>
              <a:ext cx="735726" cy="1665905"/>
            </a:xfrm>
            <a:custGeom>
              <a:avLst/>
              <a:gdLst>
                <a:gd name="connsiteX0" fmla="*/ 1287074 w 1301544"/>
                <a:gd name="connsiteY0" fmla="*/ 2947089 h 2947089"/>
                <a:gd name="connsiteX1" fmla="*/ 808455 w 1301544"/>
                <a:gd name="connsiteY1" fmla="*/ 2855740 h 2947089"/>
                <a:gd name="connsiteX2" fmla="*/ 93988 w 1301544"/>
                <a:gd name="connsiteY2" fmla="*/ 2145251 h 2947089"/>
                <a:gd name="connsiteX3" fmla="*/ 93988 w 1301544"/>
                <a:gd name="connsiteY3" fmla="*/ 1174159 h 2947089"/>
                <a:gd name="connsiteX4" fmla="*/ 375955 w 1301544"/>
                <a:gd name="connsiteY4" fmla="*/ 748174 h 2947089"/>
                <a:gd name="connsiteX5" fmla="*/ 1124128 w 1301544"/>
                <a:gd name="connsiteY5" fmla="*/ 0 h 2947089"/>
                <a:gd name="connsiteX6" fmla="*/ 1149332 w 1301544"/>
                <a:gd name="connsiteY6" fmla="*/ 25203 h 2947089"/>
                <a:gd name="connsiteX7" fmla="*/ 401192 w 1301544"/>
                <a:gd name="connsiteY7" fmla="*/ 773377 h 2947089"/>
                <a:gd name="connsiteX8" fmla="*/ 35661 w 1301544"/>
                <a:gd name="connsiteY8" fmla="*/ 1659568 h 2947089"/>
                <a:gd name="connsiteX9" fmla="*/ 401192 w 1301544"/>
                <a:gd name="connsiteY9" fmla="*/ 2545758 h 2947089"/>
                <a:gd name="connsiteX10" fmla="*/ 1286972 w 1301544"/>
                <a:gd name="connsiteY10" fmla="*/ 2911290 h 2947089"/>
                <a:gd name="connsiteX11" fmla="*/ 1301134 w 1301544"/>
                <a:gd name="connsiteY11" fmla="*/ 2911290 h 2947089"/>
                <a:gd name="connsiteX12" fmla="*/ 1301545 w 1301544"/>
                <a:gd name="connsiteY12" fmla="*/ 2946917 h 29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544" h="2947089">
                  <a:moveTo>
                    <a:pt x="1287074" y="2947089"/>
                  </a:moveTo>
                  <a:cubicBezTo>
                    <a:pt x="1123181" y="2947308"/>
                    <a:pt x="960746" y="2916306"/>
                    <a:pt x="808455" y="2855740"/>
                  </a:cubicBezTo>
                  <a:cubicBezTo>
                    <a:pt x="483311" y="2726349"/>
                    <a:pt x="225192" y="2469667"/>
                    <a:pt x="93988" y="2145251"/>
                  </a:cubicBezTo>
                  <a:cubicBezTo>
                    <a:pt x="-31329" y="1833683"/>
                    <a:pt x="-31329" y="1485727"/>
                    <a:pt x="93988" y="1174159"/>
                  </a:cubicBezTo>
                  <a:cubicBezTo>
                    <a:pt x="158234" y="1014573"/>
                    <a:pt x="254153" y="869662"/>
                    <a:pt x="375955" y="748174"/>
                  </a:cubicBezTo>
                  <a:lnTo>
                    <a:pt x="1124128" y="0"/>
                  </a:lnTo>
                  <a:lnTo>
                    <a:pt x="1149332" y="25203"/>
                  </a:lnTo>
                  <a:lnTo>
                    <a:pt x="401192" y="773377"/>
                  </a:lnTo>
                  <a:cubicBezTo>
                    <a:pt x="165448" y="1009120"/>
                    <a:pt x="35661" y="1323834"/>
                    <a:pt x="35661" y="1659568"/>
                  </a:cubicBezTo>
                  <a:cubicBezTo>
                    <a:pt x="35661" y="1995301"/>
                    <a:pt x="165448" y="2310049"/>
                    <a:pt x="401192" y="2545758"/>
                  </a:cubicBezTo>
                  <a:cubicBezTo>
                    <a:pt x="636936" y="2781468"/>
                    <a:pt x="951307" y="2911290"/>
                    <a:pt x="1286972" y="2911290"/>
                  </a:cubicBezTo>
                  <a:lnTo>
                    <a:pt x="1301134" y="2911290"/>
                  </a:lnTo>
                  <a:lnTo>
                    <a:pt x="1301545" y="2946917"/>
                  </a:ln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grpSp>
      <p:sp>
        <p:nvSpPr>
          <p:cNvPr id="13" name="Picture Placeholder 7">
            <a:extLst>
              <a:ext uri="{FF2B5EF4-FFF2-40B4-BE49-F238E27FC236}">
                <a16:creationId xmlns:a16="http://schemas.microsoft.com/office/drawing/2014/main" id="{E9FFCC9F-6CCA-08A5-8EBD-9A90FA6456C7}"/>
              </a:ext>
            </a:extLst>
          </p:cNvPr>
          <p:cNvSpPr>
            <a:spLocks noGrp="1" noChangeAspect="1"/>
          </p:cNvSpPr>
          <p:nvPr>
            <p:ph type="pic" sz="quarter" idx="21" hasCustomPrompt="1"/>
          </p:nvPr>
        </p:nvSpPr>
        <p:spPr>
          <a:xfrm>
            <a:off x="4693986" y="2215851"/>
            <a:ext cx="432000" cy="432000"/>
          </a:xfrm>
        </p:spPr>
        <p:txBody>
          <a:bodyPr/>
          <a:lstStyle>
            <a:lvl1pPr marL="0" indent="0">
              <a:buNone/>
              <a:defRPr sz="700"/>
            </a:lvl1pPr>
          </a:lstStyle>
          <a:p>
            <a:r>
              <a:rPr lang="en-US" dirty="0"/>
              <a:t>Click to add your icon</a:t>
            </a:r>
          </a:p>
        </p:txBody>
      </p:sp>
      <p:sp>
        <p:nvSpPr>
          <p:cNvPr id="15" name="Picture Placeholder 7">
            <a:extLst>
              <a:ext uri="{FF2B5EF4-FFF2-40B4-BE49-F238E27FC236}">
                <a16:creationId xmlns:a16="http://schemas.microsoft.com/office/drawing/2014/main" id="{D63C5F88-79F9-A4A8-DF48-5F8F97658E1C}"/>
              </a:ext>
            </a:extLst>
          </p:cNvPr>
          <p:cNvSpPr>
            <a:spLocks noGrp="1" noChangeAspect="1"/>
          </p:cNvSpPr>
          <p:nvPr>
            <p:ph type="pic" sz="quarter" idx="22" hasCustomPrompt="1"/>
          </p:nvPr>
        </p:nvSpPr>
        <p:spPr>
          <a:xfrm>
            <a:off x="7098635" y="2215851"/>
            <a:ext cx="432000" cy="432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33EEBD98-B2D0-4E0E-4F85-86ADB96934B2}"/>
              </a:ext>
            </a:extLst>
          </p:cNvPr>
          <p:cNvSpPr>
            <a:spLocks noGrp="1" noChangeAspect="1"/>
          </p:cNvSpPr>
          <p:nvPr>
            <p:ph type="pic" sz="quarter" idx="23" hasCustomPrompt="1"/>
          </p:nvPr>
        </p:nvSpPr>
        <p:spPr>
          <a:xfrm>
            <a:off x="5884726" y="3757348"/>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C59920CB-962A-7969-31D7-C225D2232DA8}"/>
              </a:ext>
            </a:extLst>
          </p:cNvPr>
          <p:cNvSpPr>
            <a:spLocks noGrp="1"/>
          </p:cNvSpPr>
          <p:nvPr>
            <p:ph type="body" sz="quarter" idx="14" hasCustomPrompt="1"/>
          </p:nvPr>
        </p:nvSpPr>
        <p:spPr>
          <a:xfrm>
            <a:off x="550862" y="1964659"/>
            <a:ext cx="2887134" cy="934384"/>
          </a:xfrm>
        </p:spPr>
        <p:txBody>
          <a:bodyPr anchor="ctr" anchorCtr="0"/>
          <a:lstStyle>
            <a:lvl1pPr marL="0" indent="0" algn="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10">
            <a:extLst>
              <a:ext uri="{FF2B5EF4-FFF2-40B4-BE49-F238E27FC236}">
                <a16:creationId xmlns:a16="http://schemas.microsoft.com/office/drawing/2014/main" id="{05348A20-D20B-FC4F-D654-E23187F2D788}"/>
              </a:ext>
            </a:extLst>
          </p:cNvPr>
          <p:cNvSpPr>
            <a:spLocks noGrp="1"/>
          </p:cNvSpPr>
          <p:nvPr>
            <p:ph type="body" sz="quarter" idx="24" hasCustomPrompt="1"/>
          </p:nvPr>
        </p:nvSpPr>
        <p:spPr>
          <a:xfrm flipH="1">
            <a:off x="8754003" y="1964659"/>
            <a:ext cx="2887134" cy="934384"/>
          </a:xfrm>
        </p:spPr>
        <p:txBody>
          <a:bodyPr anchor="ctr" anchorCtr="0"/>
          <a:lstStyle>
            <a:lvl1pPr marL="0" indent="0" algn="l">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0" name="Text Placeholder 10">
            <a:extLst>
              <a:ext uri="{FF2B5EF4-FFF2-40B4-BE49-F238E27FC236}">
                <a16:creationId xmlns:a16="http://schemas.microsoft.com/office/drawing/2014/main" id="{9FE4CACC-A856-BD5E-521A-CF45343DE865}"/>
              </a:ext>
            </a:extLst>
          </p:cNvPr>
          <p:cNvSpPr>
            <a:spLocks noGrp="1"/>
          </p:cNvSpPr>
          <p:nvPr>
            <p:ph type="body" sz="quarter" idx="25" hasCustomPrompt="1"/>
          </p:nvPr>
        </p:nvSpPr>
        <p:spPr>
          <a:xfrm flipH="1">
            <a:off x="3846539" y="5125557"/>
            <a:ext cx="4498922" cy="586080"/>
          </a:xfrm>
        </p:spPr>
        <p:txBody>
          <a:bodyPr anchor="t" anchorCtr="0"/>
          <a:lstStyle>
            <a:lvl1pPr marL="0" indent="0" algn="ct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0" name="Text Placeholder 9">
            <a:extLst>
              <a:ext uri="{FF2B5EF4-FFF2-40B4-BE49-F238E27FC236}">
                <a16:creationId xmlns:a16="http://schemas.microsoft.com/office/drawing/2014/main" id="{015E06C3-5EBF-FEE2-8856-27111AC68D05}"/>
              </a:ext>
            </a:extLst>
          </p:cNvPr>
          <p:cNvSpPr>
            <a:spLocks noGrp="1"/>
          </p:cNvSpPr>
          <p:nvPr>
            <p:ph type="body" sz="quarter" idx="26"/>
          </p:nvPr>
        </p:nvSpPr>
        <p:spPr>
          <a:xfrm>
            <a:off x="3705361"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1" name="Text Placeholder 20">
            <a:extLst>
              <a:ext uri="{FF2B5EF4-FFF2-40B4-BE49-F238E27FC236}">
                <a16:creationId xmlns:a16="http://schemas.microsoft.com/office/drawing/2014/main" id="{FE9CC64F-0A0D-EF13-5A5F-3DF361AEA2F8}"/>
              </a:ext>
            </a:extLst>
          </p:cNvPr>
          <p:cNvSpPr>
            <a:spLocks noGrp="1"/>
          </p:cNvSpPr>
          <p:nvPr>
            <p:ph type="body" sz="quarter" idx="27"/>
          </p:nvPr>
        </p:nvSpPr>
        <p:spPr>
          <a:xfrm flipH="1">
            <a:off x="8313806"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3" name="Text Placeholder 22">
            <a:extLst>
              <a:ext uri="{FF2B5EF4-FFF2-40B4-BE49-F238E27FC236}">
                <a16:creationId xmlns:a16="http://schemas.microsoft.com/office/drawing/2014/main" id="{D970FF6D-5C08-AF61-D751-15086B233247}"/>
              </a:ext>
            </a:extLst>
          </p:cNvPr>
          <p:cNvSpPr>
            <a:spLocks noGrp="1"/>
          </p:cNvSpPr>
          <p:nvPr>
            <p:ph type="body" sz="quarter" idx="28"/>
          </p:nvPr>
        </p:nvSpPr>
        <p:spPr>
          <a:xfrm rot="5400000" flipH="1">
            <a:off x="6009121" y="4671932"/>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705306739"/>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2" name="Text Placeholder 14">
            <a:extLst>
              <a:ext uri="{FF2B5EF4-FFF2-40B4-BE49-F238E27FC236}">
                <a16:creationId xmlns:a16="http://schemas.microsoft.com/office/drawing/2014/main" id="{0206CC43-31DE-485A-B3BE-F3F6104ECAFC}"/>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864053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F17-D58F-CAF0-196A-5D6A6463C872}"/>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C716953-BC67-6EAF-CDE5-9AA3DFE2531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CAD59A0C-EBAE-0906-658C-8DC34CEB04CC}"/>
              </a:ext>
            </a:extLst>
          </p:cNvPr>
          <p:cNvSpPr>
            <a:spLocks noGrp="1"/>
          </p:cNvSpPr>
          <p:nvPr>
            <p:ph type="body" sz="quarter" idx="11" hasCustomPrompt="1"/>
          </p:nvPr>
        </p:nvSpPr>
        <p:spPr>
          <a:xfrm>
            <a:off x="1598530" y="1828800"/>
            <a:ext cx="1600200" cy="1600200"/>
          </a:xfrm>
          <a:prstGeom prst="ellipse">
            <a:avLst/>
          </a:prstGeom>
          <a:solidFill>
            <a:schemeClr val="tx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1</a:t>
            </a:r>
          </a:p>
        </p:txBody>
      </p:sp>
      <p:sp>
        <p:nvSpPr>
          <p:cNvPr id="6" name="Text Placeholder 4">
            <a:extLst>
              <a:ext uri="{FF2B5EF4-FFF2-40B4-BE49-F238E27FC236}">
                <a16:creationId xmlns:a16="http://schemas.microsoft.com/office/drawing/2014/main" id="{2F1D8353-3032-E17A-907C-269A09101C48}"/>
              </a:ext>
            </a:extLst>
          </p:cNvPr>
          <p:cNvSpPr>
            <a:spLocks noGrp="1" noChangeAspect="1"/>
          </p:cNvSpPr>
          <p:nvPr>
            <p:ph type="body" sz="quarter" idx="12" hasCustomPrompt="1"/>
          </p:nvPr>
        </p:nvSpPr>
        <p:spPr>
          <a:xfrm>
            <a:off x="1930630"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9" name="Text Placeholder 4">
            <a:extLst>
              <a:ext uri="{FF2B5EF4-FFF2-40B4-BE49-F238E27FC236}">
                <a16:creationId xmlns:a16="http://schemas.microsoft.com/office/drawing/2014/main" id="{8C65447B-5113-04E8-0CF5-954A95CF6B29}"/>
              </a:ext>
            </a:extLst>
          </p:cNvPr>
          <p:cNvSpPr>
            <a:spLocks noGrp="1" noChangeAspect="1"/>
          </p:cNvSpPr>
          <p:nvPr>
            <p:ph type="body" sz="quarter" idx="14" hasCustomPrompt="1"/>
          </p:nvPr>
        </p:nvSpPr>
        <p:spPr>
          <a:xfrm>
            <a:off x="3238398"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5" name="Text Placeholder 4">
            <a:extLst>
              <a:ext uri="{FF2B5EF4-FFF2-40B4-BE49-F238E27FC236}">
                <a16:creationId xmlns:a16="http://schemas.microsoft.com/office/drawing/2014/main" id="{6BBA0292-3CA9-4162-4191-C3609B42AD68}"/>
              </a:ext>
            </a:extLst>
          </p:cNvPr>
          <p:cNvSpPr>
            <a:spLocks noGrp="1" noChangeAspect="1"/>
          </p:cNvSpPr>
          <p:nvPr>
            <p:ph type="body" sz="quarter" idx="15" hasCustomPrompt="1"/>
          </p:nvPr>
        </p:nvSpPr>
        <p:spPr>
          <a:xfrm>
            <a:off x="62872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8" name="Text Placeholder 4">
            <a:extLst>
              <a:ext uri="{FF2B5EF4-FFF2-40B4-BE49-F238E27FC236}">
                <a16:creationId xmlns:a16="http://schemas.microsoft.com/office/drawing/2014/main" id="{92431A9A-12EF-0AF7-B61E-F84AD3E3491B}"/>
              </a:ext>
            </a:extLst>
          </p:cNvPr>
          <p:cNvSpPr>
            <a:spLocks noGrp="1"/>
          </p:cNvSpPr>
          <p:nvPr>
            <p:ph type="body" sz="quarter" idx="16" hasCustomPrompt="1"/>
          </p:nvPr>
        </p:nvSpPr>
        <p:spPr>
          <a:xfrm>
            <a:off x="5306255" y="2626476"/>
            <a:ext cx="1600200" cy="1600200"/>
          </a:xfrm>
          <a:prstGeom prst="ellipse">
            <a:avLst/>
          </a:prstGeom>
          <a:solidFill>
            <a:schemeClr val="accent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2</a:t>
            </a:r>
          </a:p>
        </p:txBody>
      </p:sp>
      <p:sp>
        <p:nvSpPr>
          <p:cNvPr id="29" name="Text Placeholder 4">
            <a:extLst>
              <a:ext uri="{FF2B5EF4-FFF2-40B4-BE49-F238E27FC236}">
                <a16:creationId xmlns:a16="http://schemas.microsoft.com/office/drawing/2014/main" id="{EE0DC731-4B69-7105-CE4E-7A7BD32058E5}"/>
              </a:ext>
            </a:extLst>
          </p:cNvPr>
          <p:cNvSpPr>
            <a:spLocks noGrp="1" noChangeAspect="1"/>
          </p:cNvSpPr>
          <p:nvPr>
            <p:ph type="body" sz="quarter" idx="17" hasCustomPrompt="1"/>
          </p:nvPr>
        </p:nvSpPr>
        <p:spPr>
          <a:xfrm>
            <a:off x="5638355" y="468969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0" name="Text Placeholder 4">
            <a:extLst>
              <a:ext uri="{FF2B5EF4-FFF2-40B4-BE49-F238E27FC236}">
                <a16:creationId xmlns:a16="http://schemas.microsoft.com/office/drawing/2014/main" id="{669125E7-C734-1E8F-FCEB-C296857E8C7F}"/>
              </a:ext>
            </a:extLst>
          </p:cNvPr>
          <p:cNvSpPr>
            <a:spLocks noGrp="1" noChangeAspect="1"/>
          </p:cNvSpPr>
          <p:nvPr>
            <p:ph type="body" sz="quarter" idx="18" hasCustomPrompt="1"/>
          </p:nvPr>
        </p:nvSpPr>
        <p:spPr>
          <a:xfrm>
            <a:off x="6946123"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7" name="Text Placeholder 4">
            <a:extLst>
              <a:ext uri="{FF2B5EF4-FFF2-40B4-BE49-F238E27FC236}">
                <a16:creationId xmlns:a16="http://schemas.microsoft.com/office/drawing/2014/main" id="{5CEF5CA4-833B-E5CB-5E60-3F6BCDBED176}"/>
              </a:ext>
            </a:extLst>
          </p:cNvPr>
          <p:cNvSpPr>
            <a:spLocks noGrp="1" noChangeAspect="1"/>
          </p:cNvSpPr>
          <p:nvPr>
            <p:ph type="body" sz="quarter" idx="19" hasCustomPrompt="1"/>
          </p:nvPr>
        </p:nvSpPr>
        <p:spPr>
          <a:xfrm>
            <a:off x="4336452"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9" name="Text Placeholder 4">
            <a:extLst>
              <a:ext uri="{FF2B5EF4-FFF2-40B4-BE49-F238E27FC236}">
                <a16:creationId xmlns:a16="http://schemas.microsoft.com/office/drawing/2014/main" id="{D9523D82-D365-A695-2E47-C8BBF5620295}"/>
              </a:ext>
            </a:extLst>
          </p:cNvPr>
          <p:cNvSpPr>
            <a:spLocks noGrp="1"/>
          </p:cNvSpPr>
          <p:nvPr>
            <p:ph type="body" sz="quarter" idx="20" hasCustomPrompt="1"/>
          </p:nvPr>
        </p:nvSpPr>
        <p:spPr>
          <a:xfrm>
            <a:off x="9001789" y="1828800"/>
            <a:ext cx="1600200" cy="1600200"/>
          </a:xfrm>
          <a:prstGeom prst="ellipse">
            <a:avLst/>
          </a:prstGeom>
          <a:solidFill>
            <a:schemeClr val="accent2"/>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3</a:t>
            </a:r>
          </a:p>
        </p:txBody>
      </p:sp>
      <p:sp>
        <p:nvSpPr>
          <p:cNvPr id="40" name="Text Placeholder 4">
            <a:extLst>
              <a:ext uri="{FF2B5EF4-FFF2-40B4-BE49-F238E27FC236}">
                <a16:creationId xmlns:a16="http://schemas.microsoft.com/office/drawing/2014/main" id="{B10946F1-F91F-C1B1-00B9-BF3A46B99ECC}"/>
              </a:ext>
            </a:extLst>
          </p:cNvPr>
          <p:cNvSpPr>
            <a:spLocks noGrp="1" noChangeAspect="1"/>
          </p:cNvSpPr>
          <p:nvPr>
            <p:ph type="body" sz="quarter" idx="21" hasCustomPrompt="1"/>
          </p:nvPr>
        </p:nvSpPr>
        <p:spPr>
          <a:xfrm>
            <a:off x="9333889"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1" name="Text Placeholder 4">
            <a:extLst>
              <a:ext uri="{FF2B5EF4-FFF2-40B4-BE49-F238E27FC236}">
                <a16:creationId xmlns:a16="http://schemas.microsoft.com/office/drawing/2014/main" id="{0E42920C-FBD0-9C56-9C53-A3B396DCD40E}"/>
              </a:ext>
            </a:extLst>
          </p:cNvPr>
          <p:cNvSpPr>
            <a:spLocks noGrp="1" noChangeAspect="1"/>
          </p:cNvSpPr>
          <p:nvPr>
            <p:ph type="body" sz="quarter" idx="22" hasCustomPrompt="1"/>
          </p:nvPr>
        </p:nvSpPr>
        <p:spPr>
          <a:xfrm>
            <a:off x="1064165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8" name="Text Placeholder 4">
            <a:extLst>
              <a:ext uri="{FF2B5EF4-FFF2-40B4-BE49-F238E27FC236}">
                <a16:creationId xmlns:a16="http://schemas.microsoft.com/office/drawing/2014/main" id="{F600EB3A-D2D8-8217-CCAA-123E9CFEC5CB}"/>
              </a:ext>
            </a:extLst>
          </p:cNvPr>
          <p:cNvSpPr>
            <a:spLocks noGrp="1" noChangeAspect="1"/>
          </p:cNvSpPr>
          <p:nvPr>
            <p:ph type="body" sz="quarter" idx="23" hasCustomPrompt="1"/>
          </p:nvPr>
        </p:nvSpPr>
        <p:spPr>
          <a:xfrm>
            <a:off x="8031986"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8" name="Text Placeholder 11">
            <a:extLst>
              <a:ext uri="{FF2B5EF4-FFF2-40B4-BE49-F238E27FC236}">
                <a16:creationId xmlns:a16="http://schemas.microsoft.com/office/drawing/2014/main" id="{7DD86F19-D750-F0E6-4012-E49DC5E21998}"/>
              </a:ext>
            </a:extLst>
          </p:cNvPr>
          <p:cNvSpPr>
            <a:spLocks noGrp="1" noChangeAspect="1"/>
          </p:cNvSpPr>
          <p:nvPr>
            <p:ph type="body" sz="quarter" idx="24"/>
          </p:nvPr>
        </p:nvSpPr>
        <p:spPr>
          <a:xfrm>
            <a:off x="4134336"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10" name="Text Placeholder 11">
            <a:extLst>
              <a:ext uri="{FF2B5EF4-FFF2-40B4-BE49-F238E27FC236}">
                <a16:creationId xmlns:a16="http://schemas.microsoft.com/office/drawing/2014/main" id="{B5FC5B32-9707-9379-0E36-D91C5B443C59}"/>
              </a:ext>
            </a:extLst>
          </p:cNvPr>
          <p:cNvSpPr>
            <a:spLocks noGrp="1" noChangeAspect="1"/>
          </p:cNvSpPr>
          <p:nvPr>
            <p:ph type="body" sz="quarter" idx="25"/>
          </p:nvPr>
        </p:nvSpPr>
        <p:spPr>
          <a:xfrm>
            <a:off x="7674143"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59704964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6C196-4A4D-114E-F5DD-B521F63BEACD}"/>
              </a:ext>
            </a:extLst>
          </p:cNvPr>
          <p:cNvSpPr/>
          <p:nvPr userDrawn="1"/>
        </p:nvSpPr>
        <p:spPr>
          <a:xfrm>
            <a:off x="0" y="0"/>
            <a:ext cx="465613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rgbClr val="000000"/>
              </a:solidFill>
              <a:effectLst/>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AD7A26C-FEE7-681B-5ABD-DF9A9865C45A}"/>
              </a:ext>
            </a:extLst>
          </p:cNvPr>
          <p:cNvSpPr>
            <a:spLocks noGrp="1"/>
          </p:cNvSpPr>
          <p:nvPr>
            <p:ph type="title" hasCustomPrompt="1"/>
          </p:nvPr>
        </p:nvSpPr>
        <p:spPr>
          <a:xfrm>
            <a:off x="550862" y="430442"/>
            <a:ext cx="3296743"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182A6CC-6A13-66E3-C70F-02A022680DC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8CF502B7-6549-FD38-58DE-B6D15626D241}"/>
              </a:ext>
            </a:extLst>
          </p:cNvPr>
          <p:cNvSpPr/>
          <p:nvPr userDrawn="1"/>
        </p:nvSpPr>
        <p:spPr>
          <a:xfrm>
            <a:off x="5881" y="4025735"/>
            <a:ext cx="2810795" cy="2832266"/>
          </a:xfrm>
          <a:custGeom>
            <a:avLst/>
            <a:gdLst>
              <a:gd name="connsiteX0" fmla="*/ 1787877 w 3378923"/>
              <a:gd name="connsiteY0" fmla="*/ 0 h 3404733"/>
              <a:gd name="connsiteX1" fmla="*/ 3378923 w 3378923"/>
              <a:gd name="connsiteY1" fmla="*/ 0 h 3404733"/>
              <a:gd name="connsiteX2" fmla="*/ 3378923 w 3378923"/>
              <a:gd name="connsiteY2" fmla="*/ 1587491 h 3404733"/>
              <a:gd name="connsiteX3" fmla="*/ 2267585 w 3378923"/>
              <a:gd name="connsiteY3" fmla="*/ 2698591 h 3404733"/>
              <a:gd name="connsiteX4" fmla="*/ 2973878 w 3378923"/>
              <a:gd name="connsiteY4" fmla="*/ 3404733 h 3404733"/>
              <a:gd name="connsiteX5" fmla="*/ 0 w 3378923"/>
              <a:gd name="connsiteY5" fmla="*/ 3404733 h 3404733"/>
              <a:gd name="connsiteX6" fmla="*/ 0 w 3378923"/>
              <a:gd name="connsiteY6" fmla="*/ 431534 h 3404733"/>
              <a:gd name="connsiteX7" fmla="*/ 678138 w 3378923"/>
              <a:gd name="connsiteY7" fmla="*/ 1109501 h 3404733"/>
              <a:gd name="connsiteX8" fmla="*/ 1787877 w 3378923"/>
              <a:gd name="connsiteY8" fmla="*/ 0 h 340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923" h="3404733">
                <a:moveTo>
                  <a:pt x="1787877" y="0"/>
                </a:moveTo>
                <a:lnTo>
                  <a:pt x="3378923" y="0"/>
                </a:lnTo>
                <a:lnTo>
                  <a:pt x="3378923" y="1587491"/>
                </a:lnTo>
                <a:lnTo>
                  <a:pt x="2267585" y="2698591"/>
                </a:lnTo>
                <a:lnTo>
                  <a:pt x="2973878" y="3404733"/>
                </a:lnTo>
                <a:lnTo>
                  <a:pt x="0" y="3404733"/>
                </a:lnTo>
                <a:lnTo>
                  <a:pt x="0" y="431534"/>
                </a:lnTo>
                <a:lnTo>
                  <a:pt x="678138" y="1109501"/>
                </a:lnTo>
                <a:lnTo>
                  <a:pt x="1787877" y="0"/>
                </a:lnTo>
                <a:close/>
              </a:path>
            </a:pathLst>
          </a:custGeom>
          <a:solidFill>
            <a:schemeClr val="accent1"/>
          </a:solidFill>
          <a:ln w="3996" cap="flat">
            <a:noFill/>
            <a:prstDash val="solid"/>
            <a:miter/>
          </a:ln>
        </p:spPr>
        <p:txBody>
          <a:bodyPr rtlCol="0" anchor="ctr"/>
          <a:lstStyle/>
          <a:p>
            <a:endParaRPr lang="en-US">
              <a:latin typeface="Poppins" pitchFamily="2" charset="77"/>
              <a:cs typeface="Poppins" pitchFamily="2" charset="77"/>
            </a:endParaRPr>
          </a:p>
        </p:txBody>
      </p:sp>
      <p:pic>
        <p:nvPicPr>
          <p:cNvPr id="6" name="Graphic 5">
            <a:extLst>
              <a:ext uri="{FF2B5EF4-FFF2-40B4-BE49-F238E27FC236}">
                <a16:creationId xmlns:a16="http://schemas.microsoft.com/office/drawing/2014/main" id="{25A26858-9A63-A56C-13DC-07255010DA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4">
            <a:extLst>
              <a:ext uri="{FF2B5EF4-FFF2-40B4-BE49-F238E27FC236}">
                <a16:creationId xmlns:a16="http://schemas.microsoft.com/office/drawing/2014/main" id="{3616C3E5-D1FC-1925-2DD5-C123CEF94406}"/>
              </a:ext>
            </a:extLst>
          </p:cNvPr>
          <p:cNvSpPr>
            <a:spLocks noGrp="1" noChangeAspect="1"/>
          </p:cNvSpPr>
          <p:nvPr>
            <p:ph type="body" sz="quarter" idx="12" hasCustomPrompt="1"/>
          </p:nvPr>
        </p:nvSpPr>
        <p:spPr>
          <a:xfrm>
            <a:off x="3702139" y="2489868"/>
            <a:ext cx="1908000" cy="1908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6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your sub-title</a:t>
            </a:r>
          </a:p>
        </p:txBody>
      </p:sp>
      <p:sp>
        <p:nvSpPr>
          <p:cNvPr id="10" name="Text Placeholder 4">
            <a:extLst>
              <a:ext uri="{FF2B5EF4-FFF2-40B4-BE49-F238E27FC236}">
                <a16:creationId xmlns:a16="http://schemas.microsoft.com/office/drawing/2014/main" id="{2A6E14C0-38D6-BCA8-77C6-4D0CDAD76B7F}"/>
              </a:ext>
            </a:extLst>
          </p:cNvPr>
          <p:cNvSpPr>
            <a:spLocks noGrp="1" noChangeAspect="1"/>
          </p:cNvSpPr>
          <p:nvPr>
            <p:ph type="body" sz="quarter" idx="13" hasCustomPrompt="1"/>
          </p:nvPr>
        </p:nvSpPr>
        <p:spPr>
          <a:xfrm>
            <a:off x="7492999" y="2709000"/>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1" name="Picture Placeholder 7">
            <a:extLst>
              <a:ext uri="{FF2B5EF4-FFF2-40B4-BE49-F238E27FC236}">
                <a16:creationId xmlns:a16="http://schemas.microsoft.com/office/drawing/2014/main" id="{3785B70D-E226-495E-9B69-C93858F4EF1A}"/>
              </a:ext>
            </a:extLst>
          </p:cNvPr>
          <p:cNvSpPr>
            <a:spLocks noGrp="1" noChangeAspect="1"/>
          </p:cNvSpPr>
          <p:nvPr>
            <p:ph type="pic" sz="quarter" idx="21" hasCustomPrompt="1"/>
          </p:nvPr>
        </p:nvSpPr>
        <p:spPr>
          <a:xfrm>
            <a:off x="7996999" y="3011868"/>
            <a:ext cx="432000" cy="432000"/>
          </a:xfrm>
        </p:spPr>
        <p:txBody>
          <a:bodyPr/>
          <a:lstStyle>
            <a:lvl1pPr marL="0" indent="0">
              <a:buNone/>
              <a:defRPr sz="700"/>
            </a:lvl1pPr>
          </a:lstStyle>
          <a:p>
            <a:r>
              <a:rPr lang="en-US" dirty="0"/>
              <a:t>Click to add your icon</a:t>
            </a:r>
          </a:p>
        </p:txBody>
      </p:sp>
      <p:sp>
        <p:nvSpPr>
          <p:cNvPr id="13" name="Text Placeholder 14">
            <a:extLst>
              <a:ext uri="{FF2B5EF4-FFF2-40B4-BE49-F238E27FC236}">
                <a16:creationId xmlns:a16="http://schemas.microsoft.com/office/drawing/2014/main" id="{94749E0F-F710-201C-F8A7-C6E4E86A74F1}"/>
              </a:ext>
            </a:extLst>
          </p:cNvPr>
          <p:cNvSpPr>
            <a:spLocks noGrp="1" noChangeAspect="1"/>
          </p:cNvSpPr>
          <p:nvPr>
            <p:ph type="body" sz="quarter" idx="59"/>
          </p:nvPr>
        </p:nvSpPr>
        <p:spPr>
          <a:xfrm>
            <a:off x="9209912" y="3335868"/>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10">
            <a:extLst>
              <a:ext uri="{FF2B5EF4-FFF2-40B4-BE49-F238E27FC236}">
                <a16:creationId xmlns:a16="http://schemas.microsoft.com/office/drawing/2014/main" id="{35D3BDA0-982B-8743-AA29-042F5899CDD1}"/>
              </a:ext>
            </a:extLst>
          </p:cNvPr>
          <p:cNvSpPr>
            <a:spLocks noGrp="1"/>
          </p:cNvSpPr>
          <p:nvPr>
            <p:ph type="body" sz="quarter" idx="24" hasCustomPrompt="1"/>
          </p:nvPr>
        </p:nvSpPr>
        <p:spPr>
          <a:xfrm flipH="1">
            <a:off x="9507810" y="2961807"/>
            <a:ext cx="2224581" cy="934384"/>
          </a:xfrm>
        </p:spPr>
        <p:txBody>
          <a:bodyPr anchor="ctr" anchorCtr="0"/>
          <a:lstStyle>
            <a:lvl1pPr marL="0" indent="0" algn="l">
              <a:buFont typeface="Arial" panose="020B0604020202020204" pitchFamily="34" charset="0"/>
              <a:buNone/>
              <a:defRPr sz="1200" b="1" i="0">
                <a:solidFill>
                  <a:schemeClr val="accent2"/>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5" name="Text Placeholder 4">
            <a:extLst>
              <a:ext uri="{FF2B5EF4-FFF2-40B4-BE49-F238E27FC236}">
                <a16:creationId xmlns:a16="http://schemas.microsoft.com/office/drawing/2014/main" id="{50B0172F-793D-6FD5-CDDB-850832297FC2}"/>
              </a:ext>
            </a:extLst>
          </p:cNvPr>
          <p:cNvSpPr>
            <a:spLocks noGrp="1" noChangeAspect="1"/>
          </p:cNvSpPr>
          <p:nvPr>
            <p:ph type="body" sz="quarter" idx="60" hasCustomPrompt="1"/>
          </p:nvPr>
        </p:nvSpPr>
        <p:spPr>
          <a:xfrm>
            <a:off x="6428814" y="678069"/>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6" name="Picture Placeholder 7">
            <a:extLst>
              <a:ext uri="{FF2B5EF4-FFF2-40B4-BE49-F238E27FC236}">
                <a16:creationId xmlns:a16="http://schemas.microsoft.com/office/drawing/2014/main" id="{F5CCB04D-44DC-797D-5FA7-FF83834B6006}"/>
              </a:ext>
            </a:extLst>
          </p:cNvPr>
          <p:cNvSpPr>
            <a:spLocks noGrp="1" noChangeAspect="1"/>
          </p:cNvSpPr>
          <p:nvPr>
            <p:ph type="pic" sz="quarter" idx="61" hasCustomPrompt="1"/>
          </p:nvPr>
        </p:nvSpPr>
        <p:spPr>
          <a:xfrm>
            <a:off x="6932814" y="980937"/>
            <a:ext cx="432000" cy="432000"/>
          </a:xfrm>
        </p:spPr>
        <p:txBody>
          <a:bodyPr/>
          <a:lstStyle>
            <a:lvl1pPr marL="0" indent="0">
              <a:buNone/>
              <a:defRPr sz="700"/>
            </a:lvl1pPr>
          </a:lstStyle>
          <a:p>
            <a:r>
              <a:rPr lang="en-US" dirty="0"/>
              <a:t>Click to add your icon</a:t>
            </a:r>
          </a:p>
        </p:txBody>
      </p:sp>
      <p:sp>
        <p:nvSpPr>
          <p:cNvPr id="17" name="Text Placeholder 14">
            <a:extLst>
              <a:ext uri="{FF2B5EF4-FFF2-40B4-BE49-F238E27FC236}">
                <a16:creationId xmlns:a16="http://schemas.microsoft.com/office/drawing/2014/main" id="{C2CE07DC-5346-5904-7CCA-EEEDDA44A725}"/>
              </a:ext>
            </a:extLst>
          </p:cNvPr>
          <p:cNvSpPr>
            <a:spLocks noGrp="1" noChangeAspect="1"/>
          </p:cNvSpPr>
          <p:nvPr>
            <p:ph type="body" sz="quarter" idx="62"/>
          </p:nvPr>
        </p:nvSpPr>
        <p:spPr>
          <a:xfrm>
            <a:off x="8155757" y="130493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AF1B6FB0-AEEC-3D96-4C96-3CE42F70918C}"/>
              </a:ext>
            </a:extLst>
          </p:cNvPr>
          <p:cNvSpPr>
            <a:spLocks noGrp="1"/>
          </p:cNvSpPr>
          <p:nvPr>
            <p:ph type="body" sz="quarter" idx="63" hasCustomPrompt="1"/>
          </p:nvPr>
        </p:nvSpPr>
        <p:spPr>
          <a:xfrm flipH="1">
            <a:off x="8453655" y="930876"/>
            <a:ext cx="2224581" cy="934384"/>
          </a:xfrm>
        </p:spPr>
        <p:txBody>
          <a:bodyPr anchor="ctr" anchorCtr="0"/>
          <a:lstStyle>
            <a:lvl1pPr marL="0" indent="0" algn="l">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4">
            <a:extLst>
              <a:ext uri="{FF2B5EF4-FFF2-40B4-BE49-F238E27FC236}">
                <a16:creationId xmlns:a16="http://schemas.microsoft.com/office/drawing/2014/main" id="{7DE838A0-E7FE-F5F0-D1F4-4DE5243614B6}"/>
              </a:ext>
            </a:extLst>
          </p:cNvPr>
          <p:cNvSpPr>
            <a:spLocks noGrp="1" noChangeAspect="1"/>
          </p:cNvSpPr>
          <p:nvPr>
            <p:ph type="body" sz="quarter" idx="64" hasCustomPrompt="1"/>
          </p:nvPr>
        </p:nvSpPr>
        <p:spPr>
          <a:xfrm>
            <a:off x="6428814" y="4739931"/>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0" name="Picture Placeholder 7">
            <a:extLst>
              <a:ext uri="{FF2B5EF4-FFF2-40B4-BE49-F238E27FC236}">
                <a16:creationId xmlns:a16="http://schemas.microsoft.com/office/drawing/2014/main" id="{F2C0780C-91AB-2F60-565E-983F263D585A}"/>
              </a:ext>
            </a:extLst>
          </p:cNvPr>
          <p:cNvSpPr>
            <a:spLocks noGrp="1" noChangeAspect="1"/>
          </p:cNvSpPr>
          <p:nvPr>
            <p:ph type="pic" sz="quarter" idx="65" hasCustomPrompt="1"/>
          </p:nvPr>
        </p:nvSpPr>
        <p:spPr>
          <a:xfrm>
            <a:off x="6932814" y="5042799"/>
            <a:ext cx="432000" cy="432000"/>
          </a:xfrm>
        </p:spPr>
        <p:txBody>
          <a:bodyPr/>
          <a:lstStyle>
            <a:lvl1pPr marL="0" indent="0">
              <a:buNone/>
              <a:defRPr sz="700"/>
            </a:lvl1pPr>
          </a:lstStyle>
          <a:p>
            <a:r>
              <a:rPr lang="en-US" dirty="0"/>
              <a:t>Click to add your icon</a:t>
            </a:r>
          </a:p>
        </p:txBody>
      </p:sp>
      <p:sp>
        <p:nvSpPr>
          <p:cNvPr id="21" name="Text Placeholder 14">
            <a:extLst>
              <a:ext uri="{FF2B5EF4-FFF2-40B4-BE49-F238E27FC236}">
                <a16:creationId xmlns:a16="http://schemas.microsoft.com/office/drawing/2014/main" id="{80CE7238-738C-B756-46BA-FD32CFDD4B06}"/>
              </a:ext>
            </a:extLst>
          </p:cNvPr>
          <p:cNvSpPr>
            <a:spLocks noGrp="1" noChangeAspect="1"/>
          </p:cNvSpPr>
          <p:nvPr>
            <p:ph type="body" sz="quarter" idx="66"/>
          </p:nvPr>
        </p:nvSpPr>
        <p:spPr>
          <a:xfrm>
            <a:off x="8131101" y="5366799"/>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2" name="Text Placeholder 10">
            <a:extLst>
              <a:ext uri="{FF2B5EF4-FFF2-40B4-BE49-F238E27FC236}">
                <a16:creationId xmlns:a16="http://schemas.microsoft.com/office/drawing/2014/main" id="{B04EA81B-2E0C-F002-A546-59FA17D3B4ED}"/>
              </a:ext>
            </a:extLst>
          </p:cNvPr>
          <p:cNvSpPr>
            <a:spLocks noGrp="1"/>
          </p:cNvSpPr>
          <p:nvPr>
            <p:ph type="body" sz="quarter" idx="67" hasCustomPrompt="1"/>
          </p:nvPr>
        </p:nvSpPr>
        <p:spPr>
          <a:xfrm flipH="1">
            <a:off x="8428999" y="4992738"/>
            <a:ext cx="2224581" cy="934384"/>
          </a:xfrm>
        </p:spPr>
        <p:txBody>
          <a:bodyPr anchor="ctr" anchorCtr="0"/>
          <a:lstStyle>
            <a:lvl1pPr marL="0" indent="0" algn="l">
              <a:buFont typeface="Arial" panose="020B0604020202020204" pitchFamily="34" charset="0"/>
              <a:buNone/>
              <a:defRPr sz="1200" b="1"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Tree>
    <p:extLst>
      <p:ext uri="{BB962C8B-B14F-4D97-AF65-F5344CB8AC3E}">
        <p14:creationId xmlns:p14="http://schemas.microsoft.com/office/powerpoint/2010/main" val="1656953864"/>
      </p:ext>
    </p:extLst>
  </p:cSld>
  <p:clrMapOvr>
    <a:masterClrMapping/>
  </p:clrMapOvr>
  <p:extLst>
    <p:ext uri="{DCECCB84-F9BA-43D5-87BE-67443E8EF086}">
      <p15:sldGuideLst xmlns:p15="http://schemas.microsoft.com/office/powerpoint/2012/main">
        <p15:guide id="1" pos="293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334B-57D3-09F9-4137-A1B79C26B47E}"/>
              </a:ext>
            </a:extLst>
          </p:cNvPr>
          <p:cNvSpPr>
            <a:spLocks noGrp="1"/>
          </p:cNvSpPr>
          <p:nvPr>
            <p:ph type="title" hasCustomPrompt="1"/>
          </p:nvPr>
        </p:nvSpPr>
        <p:spPr/>
        <p:txBody>
          <a:bodyPr/>
          <a:lstStyle/>
          <a:p>
            <a:r>
              <a:rPr lang="en-US" dirty="0"/>
              <a:t>Click here to add your title</a:t>
            </a:r>
          </a:p>
        </p:txBody>
      </p:sp>
      <p:sp>
        <p:nvSpPr>
          <p:cNvPr id="3" name="Slide Number Placeholder 2">
            <a:extLst>
              <a:ext uri="{FF2B5EF4-FFF2-40B4-BE49-F238E27FC236}">
                <a16:creationId xmlns:a16="http://schemas.microsoft.com/office/drawing/2014/main" id="{6C7E2A0E-ACAA-B640-7709-A71AC50E88E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BB5ED99B-C36B-C8DF-1C50-14DA42D0B3ED}"/>
              </a:ext>
            </a:extLst>
          </p:cNvPr>
          <p:cNvSpPr>
            <a:spLocks noGrp="1"/>
          </p:cNvSpPr>
          <p:nvPr>
            <p:ph type="body" sz="quarter" idx="14" hasCustomPrompt="1"/>
          </p:nvPr>
        </p:nvSpPr>
        <p:spPr>
          <a:xfrm>
            <a:off x="858831"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Chart Placeholder 6">
            <a:extLst>
              <a:ext uri="{FF2B5EF4-FFF2-40B4-BE49-F238E27FC236}">
                <a16:creationId xmlns:a16="http://schemas.microsoft.com/office/drawing/2014/main" id="{0CA76FFE-1A5F-75F6-1341-07B5492B9418}"/>
              </a:ext>
            </a:extLst>
          </p:cNvPr>
          <p:cNvSpPr>
            <a:spLocks noGrp="1"/>
          </p:cNvSpPr>
          <p:nvPr>
            <p:ph type="chart" sz="quarter" idx="33"/>
          </p:nvPr>
        </p:nvSpPr>
        <p:spPr>
          <a:xfrm>
            <a:off x="550863" y="2206625"/>
            <a:ext cx="5184775" cy="3670300"/>
          </a:xfrm>
        </p:spPr>
        <p:txBody>
          <a:bodyPr/>
          <a:lstStyle/>
          <a:p>
            <a:endParaRPr lang="en-US"/>
          </a:p>
        </p:txBody>
      </p:sp>
      <p:sp>
        <p:nvSpPr>
          <p:cNvPr id="8" name="Text Placeholder 10">
            <a:extLst>
              <a:ext uri="{FF2B5EF4-FFF2-40B4-BE49-F238E27FC236}">
                <a16:creationId xmlns:a16="http://schemas.microsoft.com/office/drawing/2014/main" id="{61C952E5-1DD1-030F-504C-0AD9704B9FE2}"/>
              </a:ext>
            </a:extLst>
          </p:cNvPr>
          <p:cNvSpPr>
            <a:spLocks noGrp="1"/>
          </p:cNvSpPr>
          <p:nvPr>
            <p:ph type="body" sz="quarter" idx="34" hasCustomPrompt="1"/>
          </p:nvPr>
        </p:nvSpPr>
        <p:spPr>
          <a:xfrm>
            <a:off x="6776155"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10" name="Chart Placeholder 6">
            <a:extLst>
              <a:ext uri="{FF2B5EF4-FFF2-40B4-BE49-F238E27FC236}">
                <a16:creationId xmlns:a16="http://schemas.microsoft.com/office/drawing/2014/main" id="{D2242FF6-12E6-ED5E-4FF9-32113F70770C}"/>
              </a:ext>
            </a:extLst>
          </p:cNvPr>
          <p:cNvSpPr>
            <a:spLocks noGrp="1"/>
          </p:cNvSpPr>
          <p:nvPr>
            <p:ph type="chart" sz="quarter" idx="36"/>
          </p:nvPr>
        </p:nvSpPr>
        <p:spPr>
          <a:xfrm>
            <a:off x="6468187" y="2206625"/>
            <a:ext cx="5184775" cy="3670300"/>
          </a:xfrm>
        </p:spPr>
        <p:txBody>
          <a:bodyPr/>
          <a:lstStyle/>
          <a:p>
            <a:endParaRPr lang="en-US"/>
          </a:p>
        </p:txBody>
      </p:sp>
      <p:sp>
        <p:nvSpPr>
          <p:cNvPr id="6" name="Text Placeholder 14">
            <a:extLst>
              <a:ext uri="{FF2B5EF4-FFF2-40B4-BE49-F238E27FC236}">
                <a16:creationId xmlns:a16="http://schemas.microsoft.com/office/drawing/2014/main" id="{996CC210-8936-0553-A6DA-CD7477694AF5}"/>
              </a:ext>
            </a:extLst>
          </p:cNvPr>
          <p:cNvSpPr>
            <a:spLocks noGrp="1" noChangeAspect="1"/>
          </p:cNvSpPr>
          <p:nvPr>
            <p:ph type="body" sz="quarter" idx="62"/>
          </p:nvPr>
        </p:nvSpPr>
        <p:spPr>
          <a:xfrm>
            <a:off x="6461044"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03560147-32B2-AEA1-6123-AF443889FC3B}"/>
              </a:ext>
            </a:extLst>
          </p:cNvPr>
          <p:cNvSpPr>
            <a:spLocks noGrp="1" noChangeAspect="1"/>
          </p:cNvSpPr>
          <p:nvPr>
            <p:ph type="body" sz="quarter" idx="63"/>
          </p:nvPr>
        </p:nvSpPr>
        <p:spPr>
          <a:xfrm>
            <a:off x="550862"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1467978356"/>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026"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E9A-7665-0D21-A32D-70EF20FE57FA}"/>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F4A027D-367C-B83C-3204-880353FF675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F2A7B21A-02EB-4680-607E-24C516DBC6E5}"/>
              </a:ext>
            </a:extLst>
          </p:cNvPr>
          <p:cNvSpPr>
            <a:spLocks noGrp="1"/>
          </p:cNvSpPr>
          <p:nvPr>
            <p:ph type="body" sz="quarter" idx="11" hasCustomPrompt="1"/>
          </p:nvPr>
        </p:nvSpPr>
        <p:spPr>
          <a:xfrm>
            <a:off x="550863" y="1628775"/>
            <a:ext cx="3565525" cy="424815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0" name="Chart Placeholder 6">
            <a:extLst>
              <a:ext uri="{FF2B5EF4-FFF2-40B4-BE49-F238E27FC236}">
                <a16:creationId xmlns:a16="http://schemas.microsoft.com/office/drawing/2014/main" id="{5546FC47-F7BC-9B52-A863-D7F19F27F873}"/>
              </a:ext>
            </a:extLst>
          </p:cNvPr>
          <p:cNvSpPr>
            <a:spLocks noGrp="1"/>
          </p:cNvSpPr>
          <p:nvPr>
            <p:ph type="chart" sz="quarter" idx="36"/>
          </p:nvPr>
        </p:nvSpPr>
        <p:spPr>
          <a:xfrm>
            <a:off x="4656138" y="2206625"/>
            <a:ext cx="6985000" cy="3670300"/>
          </a:xfrm>
        </p:spPr>
        <p:txBody>
          <a:bodyPr/>
          <a:lstStyle/>
          <a:p>
            <a:endParaRPr lang="en-US" dirty="0"/>
          </a:p>
        </p:txBody>
      </p:sp>
      <p:sp>
        <p:nvSpPr>
          <p:cNvPr id="6" name="Text Placeholder 10">
            <a:extLst>
              <a:ext uri="{FF2B5EF4-FFF2-40B4-BE49-F238E27FC236}">
                <a16:creationId xmlns:a16="http://schemas.microsoft.com/office/drawing/2014/main" id="{D6A24571-02D7-88EF-32C4-57685F618A92}"/>
              </a:ext>
            </a:extLst>
          </p:cNvPr>
          <p:cNvSpPr>
            <a:spLocks noGrp="1"/>
          </p:cNvSpPr>
          <p:nvPr>
            <p:ph type="body" sz="quarter" idx="37" hasCustomPrompt="1"/>
          </p:nvPr>
        </p:nvSpPr>
        <p:spPr>
          <a:xfrm>
            <a:off x="4971249"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Text Placeholder 14">
            <a:extLst>
              <a:ext uri="{FF2B5EF4-FFF2-40B4-BE49-F238E27FC236}">
                <a16:creationId xmlns:a16="http://schemas.microsoft.com/office/drawing/2014/main" id="{7A59F29B-09F7-F84A-7B16-81B994E58D53}"/>
              </a:ext>
            </a:extLst>
          </p:cNvPr>
          <p:cNvSpPr>
            <a:spLocks noGrp="1" noChangeAspect="1"/>
          </p:cNvSpPr>
          <p:nvPr>
            <p:ph type="body" sz="quarter" idx="62"/>
          </p:nvPr>
        </p:nvSpPr>
        <p:spPr>
          <a:xfrm>
            <a:off x="4656138"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06980907"/>
      </p:ext>
    </p:extLst>
  </p:cSld>
  <p:clrMapOvr>
    <a:masterClrMapping/>
  </p:clrMapOvr>
  <p:extLst>
    <p:ext uri="{DCECCB84-F9BA-43D5-87BE-67443E8EF086}">
      <p15:sldGuideLst xmlns:p15="http://schemas.microsoft.com/office/powerpoint/2012/main">
        <p15:guide id="1" pos="2933" userDrawn="1">
          <p15:clr>
            <a:srgbClr val="FBAE40"/>
          </p15:clr>
        </p15:guide>
        <p15:guide id="2" pos="2593" userDrawn="1">
          <p15:clr>
            <a:srgbClr val="FBAE40"/>
          </p15:clr>
        </p15:guide>
        <p15:guide id="3" orient="horz" pos="1026"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5184776" cy="1128194"/>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745BC0DC-E7AA-DD8C-1632-741C89EACFBC}"/>
              </a:ext>
            </a:extLst>
          </p:cNvPr>
          <p:cNvSpPr>
            <a:spLocks noGrp="1"/>
          </p:cNvSpPr>
          <p:nvPr>
            <p:ph type="body" sz="quarter" idx="32"/>
          </p:nvPr>
        </p:nvSpPr>
        <p:spPr>
          <a:xfrm>
            <a:off x="550863" y="204627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8F5C0C42-624A-DD40-A62C-09758C36A0EB}"/>
              </a:ext>
            </a:extLst>
          </p:cNvPr>
          <p:cNvSpPr>
            <a:spLocks noGrp="1"/>
          </p:cNvSpPr>
          <p:nvPr>
            <p:ph type="body" idx="15" hasCustomPrompt="1"/>
          </p:nvPr>
        </p:nvSpPr>
        <p:spPr>
          <a:xfrm>
            <a:off x="858831" y="1989138"/>
            <a:ext cx="4876808"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8" name="Text Placeholder 4">
            <a:extLst>
              <a:ext uri="{FF2B5EF4-FFF2-40B4-BE49-F238E27FC236}">
                <a16:creationId xmlns:a16="http://schemas.microsoft.com/office/drawing/2014/main" id="{552A6C5A-4AE0-58EF-5342-259F564AD2D5}"/>
              </a:ext>
            </a:extLst>
          </p:cNvPr>
          <p:cNvSpPr>
            <a:spLocks noGrp="1"/>
          </p:cNvSpPr>
          <p:nvPr>
            <p:ph type="body" sz="quarter" idx="11" hasCustomPrompt="1"/>
          </p:nvPr>
        </p:nvSpPr>
        <p:spPr>
          <a:xfrm>
            <a:off x="858832" y="2539772"/>
            <a:ext cx="4876808" cy="3337154"/>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4047108143"/>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253"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3565525" cy="1128194"/>
          </a:xfrm>
        </p:spPr>
        <p:txBody>
          <a:bodyPr/>
          <a:lstStyle/>
          <a:p>
            <a:r>
              <a:rPr lang="en-MY" dirty="0"/>
              <a:t>Click here to add your title of up to 3 lines</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ext Placeholder 14">
            <a:extLst>
              <a:ext uri="{FF2B5EF4-FFF2-40B4-BE49-F238E27FC236}">
                <a16:creationId xmlns:a16="http://schemas.microsoft.com/office/drawing/2014/main" id="{E4EB31F5-0809-4DF0-9056-49515EBEB794}"/>
              </a:ext>
            </a:extLst>
          </p:cNvPr>
          <p:cNvSpPr>
            <a:spLocks noGrp="1"/>
          </p:cNvSpPr>
          <p:nvPr>
            <p:ph type="body" sz="quarter" idx="32"/>
          </p:nvPr>
        </p:nvSpPr>
        <p:spPr>
          <a:xfrm>
            <a:off x="550863" y="20570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E6D68BD5-6F67-2187-8122-A4EF1DDD3EE9}"/>
              </a:ext>
            </a:extLst>
          </p:cNvPr>
          <p:cNvSpPr>
            <a:spLocks noGrp="1"/>
          </p:cNvSpPr>
          <p:nvPr>
            <p:ph type="body" idx="15" hasCustomPrompt="1"/>
          </p:nvPr>
        </p:nvSpPr>
        <p:spPr>
          <a:xfrm>
            <a:off x="858831" y="1989138"/>
            <a:ext cx="325755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10" name="Text Placeholder 7">
            <a:extLst>
              <a:ext uri="{FF2B5EF4-FFF2-40B4-BE49-F238E27FC236}">
                <a16:creationId xmlns:a16="http://schemas.microsoft.com/office/drawing/2014/main" id="{1FE0EE1F-1CD8-47A7-48BB-1A0FF7C962B5}"/>
              </a:ext>
            </a:extLst>
          </p:cNvPr>
          <p:cNvSpPr>
            <a:spLocks noGrp="1"/>
          </p:cNvSpPr>
          <p:nvPr>
            <p:ph type="body" sz="quarter" idx="43" hasCustomPrompt="1"/>
          </p:nvPr>
        </p:nvSpPr>
        <p:spPr>
          <a:xfrm>
            <a:off x="858838" y="2546352"/>
            <a:ext cx="3257550" cy="3330574"/>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p:txBody>
      </p:sp>
    </p:spTree>
    <p:extLst>
      <p:ext uri="{BB962C8B-B14F-4D97-AF65-F5344CB8AC3E}">
        <p14:creationId xmlns:p14="http://schemas.microsoft.com/office/powerpoint/2010/main" val="3561621080"/>
      </p:ext>
    </p:extLst>
  </p:cSld>
  <p:clrMapOvr>
    <a:masterClrMapping/>
  </p:clrMapOvr>
  <p:extLst>
    <p:ext uri="{DCECCB84-F9BA-43D5-87BE-67443E8EF086}">
      <p15:sldGuideLst xmlns:p15="http://schemas.microsoft.com/office/powerpoint/2012/main">
        <p15:guide id="1" pos="2593" userDrawn="1">
          <p15:clr>
            <a:srgbClr val="FBAE40"/>
          </p15:clr>
        </p15:guide>
        <p15:guide id="2" pos="2933" userDrawn="1">
          <p15:clr>
            <a:srgbClr val="FBAE40"/>
          </p15:clr>
        </p15:guide>
        <p15:guide id="3" orient="horz" pos="1253"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837BDFA9-F985-658C-2166-0C75EDE760DE}"/>
              </a:ext>
            </a:extLst>
          </p:cNvPr>
          <p:cNvSpPr>
            <a:spLocks noGrp="1" noChangeAspect="1"/>
          </p:cNvSpPr>
          <p:nvPr>
            <p:ph type="pic" sz="quarter" idx="25" hasCustomPrompt="1"/>
          </p:nvPr>
        </p:nvSpPr>
        <p:spPr>
          <a:xfrm>
            <a:off x="8075613"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A25866DE-E9AB-C16C-8DDA-B98A76C823A7}"/>
              </a:ext>
            </a:extLst>
          </p:cNvPr>
          <p:cNvSpPr>
            <a:spLocks noGrp="1"/>
          </p:cNvSpPr>
          <p:nvPr>
            <p:ph type="body" sz="quarter" idx="26" hasCustomPrompt="1"/>
          </p:nvPr>
        </p:nvSpPr>
        <p:spPr>
          <a:xfrm>
            <a:off x="8075612" y="2259032"/>
            <a:ext cx="3565525" cy="361789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6985000" cy="4248150"/>
          </a:xfrm>
        </p:spPr>
        <p:txBody>
          <a:bodyPr/>
          <a:lstStyle/>
          <a:p>
            <a:endParaRPr lang="en-US"/>
          </a:p>
        </p:txBody>
      </p:sp>
    </p:spTree>
    <p:extLst>
      <p:ext uri="{BB962C8B-B14F-4D97-AF65-F5344CB8AC3E}">
        <p14:creationId xmlns:p14="http://schemas.microsoft.com/office/powerpoint/2010/main" val="3082381277"/>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11090274" cy="4248150"/>
          </a:xfrm>
        </p:spPr>
        <p:txBody>
          <a:bodyPr/>
          <a:lstStyle/>
          <a:p>
            <a:endParaRPr lang="en-US"/>
          </a:p>
        </p:txBody>
      </p:sp>
    </p:spTree>
    <p:extLst>
      <p:ext uri="{BB962C8B-B14F-4D97-AF65-F5344CB8AC3E}">
        <p14:creationId xmlns:p14="http://schemas.microsoft.com/office/powerpoint/2010/main" val="40273950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6"/>
            <a:ext cx="11090274" cy="2592384"/>
          </a:xfrm>
        </p:spPr>
        <p:txBody>
          <a:bodyPr/>
          <a:lstStyle/>
          <a:p>
            <a:endParaRPr lang="en-US"/>
          </a:p>
        </p:txBody>
      </p:sp>
      <p:sp>
        <p:nvSpPr>
          <p:cNvPr id="4" name="Text Placeholder 10">
            <a:extLst>
              <a:ext uri="{FF2B5EF4-FFF2-40B4-BE49-F238E27FC236}">
                <a16:creationId xmlns:a16="http://schemas.microsoft.com/office/drawing/2014/main" id="{70A131E4-451B-745E-962A-7689373D4C03}"/>
              </a:ext>
            </a:extLst>
          </p:cNvPr>
          <p:cNvSpPr>
            <a:spLocks noGrp="1"/>
          </p:cNvSpPr>
          <p:nvPr>
            <p:ph type="body" sz="quarter" idx="34" hasCustomPrompt="1"/>
          </p:nvPr>
        </p:nvSpPr>
        <p:spPr>
          <a:xfrm>
            <a:off x="550863" y="4538810"/>
            <a:ext cx="4876807" cy="233356"/>
          </a:xfrm>
        </p:spPr>
        <p:txBody>
          <a:bodyPr lIns="0" anchor="t" anchorCtr="0"/>
          <a:lstStyle>
            <a:lvl1pPr marL="0" indent="0">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sub-title</a:t>
            </a:r>
          </a:p>
        </p:txBody>
      </p:sp>
      <p:cxnSp>
        <p:nvCxnSpPr>
          <p:cNvPr id="5" name="Straight Connector 4">
            <a:extLst>
              <a:ext uri="{FF2B5EF4-FFF2-40B4-BE49-F238E27FC236}">
                <a16:creationId xmlns:a16="http://schemas.microsoft.com/office/drawing/2014/main" id="{25B29783-231C-C1D9-8944-CC670A66CF17}"/>
              </a:ext>
            </a:extLst>
          </p:cNvPr>
          <p:cNvCxnSpPr>
            <a:cxnSpLocks/>
          </p:cNvCxnSpPr>
          <p:nvPr userDrawn="1"/>
        </p:nvCxnSpPr>
        <p:spPr>
          <a:xfrm>
            <a:off x="550863" y="5276435"/>
            <a:ext cx="1109027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381DEDD5-3A7A-A300-F144-D086C0C21C6A}"/>
              </a:ext>
            </a:extLst>
          </p:cNvPr>
          <p:cNvSpPr>
            <a:spLocks noGrp="1" noChangeAspect="1"/>
          </p:cNvSpPr>
          <p:nvPr>
            <p:ph type="body" sz="quarter" idx="43"/>
          </p:nvPr>
        </p:nvSpPr>
        <p:spPr>
          <a:xfrm rot="16200000">
            <a:off x="592522"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1CB1BF54-C867-470F-8073-AC4A8DEEE867}"/>
              </a:ext>
            </a:extLst>
          </p:cNvPr>
          <p:cNvSpPr>
            <a:spLocks noGrp="1"/>
          </p:cNvSpPr>
          <p:nvPr>
            <p:ph type="body" sz="quarter" idx="44" hasCustomPrompt="1"/>
          </p:nvPr>
        </p:nvSpPr>
        <p:spPr>
          <a:xfrm>
            <a:off x="550863"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Q1</a:t>
            </a:r>
          </a:p>
        </p:txBody>
      </p:sp>
      <p:sp>
        <p:nvSpPr>
          <p:cNvPr id="10" name="Text Placeholder 10">
            <a:extLst>
              <a:ext uri="{FF2B5EF4-FFF2-40B4-BE49-F238E27FC236}">
                <a16:creationId xmlns:a16="http://schemas.microsoft.com/office/drawing/2014/main" id="{3F4CDE36-C43B-365D-B016-2B0B84D4406D}"/>
              </a:ext>
            </a:extLst>
          </p:cNvPr>
          <p:cNvSpPr>
            <a:spLocks noGrp="1"/>
          </p:cNvSpPr>
          <p:nvPr>
            <p:ph type="body" sz="quarter" idx="45" hasCustomPrompt="1"/>
          </p:nvPr>
        </p:nvSpPr>
        <p:spPr>
          <a:xfrm>
            <a:off x="550863"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Text Placeholder 14">
            <a:extLst>
              <a:ext uri="{FF2B5EF4-FFF2-40B4-BE49-F238E27FC236}">
                <a16:creationId xmlns:a16="http://schemas.microsoft.com/office/drawing/2014/main" id="{54EC0D8F-1B18-658D-4944-CE87BBF5C9DA}"/>
              </a:ext>
            </a:extLst>
          </p:cNvPr>
          <p:cNvSpPr>
            <a:spLocks noGrp="1" noChangeAspect="1"/>
          </p:cNvSpPr>
          <p:nvPr>
            <p:ph type="body" sz="quarter" idx="47"/>
          </p:nvPr>
        </p:nvSpPr>
        <p:spPr>
          <a:xfrm rot="16200000">
            <a:off x="4501838"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B0207B5F-600C-1D0A-5683-9C4A16064E6C}"/>
              </a:ext>
            </a:extLst>
          </p:cNvPr>
          <p:cNvSpPr>
            <a:spLocks noGrp="1"/>
          </p:cNvSpPr>
          <p:nvPr>
            <p:ph type="body" sz="quarter" idx="48" hasCustomPrompt="1"/>
          </p:nvPr>
        </p:nvSpPr>
        <p:spPr>
          <a:xfrm>
            <a:off x="4460179"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Q2</a:t>
            </a:r>
          </a:p>
        </p:txBody>
      </p:sp>
      <p:sp>
        <p:nvSpPr>
          <p:cNvPr id="16" name="Text Placeholder 10">
            <a:extLst>
              <a:ext uri="{FF2B5EF4-FFF2-40B4-BE49-F238E27FC236}">
                <a16:creationId xmlns:a16="http://schemas.microsoft.com/office/drawing/2014/main" id="{DA2A5F7C-A927-19CE-8A5D-22307B1BD6E6}"/>
              </a:ext>
            </a:extLst>
          </p:cNvPr>
          <p:cNvSpPr>
            <a:spLocks noGrp="1"/>
          </p:cNvSpPr>
          <p:nvPr>
            <p:ph type="body" sz="quarter" idx="49" hasCustomPrompt="1"/>
          </p:nvPr>
        </p:nvSpPr>
        <p:spPr>
          <a:xfrm>
            <a:off x="4460179"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Text Placeholder 14">
            <a:extLst>
              <a:ext uri="{FF2B5EF4-FFF2-40B4-BE49-F238E27FC236}">
                <a16:creationId xmlns:a16="http://schemas.microsoft.com/office/drawing/2014/main" id="{43E6597B-681D-BA63-6C99-3BACA82AF1AE}"/>
              </a:ext>
            </a:extLst>
          </p:cNvPr>
          <p:cNvSpPr>
            <a:spLocks noGrp="1" noChangeAspect="1"/>
          </p:cNvSpPr>
          <p:nvPr>
            <p:ph type="body" sz="quarter" idx="50"/>
          </p:nvPr>
        </p:nvSpPr>
        <p:spPr>
          <a:xfrm rot="16200000">
            <a:off x="8411154"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643DA6F2-0D30-A76E-E469-70F3FBEF24D0}"/>
              </a:ext>
            </a:extLst>
          </p:cNvPr>
          <p:cNvSpPr>
            <a:spLocks noGrp="1"/>
          </p:cNvSpPr>
          <p:nvPr>
            <p:ph type="body" sz="quarter" idx="51" hasCustomPrompt="1"/>
          </p:nvPr>
        </p:nvSpPr>
        <p:spPr>
          <a:xfrm>
            <a:off x="8369495"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Q3</a:t>
            </a:r>
          </a:p>
        </p:txBody>
      </p:sp>
      <p:sp>
        <p:nvSpPr>
          <p:cNvPr id="19" name="Text Placeholder 10">
            <a:extLst>
              <a:ext uri="{FF2B5EF4-FFF2-40B4-BE49-F238E27FC236}">
                <a16:creationId xmlns:a16="http://schemas.microsoft.com/office/drawing/2014/main" id="{9BD0EBB5-E225-009E-DADE-CDC98C00241D}"/>
              </a:ext>
            </a:extLst>
          </p:cNvPr>
          <p:cNvSpPr>
            <a:spLocks noGrp="1"/>
          </p:cNvSpPr>
          <p:nvPr>
            <p:ph type="body" sz="quarter" idx="52" hasCustomPrompt="1"/>
          </p:nvPr>
        </p:nvSpPr>
        <p:spPr>
          <a:xfrm>
            <a:off x="8369495"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Tree>
    <p:extLst>
      <p:ext uri="{BB962C8B-B14F-4D97-AF65-F5344CB8AC3E}">
        <p14:creationId xmlns:p14="http://schemas.microsoft.com/office/powerpoint/2010/main" val="353809101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guide id="4" orient="horz" pos="2659"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860" y="503271"/>
            <a:ext cx="2999820" cy="5850385"/>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7772701" y="864781"/>
            <a:ext cx="2370138" cy="5119023"/>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972804984"/>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F7881AB1-C180-9460-C051-8E5E9865C1C0}"/>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988372758"/>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7273" y="844952"/>
            <a:ext cx="2693775" cy="5253523"/>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6619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pic>
        <p:nvPicPr>
          <p:cNvPr id="14" name="Apple_iPhone_11_Pro.png" descr="Apple_iPhone_11_Pro.png">
            <a:extLst>
              <a:ext uri="{FF2B5EF4-FFF2-40B4-BE49-F238E27FC236}">
                <a16:creationId xmlns:a16="http://schemas.microsoft.com/office/drawing/2014/main" id="{9DBB5FD7-3089-BC47-5C33-EB15E490A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1273" y="844952"/>
            <a:ext cx="2693775" cy="5253523"/>
          </a:xfrm>
          <a:prstGeom prst="rect">
            <a:avLst/>
          </a:prstGeom>
          <a:ln w="12700">
            <a:miter lim="400000"/>
          </a:ln>
        </p:spPr>
      </p:pic>
      <p:sp>
        <p:nvSpPr>
          <p:cNvPr id="15" name="Picture Placeholder 27">
            <a:extLst>
              <a:ext uri="{FF2B5EF4-FFF2-40B4-BE49-F238E27FC236}">
                <a16:creationId xmlns:a16="http://schemas.microsoft.com/office/drawing/2014/main" id="{AB04633F-9BC2-7276-3186-56D77B0CD047}"/>
              </a:ext>
            </a:extLst>
          </p:cNvPr>
          <p:cNvSpPr>
            <a:spLocks noGrp="1"/>
          </p:cNvSpPr>
          <p:nvPr>
            <p:ph type="pic" sz="quarter" idx="35" hasCustomPrompt="1"/>
          </p:nvPr>
        </p:nvSpPr>
        <p:spPr>
          <a:xfrm>
            <a:off x="9413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2978028694"/>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mockup_3">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BC438F6-324A-20A9-3A7A-BDE24A73530D}"/>
              </a:ext>
            </a:extLst>
          </p:cNvPr>
          <p:cNvSpPr/>
          <p:nvPr userDrawn="1"/>
        </p:nvSpPr>
        <p:spPr>
          <a:xfrm>
            <a:off x="3380509" y="0"/>
            <a:ext cx="8811491" cy="6858000"/>
          </a:xfrm>
          <a:custGeom>
            <a:avLst/>
            <a:gdLst>
              <a:gd name="connsiteX0" fmla="*/ 4928707 w 8811491"/>
              <a:gd name="connsiteY0" fmla="*/ 0 h 6858000"/>
              <a:gd name="connsiteX1" fmla="*/ 5486401 w 8811491"/>
              <a:gd name="connsiteY1" fmla="*/ 0 h 6858000"/>
              <a:gd name="connsiteX2" fmla="*/ 7647709 w 8811491"/>
              <a:gd name="connsiteY2" fmla="*/ 0 h 6858000"/>
              <a:gd name="connsiteX3" fmla="*/ 8811491 w 8811491"/>
              <a:gd name="connsiteY3" fmla="*/ 0 h 6858000"/>
              <a:gd name="connsiteX4" fmla="*/ 8811491 w 8811491"/>
              <a:gd name="connsiteY4" fmla="*/ 6858000 h 6858000"/>
              <a:gd name="connsiteX5" fmla="*/ 2719002 w 8811491"/>
              <a:gd name="connsiteY5" fmla="*/ 6858000 h 6858000"/>
              <a:gd name="connsiteX6" fmla="*/ 2715491 w 8811491"/>
              <a:gd name="connsiteY6" fmla="*/ 6858000 h 6858000"/>
              <a:gd name="connsiteX7" fmla="*/ 0 w 88114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1491" h="6858000">
                <a:moveTo>
                  <a:pt x="4928707" y="0"/>
                </a:moveTo>
                <a:lnTo>
                  <a:pt x="5486401" y="0"/>
                </a:lnTo>
                <a:lnTo>
                  <a:pt x="7647709" y="0"/>
                </a:lnTo>
                <a:lnTo>
                  <a:pt x="8811491" y="0"/>
                </a:lnTo>
                <a:lnTo>
                  <a:pt x="8811491" y="6858000"/>
                </a:lnTo>
                <a:lnTo>
                  <a:pt x="2719002" y="6858000"/>
                </a:lnTo>
                <a:lnTo>
                  <a:pt x="2715491" y="6858000"/>
                </a:lnTo>
                <a:lnTo>
                  <a:pt x="0" y="685800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4215101"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4105275" cy="2801523"/>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8414552" y="161745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722520" y="1549501"/>
            <a:ext cx="2695327"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722527" y="2133103"/>
            <a:ext cx="2695320" cy="88208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pic>
        <p:nvPicPr>
          <p:cNvPr id="16" name="Apple_iPhone_11_Pro.png" descr="Apple_iPhone_11_Pro.png">
            <a:extLst>
              <a:ext uri="{FF2B5EF4-FFF2-40B4-BE49-F238E27FC236}">
                <a16:creationId xmlns:a16="http://schemas.microsoft.com/office/drawing/2014/main" id="{221236B4-764D-DD83-53F9-DBF6CDBA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1033" y="1131636"/>
            <a:ext cx="2693775" cy="5253523"/>
          </a:xfrm>
          <a:prstGeom prst="rect">
            <a:avLst/>
          </a:prstGeom>
          <a:ln w="12700">
            <a:miter lim="400000"/>
          </a:ln>
        </p:spPr>
      </p:pic>
      <p:sp>
        <p:nvSpPr>
          <p:cNvPr id="17" name="Picture Placeholder 27">
            <a:extLst>
              <a:ext uri="{FF2B5EF4-FFF2-40B4-BE49-F238E27FC236}">
                <a16:creationId xmlns:a16="http://schemas.microsoft.com/office/drawing/2014/main" id="{6CD9047D-F647-E8AB-F5CC-900F166FF593}"/>
              </a:ext>
            </a:extLst>
          </p:cNvPr>
          <p:cNvSpPr>
            <a:spLocks noGrp="1"/>
          </p:cNvSpPr>
          <p:nvPr>
            <p:ph type="pic" sz="quarter" idx="34" hasCustomPrompt="1"/>
          </p:nvPr>
        </p:nvSpPr>
        <p:spPr>
          <a:xfrm>
            <a:off x="5703525" y="1450881"/>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18" name="Text Placeholder 6">
            <a:extLst>
              <a:ext uri="{FF2B5EF4-FFF2-40B4-BE49-F238E27FC236}">
                <a16:creationId xmlns:a16="http://schemas.microsoft.com/office/drawing/2014/main" id="{AE118429-538B-FB43-0058-ADE29DA7DE8A}"/>
              </a:ext>
            </a:extLst>
          </p:cNvPr>
          <p:cNvSpPr>
            <a:spLocks noGrp="1"/>
          </p:cNvSpPr>
          <p:nvPr>
            <p:ph type="body" sz="quarter" idx="35" hasCustomPrompt="1"/>
          </p:nvPr>
        </p:nvSpPr>
        <p:spPr>
          <a:xfrm>
            <a:off x="8717076" y="3376670"/>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FDC6F0D7-E301-3B1F-210A-2895D68CCE3E}"/>
              </a:ext>
            </a:extLst>
          </p:cNvPr>
          <p:cNvSpPr>
            <a:spLocks noGrp="1"/>
          </p:cNvSpPr>
          <p:nvPr>
            <p:ph type="body" sz="quarter" idx="22" hasCustomPrompt="1"/>
          </p:nvPr>
        </p:nvSpPr>
        <p:spPr>
          <a:xfrm>
            <a:off x="8717075" y="3904483"/>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4" name="Text Placeholder 6">
            <a:extLst>
              <a:ext uri="{FF2B5EF4-FFF2-40B4-BE49-F238E27FC236}">
                <a16:creationId xmlns:a16="http://schemas.microsoft.com/office/drawing/2014/main" id="{ACBB5D4E-E6F4-DA89-C868-9BA35A420BAF}"/>
              </a:ext>
            </a:extLst>
          </p:cNvPr>
          <p:cNvSpPr>
            <a:spLocks noGrp="1"/>
          </p:cNvSpPr>
          <p:nvPr>
            <p:ph type="body" sz="quarter" idx="36" hasCustomPrompt="1"/>
          </p:nvPr>
        </p:nvSpPr>
        <p:spPr>
          <a:xfrm>
            <a:off x="8717076" y="4966501"/>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5" name="Text Placeholder 10">
            <a:extLst>
              <a:ext uri="{FF2B5EF4-FFF2-40B4-BE49-F238E27FC236}">
                <a16:creationId xmlns:a16="http://schemas.microsoft.com/office/drawing/2014/main" id="{AFC1BB00-C783-97BC-14ED-DDD04484B78D}"/>
              </a:ext>
            </a:extLst>
          </p:cNvPr>
          <p:cNvSpPr>
            <a:spLocks noGrp="1"/>
          </p:cNvSpPr>
          <p:nvPr>
            <p:ph type="body" sz="quarter" idx="37" hasCustomPrompt="1"/>
          </p:nvPr>
        </p:nvSpPr>
        <p:spPr>
          <a:xfrm>
            <a:off x="8717075" y="5494314"/>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828983884"/>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1253" userDrawn="1">
          <p15:clr>
            <a:srgbClr val="FBAE40"/>
          </p15:clr>
        </p15:guide>
        <p15:guide id="3" pos="5428"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15467" y="1946544"/>
            <a:ext cx="6308432" cy="372060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954448" y="2340554"/>
            <a:ext cx="4305507" cy="2695659"/>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1358652936"/>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mockup_2">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DA9D224C-981C-97CE-A612-43B6A2AC9643}"/>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9758" y="1872112"/>
            <a:ext cx="6622242" cy="390568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665843" y="2266122"/>
            <a:ext cx="4519682" cy="2829753"/>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539493602"/>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board mockup_1">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Tree>
    <p:extLst>
      <p:ext uri="{BB962C8B-B14F-4D97-AF65-F5344CB8AC3E}">
        <p14:creationId xmlns:p14="http://schemas.microsoft.com/office/powerpoint/2010/main" val="1606277183"/>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board mockup_2">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00818"/>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
        <p:nvSpPr>
          <p:cNvPr id="6" name="Text Placeholder 14">
            <a:extLst>
              <a:ext uri="{FF2B5EF4-FFF2-40B4-BE49-F238E27FC236}">
                <a16:creationId xmlns:a16="http://schemas.microsoft.com/office/drawing/2014/main" id="{F57C33E1-12D1-A6C8-2D03-5F370483FD05}"/>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 name="Text Placeholder 2">
            <a:extLst>
              <a:ext uri="{FF2B5EF4-FFF2-40B4-BE49-F238E27FC236}">
                <a16:creationId xmlns:a16="http://schemas.microsoft.com/office/drawing/2014/main" id="{8DEAEA74-6B15-B415-CAA2-08B35E4F74B3}"/>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0" name="Text Placeholder 10">
            <a:extLst>
              <a:ext uri="{FF2B5EF4-FFF2-40B4-BE49-F238E27FC236}">
                <a16:creationId xmlns:a16="http://schemas.microsoft.com/office/drawing/2014/main" id="{3ACD049D-A1D1-C061-4A50-BF7848E915FD}"/>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3442985061"/>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iosk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0" name="Picture 9">
            <a:extLst>
              <a:ext uri="{FF2B5EF4-FFF2-40B4-BE49-F238E27FC236}">
                <a16:creationId xmlns:a16="http://schemas.microsoft.com/office/drawing/2014/main" id="{3BF645E0-BC14-71FB-9C20-E10F947C5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3025" y="441325"/>
            <a:ext cx="3555093" cy="6011864"/>
          </a:xfrm>
          <a:prstGeom prst="rect">
            <a:avLst/>
          </a:prstGeom>
        </p:spPr>
      </p:pic>
      <p:sp>
        <p:nvSpPr>
          <p:cNvPr id="13" name="Picture Placeholder 9">
            <a:extLst>
              <a:ext uri="{FF2B5EF4-FFF2-40B4-BE49-F238E27FC236}">
                <a16:creationId xmlns:a16="http://schemas.microsoft.com/office/drawing/2014/main" id="{6C41F5B6-C424-DBDD-FEE9-173F1C3AF9AE}"/>
              </a:ext>
            </a:extLst>
          </p:cNvPr>
          <p:cNvSpPr>
            <a:spLocks noGrp="1"/>
          </p:cNvSpPr>
          <p:nvPr>
            <p:ph type="pic" sz="quarter" idx="34" hasCustomPrompt="1"/>
          </p:nvPr>
        </p:nvSpPr>
        <p:spPr>
          <a:xfrm>
            <a:off x="7719848" y="643095"/>
            <a:ext cx="3158359" cy="486432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1466376983"/>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iosk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87439"/>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AA698CED-0DC2-B8C8-165A-1C875C51DC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4802" y="1782968"/>
            <a:ext cx="2419190" cy="4090988"/>
          </a:xfrm>
          <a:prstGeom prst="rect">
            <a:avLst/>
          </a:prstGeom>
        </p:spPr>
      </p:pic>
      <p:pic>
        <p:nvPicPr>
          <p:cNvPr id="10" name="Picture 9">
            <a:extLst>
              <a:ext uri="{FF2B5EF4-FFF2-40B4-BE49-F238E27FC236}">
                <a16:creationId xmlns:a16="http://schemas.microsoft.com/office/drawing/2014/main" id="{A234C55A-E012-64B8-56EA-7106D4AD34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6102" y="1782968"/>
            <a:ext cx="2419190" cy="4090988"/>
          </a:xfrm>
          <a:prstGeom prst="rect">
            <a:avLst/>
          </a:prstGeom>
        </p:spPr>
      </p:pic>
      <p:sp>
        <p:nvSpPr>
          <p:cNvPr id="19" name="Picture Placeholder 9">
            <a:extLst>
              <a:ext uri="{FF2B5EF4-FFF2-40B4-BE49-F238E27FC236}">
                <a16:creationId xmlns:a16="http://schemas.microsoft.com/office/drawing/2014/main" id="{6B9E38B1-5125-7B43-E422-F06C347430BB}"/>
              </a:ext>
            </a:extLst>
          </p:cNvPr>
          <p:cNvSpPr>
            <a:spLocks noGrp="1"/>
          </p:cNvSpPr>
          <p:nvPr>
            <p:ph type="pic" sz="quarter" idx="34" hasCustomPrompt="1"/>
          </p:nvPr>
        </p:nvSpPr>
        <p:spPr>
          <a:xfrm>
            <a:off x="6591072"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20" name="Picture Placeholder 9">
            <a:extLst>
              <a:ext uri="{FF2B5EF4-FFF2-40B4-BE49-F238E27FC236}">
                <a16:creationId xmlns:a16="http://schemas.microsoft.com/office/drawing/2014/main" id="{917A6921-7FB0-00A8-CD36-2A661238B4FB}"/>
              </a:ext>
            </a:extLst>
          </p:cNvPr>
          <p:cNvSpPr>
            <a:spLocks noGrp="1"/>
          </p:cNvSpPr>
          <p:nvPr>
            <p:ph type="pic" sz="quarter" idx="35" hasCustomPrompt="1"/>
          </p:nvPr>
        </p:nvSpPr>
        <p:spPr>
          <a:xfrm>
            <a:off x="9372433"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5" name="Text Placeholder 6">
            <a:extLst>
              <a:ext uri="{FF2B5EF4-FFF2-40B4-BE49-F238E27FC236}">
                <a16:creationId xmlns:a16="http://schemas.microsoft.com/office/drawing/2014/main" id="{002D7678-56FA-32BA-5012-06240F8176F5}"/>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BE67A656-ECB1-0741-A54F-B6931582B214}"/>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3" name="Text Placeholder 6">
            <a:extLst>
              <a:ext uri="{FF2B5EF4-FFF2-40B4-BE49-F238E27FC236}">
                <a16:creationId xmlns:a16="http://schemas.microsoft.com/office/drawing/2014/main" id="{0DB61C1C-55C6-2856-FF52-324AE3CA02E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4" name="Text Placeholder 10">
            <a:extLst>
              <a:ext uri="{FF2B5EF4-FFF2-40B4-BE49-F238E27FC236}">
                <a16:creationId xmlns:a16="http://schemas.microsoft.com/office/drawing/2014/main" id="{B67415A7-EE5B-CDEB-B23E-8802711650C4}"/>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1390403634"/>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mockup_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F295389C-C65F-3355-9A9A-384D4DB52798}"/>
              </a:ext>
            </a:extLst>
          </p:cNvPr>
          <p:cNvSpPr/>
          <p:nvPr userDrawn="1"/>
        </p:nvSpPr>
        <p:spPr>
          <a:xfrm>
            <a:off x="4584888" y="0"/>
            <a:ext cx="7607112" cy="6858000"/>
          </a:xfrm>
          <a:custGeom>
            <a:avLst/>
            <a:gdLst>
              <a:gd name="connsiteX0" fmla="*/ 4928707 w 7607112"/>
              <a:gd name="connsiteY0" fmla="*/ 0 h 6858000"/>
              <a:gd name="connsiteX1" fmla="*/ 5486401 w 7607112"/>
              <a:gd name="connsiteY1" fmla="*/ 0 h 6858000"/>
              <a:gd name="connsiteX2" fmla="*/ 7607112 w 7607112"/>
              <a:gd name="connsiteY2" fmla="*/ 0 h 6858000"/>
              <a:gd name="connsiteX3" fmla="*/ 7607112 w 7607112"/>
              <a:gd name="connsiteY3" fmla="*/ 6858000 h 6858000"/>
              <a:gd name="connsiteX4" fmla="*/ 2719002 w 7607112"/>
              <a:gd name="connsiteY4" fmla="*/ 6858000 h 6858000"/>
              <a:gd name="connsiteX5" fmla="*/ 2715491 w 7607112"/>
              <a:gd name="connsiteY5" fmla="*/ 6858000 h 6858000"/>
              <a:gd name="connsiteX6" fmla="*/ 0 w 7607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7112" h="6858000">
                <a:moveTo>
                  <a:pt x="4928707" y="0"/>
                </a:moveTo>
                <a:lnTo>
                  <a:pt x="5486401" y="0"/>
                </a:lnTo>
                <a:lnTo>
                  <a:pt x="7607112" y="0"/>
                </a:lnTo>
                <a:lnTo>
                  <a:pt x="7607112" y="6858000"/>
                </a:lnTo>
                <a:lnTo>
                  <a:pt x="2719002" y="6858000"/>
                </a:lnTo>
                <a:lnTo>
                  <a:pt x="2715491" y="6858000"/>
                </a:lnTo>
                <a:lnTo>
                  <a:pt x="0" y="685800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7145337" cy="1077291"/>
          </a:xfrm>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4105275" cy="1077291"/>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12" name="Picture 11">
            <a:extLst>
              <a:ext uri="{FF2B5EF4-FFF2-40B4-BE49-F238E27FC236}">
                <a16:creationId xmlns:a16="http://schemas.microsoft.com/office/drawing/2014/main" id="{C5A6FAE4-1DAF-1E0F-681F-068BBA5DA9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4337" y="1947120"/>
            <a:ext cx="6387682" cy="3956096"/>
          </a:xfrm>
          <a:prstGeom prst="rect">
            <a:avLst/>
          </a:prstGeom>
        </p:spPr>
      </p:pic>
      <p:sp>
        <p:nvSpPr>
          <p:cNvPr id="16" name="Text Placeholder 6">
            <a:extLst>
              <a:ext uri="{FF2B5EF4-FFF2-40B4-BE49-F238E27FC236}">
                <a16:creationId xmlns:a16="http://schemas.microsoft.com/office/drawing/2014/main" id="{E080DFE9-F0ED-9294-BA98-C4774F1DED25}"/>
              </a:ext>
            </a:extLst>
          </p:cNvPr>
          <p:cNvSpPr>
            <a:spLocks noGrp="1"/>
          </p:cNvSpPr>
          <p:nvPr>
            <p:ph type="body" sz="quarter" idx="33" hasCustomPrompt="1"/>
          </p:nvPr>
        </p:nvSpPr>
        <p:spPr>
          <a:xfrm>
            <a:off x="550863" y="3455733"/>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88D90E47-10F8-BCAD-9EA8-735CAD3CD224}"/>
              </a:ext>
            </a:extLst>
          </p:cNvPr>
          <p:cNvSpPr>
            <a:spLocks noGrp="1"/>
          </p:cNvSpPr>
          <p:nvPr>
            <p:ph type="body" sz="quarter" idx="22" hasCustomPrompt="1"/>
          </p:nvPr>
        </p:nvSpPr>
        <p:spPr>
          <a:xfrm>
            <a:off x="550862" y="3983546"/>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6">
            <a:extLst>
              <a:ext uri="{FF2B5EF4-FFF2-40B4-BE49-F238E27FC236}">
                <a16:creationId xmlns:a16="http://schemas.microsoft.com/office/drawing/2014/main" id="{499EE1FC-5D84-7420-9576-6736D3B82F3D}"/>
              </a:ext>
            </a:extLst>
          </p:cNvPr>
          <p:cNvSpPr>
            <a:spLocks noGrp="1"/>
          </p:cNvSpPr>
          <p:nvPr>
            <p:ph type="body" sz="quarter" idx="34" hasCustomPrompt="1"/>
          </p:nvPr>
        </p:nvSpPr>
        <p:spPr>
          <a:xfrm>
            <a:off x="550863" y="4942791"/>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88473D9-711D-7CA6-9E37-8A4FB505E065}"/>
              </a:ext>
            </a:extLst>
          </p:cNvPr>
          <p:cNvSpPr>
            <a:spLocks noGrp="1"/>
          </p:cNvSpPr>
          <p:nvPr>
            <p:ph type="body" sz="quarter" idx="35" hasCustomPrompt="1"/>
          </p:nvPr>
        </p:nvSpPr>
        <p:spPr>
          <a:xfrm>
            <a:off x="550862" y="5470604"/>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5" name="Picture Placeholder 9">
            <a:extLst>
              <a:ext uri="{FF2B5EF4-FFF2-40B4-BE49-F238E27FC236}">
                <a16:creationId xmlns:a16="http://schemas.microsoft.com/office/drawing/2014/main" id="{654D021E-7C86-40B1-7FF7-88AB7DC10EBA}"/>
              </a:ext>
            </a:extLst>
          </p:cNvPr>
          <p:cNvSpPr>
            <a:spLocks noGrp="1"/>
          </p:cNvSpPr>
          <p:nvPr>
            <p:ph type="pic" sz="quarter" idx="36" hasCustomPrompt="1"/>
          </p:nvPr>
        </p:nvSpPr>
        <p:spPr>
          <a:xfrm>
            <a:off x="5318507" y="2027298"/>
            <a:ext cx="6239548" cy="3560266"/>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TV mockup</a:t>
            </a:r>
          </a:p>
        </p:txBody>
      </p:sp>
    </p:spTree>
    <p:extLst>
      <p:ext uri="{BB962C8B-B14F-4D97-AF65-F5344CB8AC3E}">
        <p14:creationId xmlns:p14="http://schemas.microsoft.com/office/powerpoint/2010/main" val="3503124986"/>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30E-EBEA-98C3-F855-501A62001FB1}"/>
              </a:ext>
            </a:extLst>
          </p:cNvPr>
          <p:cNvSpPr>
            <a:spLocks noGrp="1"/>
          </p:cNvSpPr>
          <p:nvPr>
            <p:ph type="title" hasCustomPrompt="1"/>
          </p:nvPr>
        </p:nvSpPr>
        <p:spPr>
          <a:xfrm>
            <a:off x="550863" y="430442"/>
            <a:ext cx="3565525" cy="695096"/>
          </a:xfrm>
        </p:spPr>
        <p:txBody>
          <a:bodyPr/>
          <a:lstStyle>
            <a:lvl1pPr>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1860BA7-7AB3-78D3-1F6C-FEA9BBFE03E7}"/>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4" name="Picture 3" descr="A picture containing text, person, silhouette&#10;&#10;Description automatically generated">
            <a:extLst>
              <a:ext uri="{FF2B5EF4-FFF2-40B4-BE49-F238E27FC236}">
                <a16:creationId xmlns:a16="http://schemas.microsoft.com/office/drawing/2014/main" id="{336ABEDE-6056-5540-801C-41ABC2195DB9}"/>
              </a:ext>
            </a:extLst>
          </p:cNvPr>
          <p:cNvPicPr>
            <a:picLocks noChangeAspect="1"/>
          </p:cNvPicPr>
          <p:nvPr userDrawn="1"/>
        </p:nvPicPr>
        <p:blipFill>
          <a:blip r:embed="rId2" cstate="screen">
            <a:duotone>
              <a:prstClr val="black"/>
              <a:schemeClr val="tx2">
                <a:tint val="45000"/>
                <a:satMod val="400000"/>
              </a:schemeClr>
            </a:duotone>
            <a:alphaModFix amt="35000"/>
            <a:extLst>
              <a:ext uri="{28A0092B-C50C-407E-A947-70E740481C1C}">
                <a14:useLocalDpi xmlns:a14="http://schemas.microsoft.com/office/drawing/2010/main"/>
              </a:ext>
            </a:extLst>
          </a:blip>
          <a:stretch>
            <a:fillRect/>
          </a:stretch>
        </p:blipFill>
        <p:spPr>
          <a:xfrm>
            <a:off x="2317897" y="839878"/>
            <a:ext cx="9610623" cy="5514125"/>
          </a:xfrm>
          <a:prstGeom prst="rect">
            <a:avLst/>
          </a:prstGeom>
        </p:spPr>
      </p:pic>
    </p:spTree>
    <p:extLst>
      <p:ext uri="{BB962C8B-B14F-4D97-AF65-F5344CB8AC3E}">
        <p14:creationId xmlns:p14="http://schemas.microsoft.com/office/powerpoint/2010/main" val="1326034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3"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2.sv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dirty="0"/>
              <a:t>Click here to add your title</a:t>
            </a:r>
            <a:endParaRPr lang="en-US" dirty="0"/>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dirty="0"/>
              <a:t>Click here to add your body copy</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603205528"/>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754"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1" r:id="rId31"/>
    <p:sldLayoutId id="2147483682" r:id="rId32"/>
    <p:sldLayoutId id="2147483683" r:id="rId33"/>
    <p:sldLayoutId id="2147483684" r:id="rId34"/>
    <p:sldLayoutId id="2147483685" r:id="rId35"/>
    <p:sldLayoutId id="2147483687" r:id="rId36"/>
    <p:sldLayoutId id="2147483688" r:id="rId37"/>
    <p:sldLayoutId id="2147483689" r:id="rId38"/>
    <p:sldLayoutId id="2147483769" r:id="rId39"/>
    <p:sldLayoutId id="2147483727" r:id="rId40"/>
    <p:sldLayoutId id="2147483773" r:id="rId41"/>
    <p:sldLayoutId id="2147483741" r:id="rId42"/>
    <p:sldLayoutId id="2147483774" r:id="rId43"/>
    <p:sldLayoutId id="2147483742" r:id="rId44"/>
    <p:sldLayoutId id="2147483743" r:id="rId45"/>
    <p:sldLayoutId id="2147483690" r:id="rId46"/>
    <p:sldLayoutId id="2147483691" r:id="rId47"/>
    <p:sldLayoutId id="2147483692" r:id="rId48"/>
    <p:sldLayoutId id="2147483680" r:id="rId49"/>
    <p:sldLayoutId id="2147483693" r:id="rId50"/>
    <p:sldLayoutId id="2147483694" r:id="rId51"/>
    <p:sldLayoutId id="2147483695" r:id="rId52"/>
    <p:sldLayoutId id="2147483696" r:id="rId53"/>
    <p:sldLayoutId id="2147483697" r:id="rId54"/>
    <p:sldLayoutId id="2147483698" r:id="rId55"/>
    <p:sldLayoutId id="2147483699" r:id="rId56"/>
    <p:sldLayoutId id="2147483700" r:id="rId57"/>
    <p:sldLayoutId id="2147483701" r:id="rId58"/>
    <p:sldLayoutId id="2147483702" r:id="rId59"/>
    <p:sldLayoutId id="2147483704" r:id="rId60"/>
    <p:sldLayoutId id="2147483703" r:id="rId61"/>
    <p:sldLayoutId id="2147483705" r:id="rId62"/>
    <p:sldLayoutId id="2147483706" r:id="rId63"/>
    <p:sldLayoutId id="2147483707" r:id="rId64"/>
    <p:sldLayoutId id="2147483708" r:id="rId65"/>
    <p:sldLayoutId id="2147483709" r:id="rId66"/>
    <p:sldLayoutId id="2147483711" r:id="rId67"/>
    <p:sldLayoutId id="2147483712" r:id="rId68"/>
    <p:sldLayoutId id="2147483714" r:id="rId69"/>
    <p:sldLayoutId id="2147483715" r:id="rId70"/>
    <p:sldLayoutId id="2147483716" r:id="rId71"/>
    <p:sldLayoutId id="2147483745" r:id="rId72"/>
    <p:sldLayoutId id="2147483746" r:id="rId73"/>
    <p:sldLayoutId id="2147483717" r:id="rId74"/>
    <p:sldLayoutId id="2147483718" r:id="rId75"/>
    <p:sldLayoutId id="2147483719" r:id="rId76"/>
    <p:sldLayoutId id="2147483720" r:id="rId77"/>
    <p:sldLayoutId id="2147483750" r:id="rId78"/>
    <p:sldLayoutId id="2147483721" r:id="rId79"/>
    <p:sldLayoutId id="2147483722" r:id="rId80"/>
    <p:sldLayoutId id="2147483723" r:id="rId81"/>
    <p:sldLayoutId id="2147483724" r:id="rId82"/>
    <p:sldLayoutId id="2147483725" r:id="rId83"/>
    <p:sldLayoutId id="2147483726" r:id="rId84"/>
    <p:sldLayoutId id="2147483744" r:id="rId85"/>
    <p:sldLayoutId id="2147483728" r:id="rId86"/>
    <p:sldLayoutId id="2147483729" r:id="rId87"/>
    <p:sldLayoutId id="2147483730" r:id="rId88"/>
    <p:sldLayoutId id="2147483731" r:id="rId89"/>
    <p:sldLayoutId id="2147483732" r:id="rId90"/>
    <p:sldLayoutId id="2147483734" r:id="rId91"/>
    <p:sldLayoutId id="2147483733" r:id="rId92"/>
    <p:sldLayoutId id="2147483735" r:id="rId93"/>
    <p:sldLayoutId id="2147483756" r:id="rId94"/>
    <p:sldLayoutId id="2147483757" r:id="rId95"/>
    <p:sldLayoutId id="2147483758" r:id="rId96"/>
    <p:sldLayoutId id="2147483759" r:id="rId97"/>
    <p:sldLayoutId id="2147483761" r:id="rId98"/>
    <p:sldLayoutId id="2147483736" r:id="rId99"/>
    <p:sldLayoutId id="2147483737" r:id="rId100"/>
    <p:sldLayoutId id="2147483738" r:id="rId101"/>
    <p:sldLayoutId id="2147483770" r:id="rId102"/>
    <p:sldLayoutId id="2147483763" r:id="rId103"/>
    <p:sldLayoutId id="2147483762" r:id="rId104"/>
    <p:sldLayoutId id="2147483771" r:id="rId105"/>
    <p:sldLayoutId id="2147483772" r:id="rId106"/>
    <p:sldLayoutId id="2147483751" r:id="rId107"/>
    <p:sldLayoutId id="2147483752" r:id="rId108"/>
    <p:sldLayoutId id="2147483768" r:id="rId109"/>
    <p:sldLayoutId id="2147483767" r:id="rId110"/>
    <p:sldLayoutId id="2147483747" r:id="rId111"/>
    <p:sldLayoutId id="2147483775" r:id="rId112"/>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12.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8">
            <a:extLst>
              <a:ext uri="{FF2B5EF4-FFF2-40B4-BE49-F238E27FC236}">
                <a16:creationId xmlns:a16="http://schemas.microsoft.com/office/drawing/2014/main" id="{4878E7DE-A4D5-813D-9C9E-D6AA36FD1AAF}"/>
              </a:ext>
            </a:extLst>
          </p:cNvPr>
          <p:cNvSpPr/>
          <p:nvPr/>
        </p:nvSpPr>
        <p:spPr>
          <a:xfrm>
            <a:off x="7093131" y="1"/>
            <a:ext cx="509887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itle 1">
            <a:extLst>
              <a:ext uri="{FF2B5EF4-FFF2-40B4-BE49-F238E27FC236}">
                <a16:creationId xmlns:a16="http://schemas.microsoft.com/office/drawing/2014/main" id="{632D935D-F828-ED03-D26B-81953E23D72F}"/>
              </a:ext>
            </a:extLst>
          </p:cNvPr>
          <p:cNvSpPr>
            <a:spLocks noGrp="1"/>
          </p:cNvSpPr>
          <p:nvPr>
            <p:ph type="title"/>
          </p:nvPr>
        </p:nvSpPr>
        <p:spPr>
          <a:xfrm>
            <a:off x="2674937" y="802889"/>
            <a:ext cx="4327937" cy="779188"/>
          </a:xfrm>
        </p:spPr>
        <p:txBody>
          <a:bodyPr wrap="square">
            <a:spAutoFit/>
          </a:bodyPr>
          <a:lstStyle/>
          <a:p>
            <a:r>
              <a:rPr lang="en-US" dirty="0"/>
              <a:t>TikTok campaign boosts awareness of NIVEA Q10</a:t>
            </a:r>
          </a:p>
        </p:txBody>
      </p:sp>
      <p:sp>
        <p:nvSpPr>
          <p:cNvPr id="92" name="Text Placeholder 4">
            <a:extLst>
              <a:ext uri="{FF2B5EF4-FFF2-40B4-BE49-F238E27FC236}">
                <a16:creationId xmlns:a16="http://schemas.microsoft.com/office/drawing/2014/main" id="{B5C54137-3483-0DFE-DE54-0902E3D26733}"/>
              </a:ext>
            </a:extLst>
          </p:cNvPr>
          <p:cNvSpPr>
            <a:spLocks noGrp="1"/>
          </p:cNvSpPr>
          <p:nvPr>
            <p:ph type="body" sz="quarter" idx="12"/>
          </p:nvPr>
        </p:nvSpPr>
        <p:spPr>
          <a:xfrm>
            <a:off x="2674938" y="430213"/>
            <a:ext cx="8966200" cy="170816"/>
          </a:xfrm>
        </p:spPr>
        <p:txBody>
          <a:bodyPr>
            <a:spAutoFit/>
          </a:bodyPr>
          <a:lstStyle/>
          <a:p>
            <a:r>
              <a:rPr lang="en-US" dirty="0"/>
              <a:t>FMCG | UK</a:t>
            </a:r>
          </a:p>
        </p:txBody>
      </p:sp>
      <p:sp>
        <p:nvSpPr>
          <p:cNvPr id="17" name="Espaço Reservado para Texto 17">
            <a:extLst>
              <a:ext uri="{FF2B5EF4-FFF2-40B4-BE49-F238E27FC236}">
                <a16:creationId xmlns:a16="http://schemas.microsoft.com/office/drawing/2014/main" id="{3CE42476-A57C-F642-4D65-DF4034C7F6ED}"/>
              </a:ext>
            </a:extLst>
          </p:cNvPr>
          <p:cNvSpPr>
            <a:spLocks noGrp="1"/>
          </p:cNvSpPr>
          <p:nvPr>
            <p:ph type="body" sz="quarter" idx="42"/>
          </p:nvPr>
        </p:nvSpPr>
        <p:spPr>
          <a:xfrm>
            <a:off x="1096903" y="1912318"/>
            <a:ext cx="1821902" cy="308263"/>
          </a:xfrm>
        </p:spPr>
        <p:txBody>
          <a:bodyPr/>
          <a:lstStyle/>
          <a:p>
            <a:r>
              <a:rPr lang="en-US" dirty="0"/>
              <a:t>Challenge</a:t>
            </a:r>
          </a:p>
        </p:txBody>
      </p:sp>
      <p:sp>
        <p:nvSpPr>
          <p:cNvPr id="21" name="Espaço Reservado para Texto 18">
            <a:extLst>
              <a:ext uri="{FF2B5EF4-FFF2-40B4-BE49-F238E27FC236}">
                <a16:creationId xmlns:a16="http://schemas.microsoft.com/office/drawing/2014/main" id="{5D78C586-AAF5-4A4D-32E1-DC21E422C36C}"/>
              </a:ext>
            </a:extLst>
          </p:cNvPr>
          <p:cNvSpPr>
            <a:spLocks noGrp="1"/>
          </p:cNvSpPr>
          <p:nvPr>
            <p:ph type="body" sz="quarter" idx="43"/>
          </p:nvPr>
        </p:nvSpPr>
        <p:spPr>
          <a:xfrm>
            <a:off x="1096901" y="2245275"/>
            <a:ext cx="5330026" cy="305547"/>
          </a:xfrm>
        </p:spPr>
        <p:txBody>
          <a:bodyPr/>
          <a:lstStyle/>
          <a:p>
            <a:r>
              <a:rPr lang="en-GB" sz="1100" dirty="0"/>
              <a:t>To drive awareness of the NIVEA Coenzyme Q10 Energy Eye Cream.</a:t>
            </a:r>
          </a:p>
        </p:txBody>
      </p:sp>
      <p:sp>
        <p:nvSpPr>
          <p:cNvPr id="24" name="Espaço Reservado para Texto 19">
            <a:extLst>
              <a:ext uri="{FF2B5EF4-FFF2-40B4-BE49-F238E27FC236}">
                <a16:creationId xmlns:a16="http://schemas.microsoft.com/office/drawing/2014/main" id="{FAC7286E-1B7D-8DF7-3154-F71AE4F69ADD}"/>
              </a:ext>
            </a:extLst>
          </p:cNvPr>
          <p:cNvSpPr>
            <a:spLocks noGrp="1"/>
          </p:cNvSpPr>
          <p:nvPr>
            <p:ph type="body" sz="quarter" idx="44"/>
          </p:nvPr>
        </p:nvSpPr>
        <p:spPr>
          <a:xfrm>
            <a:off x="1084030" y="4159489"/>
            <a:ext cx="2067537" cy="326837"/>
          </a:xfrm>
        </p:spPr>
        <p:txBody>
          <a:bodyPr/>
          <a:lstStyle/>
          <a:p>
            <a:r>
              <a:rPr lang="en-US" dirty="0"/>
              <a:t>Results </a:t>
            </a:r>
          </a:p>
        </p:txBody>
      </p:sp>
      <p:sp>
        <p:nvSpPr>
          <p:cNvPr id="26" name="Espaço Reservado para Texto 21">
            <a:extLst>
              <a:ext uri="{FF2B5EF4-FFF2-40B4-BE49-F238E27FC236}">
                <a16:creationId xmlns:a16="http://schemas.microsoft.com/office/drawing/2014/main" id="{7ED808A5-096D-AD6A-C904-4AFE3A4B3B0A}"/>
              </a:ext>
            </a:extLst>
          </p:cNvPr>
          <p:cNvSpPr>
            <a:spLocks noGrp="1"/>
          </p:cNvSpPr>
          <p:nvPr>
            <p:ph type="body" sz="quarter" idx="46"/>
          </p:nvPr>
        </p:nvSpPr>
        <p:spPr>
          <a:xfrm>
            <a:off x="1084029" y="4511021"/>
            <a:ext cx="5238585" cy="488427"/>
          </a:xfrm>
        </p:spPr>
        <p:txBody>
          <a:bodyPr/>
          <a:lstStyle/>
          <a:p>
            <a:pPr marL="171450" indent="-171450">
              <a:buFont typeface="Arial" panose="020B0604020202020204" pitchFamily="34" charset="0"/>
              <a:buChar char="•"/>
            </a:pPr>
            <a:r>
              <a:rPr lang="en-GB" sz="1100" dirty="0"/>
              <a:t>It was clear that the Influencers on this campaign had a genuine love for the product with Amelia in particular featuring it in an organic Get Ready With Me style video that garnered just under 10 million views</a:t>
            </a:r>
          </a:p>
          <a:p>
            <a:pPr marL="171450" indent="-171450">
              <a:buFont typeface="Arial" panose="020B0604020202020204" pitchFamily="34" charset="0"/>
              <a:buChar char="•"/>
            </a:pPr>
            <a:r>
              <a:rPr lang="en-GB" sz="1100" dirty="0"/>
              <a:t>Our paid results were outstanding especially considering this was our first solely NIVEA TikTok campaign. Highlights included over 4 million engagements, over 50 thousand link clicks and a CPM of £5.74</a:t>
            </a:r>
          </a:p>
        </p:txBody>
      </p:sp>
      <p:pic>
        <p:nvPicPr>
          <p:cNvPr id="38" name="Picture 56">
            <a:extLst>
              <a:ext uri="{FF2B5EF4-FFF2-40B4-BE49-F238E27FC236}">
                <a16:creationId xmlns:a16="http://schemas.microsoft.com/office/drawing/2014/main" id="{E1DCA631-9E83-6106-C48B-E4ABF25AE69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1895" y="4191126"/>
            <a:ext cx="355600" cy="355600"/>
          </a:xfrm>
          <a:prstGeom prst="rect">
            <a:avLst/>
          </a:prstGeom>
        </p:spPr>
      </p:pic>
      <p:sp>
        <p:nvSpPr>
          <p:cNvPr id="60" name="Text Placeholder 16">
            <a:extLst>
              <a:ext uri="{FF2B5EF4-FFF2-40B4-BE49-F238E27FC236}">
                <a16:creationId xmlns:a16="http://schemas.microsoft.com/office/drawing/2014/main" id="{D1E9957F-86F3-4065-8E70-57D65F1ABA73}"/>
              </a:ext>
            </a:extLst>
          </p:cNvPr>
          <p:cNvSpPr txBox="1">
            <a:spLocks/>
          </p:cNvSpPr>
          <p:nvPr/>
        </p:nvSpPr>
        <p:spPr>
          <a:xfrm>
            <a:off x="7581793" y="1142467"/>
            <a:ext cx="1906193" cy="424732"/>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bg1"/>
                </a:solidFill>
              </a:rPr>
              <a:t>£0.01</a:t>
            </a:r>
          </a:p>
        </p:txBody>
      </p:sp>
      <p:sp>
        <p:nvSpPr>
          <p:cNvPr id="61" name="Text Placeholder 16">
            <a:extLst>
              <a:ext uri="{FF2B5EF4-FFF2-40B4-BE49-F238E27FC236}">
                <a16:creationId xmlns:a16="http://schemas.microsoft.com/office/drawing/2014/main" id="{42662415-C1FE-F508-4A8C-630D0417C6E9}"/>
              </a:ext>
            </a:extLst>
          </p:cNvPr>
          <p:cNvSpPr txBox="1">
            <a:spLocks/>
          </p:cNvSpPr>
          <p:nvPr/>
        </p:nvSpPr>
        <p:spPr>
          <a:xfrm>
            <a:off x="7581793" y="1590686"/>
            <a:ext cx="2221768" cy="159274"/>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0" dirty="0">
                <a:solidFill>
                  <a:schemeClr val="bg1"/>
                </a:solidFill>
              </a:rPr>
              <a:t>CPE</a:t>
            </a:r>
          </a:p>
        </p:txBody>
      </p:sp>
      <p:cxnSp>
        <p:nvCxnSpPr>
          <p:cNvPr id="62" name="Straight Connector 128">
            <a:extLst>
              <a:ext uri="{FF2B5EF4-FFF2-40B4-BE49-F238E27FC236}">
                <a16:creationId xmlns:a16="http://schemas.microsoft.com/office/drawing/2014/main" id="{6BF7B7B5-154C-30C5-7A2F-E6B772BBAB9E}"/>
              </a:ext>
            </a:extLst>
          </p:cNvPr>
          <p:cNvCxnSpPr>
            <a:cxnSpLocks/>
          </p:cNvCxnSpPr>
          <p:nvPr/>
        </p:nvCxnSpPr>
        <p:spPr>
          <a:xfrm>
            <a:off x="7581793" y="1861132"/>
            <a:ext cx="1083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16">
            <a:extLst>
              <a:ext uri="{FF2B5EF4-FFF2-40B4-BE49-F238E27FC236}">
                <a16:creationId xmlns:a16="http://schemas.microsoft.com/office/drawing/2014/main" id="{44979A97-8A13-CE63-A776-BD786BD784D4}"/>
              </a:ext>
            </a:extLst>
          </p:cNvPr>
          <p:cNvSpPr txBox="1">
            <a:spLocks/>
          </p:cNvSpPr>
          <p:nvPr/>
        </p:nvSpPr>
        <p:spPr>
          <a:xfrm>
            <a:off x="9079668" y="1151176"/>
            <a:ext cx="1906193" cy="424732"/>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bg1"/>
                </a:solidFill>
              </a:rPr>
              <a:t>£0.71</a:t>
            </a:r>
          </a:p>
        </p:txBody>
      </p:sp>
      <p:sp>
        <p:nvSpPr>
          <p:cNvPr id="68" name="Text Placeholder 16">
            <a:extLst>
              <a:ext uri="{FF2B5EF4-FFF2-40B4-BE49-F238E27FC236}">
                <a16:creationId xmlns:a16="http://schemas.microsoft.com/office/drawing/2014/main" id="{FE082CE4-3E7D-E288-81BA-3418520C7D63}"/>
              </a:ext>
            </a:extLst>
          </p:cNvPr>
          <p:cNvSpPr txBox="1">
            <a:spLocks/>
          </p:cNvSpPr>
          <p:nvPr/>
        </p:nvSpPr>
        <p:spPr>
          <a:xfrm>
            <a:off x="9079668" y="1599395"/>
            <a:ext cx="2221768" cy="159274"/>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0" dirty="0">
                <a:solidFill>
                  <a:schemeClr val="bg1"/>
                </a:solidFill>
              </a:rPr>
              <a:t>CPC</a:t>
            </a:r>
          </a:p>
        </p:txBody>
      </p:sp>
      <p:cxnSp>
        <p:nvCxnSpPr>
          <p:cNvPr id="69" name="Straight Connector 128">
            <a:extLst>
              <a:ext uri="{FF2B5EF4-FFF2-40B4-BE49-F238E27FC236}">
                <a16:creationId xmlns:a16="http://schemas.microsoft.com/office/drawing/2014/main" id="{058C2757-FEB0-6941-C68E-271CC92EA64A}"/>
              </a:ext>
            </a:extLst>
          </p:cNvPr>
          <p:cNvCxnSpPr>
            <a:cxnSpLocks/>
          </p:cNvCxnSpPr>
          <p:nvPr/>
        </p:nvCxnSpPr>
        <p:spPr>
          <a:xfrm>
            <a:off x="9079668" y="1869841"/>
            <a:ext cx="1083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 Placeholder 16">
            <a:extLst>
              <a:ext uri="{FF2B5EF4-FFF2-40B4-BE49-F238E27FC236}">
                <a16:creationId xmlns:a16="http://schemas.microsoft.com/office/drawing/2014/main" id="{79C8A9A1-DFEF-ED7E-1498-3F135D91DC95}"/>
              </a:ext>
            </a:extLst>
          </p:cNvPr>
          <p:cNvSpPr txBox="1">
            <a:spLocks/>
          </p:cNvSpPr>
          <p:nvPr/>
        </p:nvSpPr>
        <p:spPr>
          <a:xfrm>
            <a:off x="7590501" y="2104763"/>
            <a:ext cx="1906193" cy="424732"/>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bg1"/>
                </a:solidFill>
              </a:rPr>
              <a:t>£5.74</a:t>
            </a:r>
          </a:p>
        </p:txBody>
      </p:sp>
      <p:sp>
        <p:nvSpPr>
          <p:cNvPr id="74" name="Text Placeholder 16">
            <a:extLst>
              <a:ext uri="{FF2B5EF4-FFF2-40B4-BE49-F238E27FC236}">
                <a16:creationId xmlns:a16="http://schemas.microsoft.com/office/drawing/2014/main" id="{CA20F2AB-7F6D-F7EC-104B-606A51A7BAC7}"/>
              </a:ext>
            </a:extLst>
          </p:cNvPr>
          <p:cNvSpPr txBox="1">
            <a:spLocks/>
          </p:cNvSpPr>
          <p:nvPr/>
        </p:nvSpPr>
        <p:spPr>
          <a:xfrm>
            <a:off x="7590501" y="2552982"/>
            <a:ext cx="2221768" cy="159274"/>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0" dirty="0">
                <a:solidFill>
                  <a:schemeClr val="bg1"/>
                </a:solidFill>
              </a:rPr>
              <a:t>CPM</a:t>
            </a:r>
          </a:p>
        </p:txBody>
      </p:sp>
      <p:cxnSp>
        <p:nvCxnSpPr>
          <p:cNvPr id="75" name="Straight Connector 128">
            <a:extLst>
              <a:ext uri="{FF2B5EF4-FFF2-40B4-BE49-F238E27FC236}">
                <a16:creationId xmlns:a16="http://schemas.microsoft.com/office/drawing/2014/main" id="{4783D90E-865A-4399-2E96-D242ADEFE354}"/>
              </a:ext>
            </a:extLst>
          </p:cNvPr>
          <p:cNvCxnSpPr>
            <a:cxnSpLocks/>
          </p:cNvCxnSpPr>
          <p:nvPr/>
        </p:nvCxnSpPr>
        <p:spPr>
          <a:xfrm>
            <a:off x="7590501" y="2823428"/>
            <a:ext cx="1083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ço Reservado para Texto 22">
            <a:extLst>
              <a:ext uri="{FF2B5EF4-FFF2-40B4-BE49-F238E27FC236}">
                <a16:creationId xmlns:a16="http://schemas.microsoft.com/office/drawing/2014/main" id="{34BADEBE-D6CF-3FEB-B394-30D7528CBC16}"/>
              </a:ext>
            </a:extLst>
          </p:cNvPr>
          <p:cNvSpPr>
            <a:spLocks noGrp="1"/>
          </p:cNvSpPr>
          <p:nvPr>
            <p:ph type="body" sz="quarter" idx="47"/>
          </p:nvPr>
        </p:nvSpPr>
        <p:spPr>
          <a:xfrm>
            <a:off x="1084031" y="2769057"/>
            <a:ext cx="1821902" cy="308263"/>
          </a:xfrm>
        </p:spPr>
        <p:txBody>
          <a:bodyPr/>
          <a:lstStyle/>
          <a:p>
            <a:r>
              <a:rPr lang="en-US" dirty="0"/>
              <a:t>Approach</a:t>
            </a:r>
          </a:p>
        </p:txBody>
      </p:sp>
      <p:sp>
        <p:nvSpPr>
          <p:cNvPr id="7" name="Espaço Reservado para Texto 24">
            <a:extLst>
              <a:ext uri="{FF2B5EF4-FFF2-40B4-BE49-F238E27FC236}">
                <a16:creationId xmlns:a16="http://schemas.microsoft.com/office/drawing/2014/main" id="{9443E6C9-DCEC-F961-D1CF-0F3DE8F4CCCE}"/>
              </a:ext>
            </a:extLst>
          </p:cNvPr>
          <p:cNvSpPr>
            <a:spLocks noGrp="1"/>
          </p:cNvSpPr>
          <p:nvPr>
            <p:ph type="body" sz="quarter" idx="49"/>
          </p:nvPr>
        </p:nvSpPr>
        <p:spPr>
          <a:xfrm>
            <a:off x="1084029" y="3102015"/>
            <a:ext cx="5447590" cy="630378"/>
          </a:xfrm>
        </p:spPr>
        <p:txBody>
          <a:bodyPr/>
          <a:lstStyle/>
          <a:p>
            <a:r>
              <a:rPr lang="en-GB" sz="1100" dirty="0"/>
              <a:t>We ran a 4-week campaign on TikTok. The campaign was activated using two micro-influencers from the beauty/lifestyle vertical and was further amplified with paid activity, driving traffic to Superdrug</a:t>
            </a:r>
          </a:p>
        </p:txBody>
      </p:sp>
      <p:pic>
        <p:nvPicPr>
          <p:cNvPr id="8" name="Picture Placeholder 221">
            <a:extLst>
              <a:ext uri="{FF2B5EF4-FFF2-40B4-BE49-F238E27FC236}">
                <a16:creationId xmlns:a16="http://schemas.microsoft.com/office/drawing/2014/main" id="{BE9D8FED-B373-4E23-E1D5-5DF249C9AA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5660" y="2792700"/>
            <a:ext cx="295308" cy="295308"/>
          </a:xfrm>
          <a:prstGeom prst="rect">
            <a:avLst/>
          </a:prstGeom>
        </p:spPr>
      </p:pic>
      <p:cxnSp>
        <p:nvCxnSpPr>
          <p:cNvPr id="9" name="Straight Connector 51">
            <a:extLst>
              <a:ext uri="{FF2B5EF4-FFF2-40B4-BE49-F238E27FC236}">
                <a16:creationId xmlns:a16="http://schemas.microsoft.com/office/drawing/2014/main" id="{E33D7F32-5D8F-CB1C-9258-4135EDCB978D}"/>
              </a:ext>
            </a:extLst>
          </p:cNvPr>
          <p:cNvCxnSpPr>
            <a:cxnSpLocks/>
          </p:cNvCxnSpPr>
          <p:nvPr/>
        </p:nvCxnSpPr>
        <p:spPr>
          <a:xfrm>
            <a:off x="1070966" y="2575516"/>
            <a:ext cx="54084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51">
            <a:extLst>
              <a:ext uri="{FF2B5EF4-FFF2-40B4-BE49-F238E27FC236}">
                <a16:creationId xmlns:a16="http://schemas.microsoft.com/office/drawing/2014/main" id="{5E50F700-8F71-263A-7337-CD5D8F2A9453}"/>
              </a:ext>
            </a:extLst>
          </p:cNvPr>
          <p:cNvCxnSpPr>
            <a:cxnSpLocks/>
          </p:cNvCxnSpPr>
          <p:nvPr/>
        </p:nvCxnSpPr>
        <p:spPr>
          <a:xfrm>
            <a:off x="1070966" y="3929699"/>
            <a:ext cx="540840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CD59F9D7-51FB-9CB2-13D0-5D8852199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3840" y="239713"/>
            <a:ext cx="771525" cy="381000"/>
          </a:xfrm>
          <a:prstGeom prst="rect">
            <a:avLst/>
          </a:prstGeom>
        </p:spPr>
      </p:pic>
      <p:pic>
        <p:nvPicPr>
          <p:cNvPr id="27" name="Picture 26">
            <a:extLst>
              <a:ext uri="{FF2B5EF4-FFF2-40B4-BE49-F238E27FC236}">
                <a16:creationId xmlns:a16="http://schemas.microsoft.com/office/drawing/2014/main" id="{D4120639-8BA7-BD98-C74C-C402410D2FA2}"/>
              </a:ext>
            </a:extLst>
          </p:cNvPr>
          <p:cNvPicPr>
            <a:picLocks noChangeAspect="1"/>
          </p:cNvPicPr>
          <p:nvPr/>
        </p:nvPicPr>
        <p:blipFill>
          <a:blip r:embed="rId6"/>
          <a:srcRect/>
          <a:stretch/>
        </p:blipFill>
        <p:spPr>
          <a:xfrm>
            <a:off x="598386" y="1940089"/>
            <a:ext cx="355600" cy="355600"/>
          </a:xfrm>
          <a:prstGeom prst="rect">
            <a:avLst/>
          </a:prstGeom>
        </p:spPr>
      </p:pic>
      <p:pic>
        <p:nvPicPr>
          <p:cNvPr id="12" name="Picture 11" descr="A blue circle with white text&#10;&#10;Description automatically generated">
            <a:extLst>
              <a:ext uri="{FF2B5EF4-FFF2-40B4-BE49-F238E27FC236}">
                <a16:creationId xmlns:a16="http://schemas.microsoft.com/office/drawing/2014/main" id="{EC31BE75-9215-163D-104B-C83D6250CF87}"/>
              </a:ext>
            </a:extLst>
          </p:cNvPr>
          <p:cNvPicPr>
            <a:picLocks noChangeAspect="1"/>
          </p:cNvPicPr>
          <p:nvPr/>
        </p:nvPicPr>
        <p:blipFill>
          <a:blip r:embed="rId7"/>
          <a:stretch>
            <a:fillRect/>
          </a:stretch>
        </p:blipFill>
        <p:spPr>
          <a:xfrm>
            <a:off x="953986" y="814253"/>
            <a:ext cx="651180" cy="651180"/>
          </a:xfrm>
          <a:prstGeom prst="rect">
            <a:avLst/>
          </a:prstGeom>
        </p:spPr>
      </p:pic>
      <p:sp>
        <p:nvSpPr>
          <p:cNvPr id="18" name="Espaço Reservado para Texto 21">
            <a:extLst>
              <a:ext uri="{FF2B5EF4-FFF2-40B4-BE49-F238E27FC236}">
                <a16:creationId xmlns:a16="http://schemas.microsoft.com/office/drawing/2014/main" id="{96F0E01F-0130-318E-E7AA-8FC61105BCFA}"/>
              </a:ext>
            </a:extLst>
          </p:cNvPr>
          <p:cNvSpPr txBox="1">
            <a:spLocks/>
          </p:cNvSpPr>
          <p:nvPr/>
        </p:nvSpPr>
        <p:spPr>
          <a:xfrm>
            <a:off x="7417042" y="289365"/>
            <a:ext cx="4571038" cy="488427"/>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72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3pPr>
            <a:lvl4pPr marL="108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4pPr>
            <a:lvl5pPr marL="144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chemeClr val="bg1"/>
              </a:buClr>
              <a:buFont typeface="Arial" panose="020B0604020202020204" pitchFamily="34" charset="0"/>
              <a:buChar char="•"/>
            </a:pPr>
            <a:r>
              <a:rPr lang="en-GB" sz="1100" dirty="0">
                <a:solidFill>
                  <a:schemeClr val="bg1"/>
                </a:solidFill>
              </a:rPr>
              <a:t>Simone’s video went near-viral and amassed just under 850 thousand views - creating huge exposure for the brand and the product in question</a:t>
            </a:r>
          </a:p>
        </p:txBody>
      </p:sp>
      <p:pic>
        <p:nvPicPr>
          <p:cNvPr id="39" name="Google Shape;790;p208">
            <a:extLst>
              <a:ext uri="{FF2B5EF4-FFF2-40B4-BE49-F238E27FC236}">
                <a16:creationId xmlns:a16="http://schemas.microsoft.com/office/drawing/2014/main" id="{73C9BE11-2FDC-0E13-2AA2-CCE2D14D8CCC}"/>
              </a:ext>
            </a:extLst>
          </p:cNvPr>
          <p:cNvPicPr preferRelativeResize="0"/>
          <p:nvPr/>
        </p:nvPicPr>
        <p:blipFill rotWithShape="1">
          <a:blip r:embed="rId8">
            <a:alphaModFix/>
          </a:blip>
          <a:srcRect l="27073" t="15646" r="48354" b="6161"/>
          <a:stretch/>
        </p:blipFill>
        <p:spPr>
          <a:xfrm>
            <a:off x="9115338" y="2397511"/>
            <a:ext cx="2363647" cy="4230835"/>
          </a:xfrm>
          <a:prstGeom prst="roundRect">
            <a:avLst>
              <a:gd name="adj" fmla="val 8019"/>
            </a:avLst>
          </a:prstGeom>
          <a:noFill/>
          <a:ln>
            <a:noFill/>
          </a:ln>
        </p:spPr>
      </p:pic>
      <p:sp>
        <p:nvSpPr>
          <p:cNvPr id="36" name="Oval 35">
            <a:extLst>
              <a:ext uri="{FF2B5EF4-FFF2-40B4-BE49-F238E27FC236}">
                <a16:creationId xmlns:a16="http://schemas.microsoft.com/office/drawing/2014/main" id="{03C74235-3795-BD0C-1856-B760EEA33B5F}"/>
              </a:ext>
            </a:extLst>
          </p:cNvPr>
          <p:cNvSpPr/>
          <p:nvPr/>
        </p:nvSpPr>
        <p:spPr>
          <a:xfrm>
            <a:off x="7929786" y="4543134"/>
            <a:ext cx="1380307" cy="1380307"/>
          </a:xfrm>
          <a:prstGeom prst="ellipse">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2"/>
                </a:solidFill>
                <a:latin typeface="Poppins" pitchFamily="2" charset="77"/>
                <a:cs typeface="Poppins" pitchFamily="2" charset="77"/>
              </a:rPr>
              <a:t>50,072 Clicks</a:t>
            </a:r>
          </a:p>
          <a:p>
            <a:pPr algn="ctr"/>
            <a:r>
              <a:rPr lang="en-US" sz="800" b="1" dirty="0">
                <a:solidFill>
                  <a:schemeClr val="bg2"/>
                </a:solidFill>
                <a:latin typeface="Poppins" pitchFamily="2" charset="77"/>
                <a:cs typeface="Poppins" pitchFamily="2" charset="77"/>
              </a:rPr>
              <a:t>Up 209% of guaranteed</a:t>
            </a:r>
          </a:p>
        </p:txBody>
      </p:sp>
    </p:spTree>
    <p:extLst>
      <p:ext uri="{BB962C8B-B14F-4D97-AF65-F5344CB8AC3E}">
        <p14:creationId xmlns:p14="http://schemas.microsoft.com/office/powerpoint/2010/main" val="3522207531"/>
      </p:ext>
    </p:extLst>
  </p:cSld>
  <p:clrMapOvr>
    <a:masterClrMapping/>
  </p:clrMapOvr>
</p:sld>
</file>

<file path=ppt/theme/theme1.xml><?xml version="1.0" encoding="utf-8"?>
<a:theme xmlns:a="http://schemas.openxmlformats.org/drawingml/2006/main" name="GroupM Nexus Template 2023">
  <a:themeElements>
    <a:clrScheme name="GroupM Nexus">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A55E9BDD0E4A4884B16707FC005211" ma:contentTypeVersion="17" ma:contentTypeDescription="Create a new document." ma:contentTypeScope="" ma:versionID="95582095f207f9e689472469e30f91fc">
  <xsd:schema xmlns:xsd="http://www.w3.org/2001/XMLSchema" xmlns:xs="http://www.w3.org/2001/XMLSchema" xmlns:p="http://schemas.microsoft.com/office/2006/metadata/properties" xmlns:ns2="48930a9f-7811-493b-8654-6e82cc572dd0" xmlns:ns3="31205930-6afe-45cf-96bf-3328dbf0fbc4" targetNamespace="http://schemas.microsoft.com/office/2006/metadata/properties" ma:root="true" ma:fieldsID="ae4e1980dc2a79fb4be2395b10f7318b" ns2:_="" ns3:_="">
    <xsd:import namespace="48930a9f-7811-493b-8654-6e82cc572dd0"/>
    <xsd:import namespace="31205930-6afe-45cf-96bf-3328dbf0fb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30a9f-7811-493b-8654-6e82cc572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205930-6afe-45cf-96bf-3328dbf0fbc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3b7ac53-2730-4d45-8dd2-b1f11f99e3e9}" ma:internalName="TaxCatchAll" ma:showField="CatchAllData" ma:web="31205930-6afe-45cf-96bf-3328dbf0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62630-C03D-48BC-A80D-93C64818F397}">
  <ds:schemaRefs>
    <ds:schemaRef ds:uri="http://schemas.microsoft.com/sharepoint/v3/contenttype/forms"/>
  </ds:schemaRefs>
</ds:datastoreItem>
</file>

<file path=customXml/itemProps2.xml><?xml version="1.0" encoding="utf-8"?>
<ds:datastoreItem xmlns:ds="http://schemas.openxmlformats.org/officeDocument/2006/customXml" ds:itemID="{10A33F61-8430-45FE-AA06-1A31F5AD5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30a9f-7811-493b-8654-6e82cc572dd0"/>
    <ds:schemaRef ds:uri="31205930-6afe-45cf-96bf-3328dbf0f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11363</TotalTime>
  <Words>169</Words>
  <Application>Microsoft Office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Georgia</vt:lpstr>
      <vt:lpstr>Poppins</vt:lpstr>
      <vt:lpstr>Poppins Light</vt:lpstr>
      <vt:lpstr>Poppins Regular</vt:lpstr>
      <vt:lpstr>GroupM Nexus Template 2023</vt:lpstr>
      <vt:lpstr>TikTok campaign boosts awareness of NIVEA Q10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Cymone Thomas</cp:lastModifiedBy>
  <cp:revision>130</cp:revision>
  <dcterms:created xsi:type="dcterms:W3CDTF">2023-11-17T02:58:03Z</dcterms:created>
  <dcterms:modified xsi:type="dcterms:W3CDTF">2024-01-22T11:50:43Z</dcterms:modified>
</cp:coreProperties>
</file>